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40" r:id="rId5"/>
    <p:sldId id="341" r:id="rId6"/>
    <p:sldId id="347" r:id="rId7"/>
    <p:sldId id="349" r:id="rId8"/>
    <p:sldId id="348" r:id="rId9"/>
    <p:sldId id="350" r:id="rId10"/>
    <p:sldId id="3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08518-353B-4D9B-9752-879C7E8CADEA}" v="9" dt="2022-10-19T21:59:11.792"/>
    <p1510:client id="{4E3E5014-419B-40DB-88D4-2FAD836FFF9D}" v="101" dt="2022-10-19T23:37:50.132"/>
    <p1510:client id="{57B83977-772B-4168-98F9-1B77AC3CAC39}" v="1407" dt="2022-10-20T00:19:04.495"/>
    <p1510:client id="{71B2706D-8A2A-4342-AFBF-6D7AD97157E9}" v="42" dt="2022-10-19T22:12:11.595"/>
    <p1510:client id="{9FA95ACA-5325-4935-90A4-2D97B9F92638}" v="759" dt="2022-10-20T01:01:04.380"/>
    <p1510:client id="{AE941FA5-452C-44A3-A9AA-53D7B97C6B08}" v="64" dt="2022-10-19T22:01:36.143"/>
    <p1510:client id="{B25F8DB7-0E5B-4244-B953-355F0D802781}" v="294" dt="2022-10-19T22:31:16.417"/>
    <p1510:client id="{CF99A57A-4D13-4564-B8EF-5A28AA68E700}" v="98" dt="2022-10-19T22:36:29.702"/>
    <p1510:client id="{D826917E-E199-4BAE-A68C-C5FE7D6F929B}" v="220" dt="2022-10-20T01:01:04.378"/>
    <p1510:client id="{DED2DE43-14DA-40D5-B430-B3CEC1F60048}" v="615" dt="2022-10-19T23:10:06.695"/>
    <p1510:client id="{E5335F95-1859-415E-9E06-BA2325AE3713}" v="1189" dt="2022-10-20T00:45:51.679"/>
    <p1510:client id="{EC6A1D6B-FB74-4CDF-A86D-582891B454BF}" v="285" dt="2022-10-19T23:28:31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ZHE GE" userId="S::yge43@wisc.edu::a9e175f8-e66c-4617-b5ae-282bf0207627" providerId="AD" clId="Web-{B25F8DB7-0E5B-4244-B953-355F0D802781}"/>
    <pc:docChg chg="addSld modSld sldOrd addMainMaster">
      <pc:chgData name="YIZHE GE" userId="S::yge43@wisc.edu::a9e175f8-e66c-4617-b5ae-282bf0207627" providerId="AD" clId="Web-{B25F8DB7-0E5B-4244-B953-355F0D802781}" dt="2022-10-19T22:31:16.277" v="195" actId="20577"/>
      <pc:docMkLst>
        <pc:docMk/>
      </pc:docMkLst>
      <pc:sldChg chg="ord">
        <pc:chgData name="YIZHE GE" userId="S::yge43@wisc.edu::a9e175f8-e66c-4617-b5ae-282bf0207627" providerId="AD" clId="Web-{B25F8DB7-0E5B-4244-B953-355F0D802781}" dt="2022-10-19T22:01:10.931" v="8"/>
        <pc:sldMkLst>
          <pc:docMk/>
          <pc:sldMk cId="3869618970" sldId="314"/>
        </pc:sldMkLst>
      </pc:sldChg>
      <pc:sldChg chg="add ord">
        <pc:chgData name="YIZHE GE" userId="S::yge43@wisc.edu::a9e175f8-e66c-4617-b5ae-282bf0207627" providerId="AD" clId="Web-{B25F8DB7-0E5B-4244-B953-355F0D802781}" dt="2022-10-19T21:58:48.988" v="1"/>
        <pc:sldMkLst>
          <pc:docMk/>
          <pc:sldMk cId="3711465160" sldId="340"/>
        </pc:sldMkLst>
      </pc:sldChg>
      <pc:sldChg chg="addSp delSp modSp add ord">
        <pc:chgData name="YIZHE GE" userId="S::yge43@wisc.edu::a9e175f8-e66c-4617-b5ae-282bf0207627" providerId="AD" clId="Web-{B25F8DB7-0E5B-4244-B953-355F0D802781}" dt="2022-10-19T22:29:57.775" v="190" actId="20577"/>
        <pc:sldMkLst>
          <pc:docMk/>
          <pc:sldMk cId="438919678" sldId="341"/>
        </pc:sldMkLst>
        <pc:spChg chg="mod">
          <ac:chgData name="YIZHE GE" userId="S::yge43@wisc.edu::a9e175f8-e66c-4617-b5ae-282bf0207627" providerId="AD" clId="Web-{B25F8DB7-0E5B-4244-B953-355F0D802781}" dt="2022-10-19T22:00:43.540" v="7" actId="20577"/>
          <ac:spMkLst>
            <pc:docMk/>
            <pc:sldMk cId="438919678" sldId="341"/>
            <ac:spMk id="2" creationId="{BF63CC8B-20E3-8C44-ADE7-A3168ACD34D8}"/>
          </ac:spMkLst>
        </pc:spChg>
        <pc:spChg chg="mod">
          <ac:chgData name="YIZHE GE" userId="S::yge43@wisc.edu::a9e175f8-e66c-4617-b5ae-282bf0207627" providerId="AD" clId="Web-{B25F8DB7-0E5B-4244-B953-355F0D802781}" dt="2022-10-19T22:02:59.748" v="35" actId="1076"/>
          <ac:spMkLst>
            <pc:docMk/>
            <pc:sldMk cId="438919678" sldId="341"/>
            <ac:spMk id="3" creationId="{12A98574-9742-9B47-94FA-808EF6C372CE}"/>
          </ac:spMkLst>
        </pc:spChg>
        <pc:spChg chg="del mod">
          <ac:chgData name="YIZHE GE" userId="S::yge43@wisc.edu::a9e175f8-e66c-4617-b5ae-282bf0207627" providerId="AD" clId="Web-{B25F8DB7-0E5B-4244-B953-355F0D802781}" dt="2022-10-19T22:24:48.721" v="62"/>
          <ac:spMkLst>
            <pc:docMk/>
            <pc:sldMk cId="438919678" sldId="341"/>
            <ac:spMk id="5" creationId="{551987D3-4729-3C7E-B7A9-AFE6AD1D5706}"/>
          </ac:spMkLst>
        </pc:spChg>
        <pc:spChg chg="add mod">
          <ac:chgData name="YIZHE GE" userId="S::yge43@wisc.edu::a9e175f8-e66c-4617-b5ae-282bf0207627" providerId="AD" clId="Web-{B25F8DB7-0E5B-4244-B953-355F0D802781}" dt="2022-10-19T22:25:19.378" v="67" actId="1076"/>
          <ac:spMkLst>
            <pc:docMk/>
            <pc:sldMk cId="438919678" sldId="341"/>
            <ac:spMk id="8" creationId="{1C18C651-BADA-A594-B1F9-C906E548E587}"/>
          </ac:spMkLst>
        </pc:spChg>
        <pc:spChg chg="add mod">
          <ac:chgData name="YIZHE GE" userId="S::yge43@wisc.edu::a9e175f8-e66c-4617-b5ae-282bf0207627" providerId="AD" clId="Web-{B25F8DB7-0E5B-4244-B953-355F0D802781}" dt="2022-10-19T22:29:57.775" v="190" actId="20577"/>
          <ac:spMkLst>
            <pc:docMk/>
            <pc:sldMk cId="438919678" sldId="341"/>
            <ac:spMk id="9" creationId="{0679F912-0B8F-B788-562E-1F3A68EC87E7}"/>
          </ac:spMkLst>
        </pc:spChg>
        <pc:spChg chg="add del mod">
          <ac:chgData name="YIZHE GE" userId="S::yge43@wisc.edu::a9e175f8-e66c-4617-b5ae-282bf0207627" providerId="AD" clId="Web-{B25F8DB7-0E5B-4244-B953-355F0D802781}" dt="2022-10-19T22:24:57.065" v="64"/>
          <ac:spMkLst>
            <pc:docMk/>
            <pc:sldMk cId="438919678" sldId="341"/>
            <ac:spMk id="10" creationId="{AF065471-E27B-B45B-C891-C7F6266EC244}"/>
          </ac:spMkLst>
        </pc:spChg>
        <pc:spChg chg="add del mod">
          <ac:chgData name="YIZHE GE" userId="S::yge43@wisc.edu::a9e175f8-e66c-4617-b5ae-282bf0207627" providerId="AD" clId="Web-{B25F8DB7-0E5B-4244-B953-355F0D802781}" dt="2022-10-19T22:26:15.255" v="79"/>
          <ac:spMkLst>
            <pc:docMk/>
            <pc:sldMk cId="438919678" sldId="341"/>
            <ac:spMk id="11" creationId="{C2194880-86B8-43D4-8E58-4149ECF14D38}"/>
          </ac:spMkLst>
        </pc:spChg>
        <pc:spChg chg="add mod">
          <ac:chgData name="YIZHE GE" userId="S::yge43@wisc.edu::a9e175f8-e66c-4617-b5ae-282bf0207627" providerId="AD" clId="Web-{B25F8DB7-0E5B-4244-B953-355F0D802781}" dt="2022-10-19T22:27:02.240" v="95" actId="1076"/>
          <ac:spMkLst>
            <pc:docMk/>
            <pc:sldMk cId="438919678" sldId="341"/>
            <ac:spMk id="13" creationId="{0C7105F4-AE95-D132-9065-C8FB13E83451}"/>
          </ac:spMkLst>
        </pc:spChg>
        <pc:spChg chg="add mod">
          <ac:chgData name="YIZHE GE" userId="S::yge43@wisc.edu::a9e175f8-e66c-4617-b5ae-282bf0207627" providerId="AD" clId="Web-{B25F8DB7-0E5B-4244-B953-355F0D802781}" dt="2022-10-19T22:27:13.615" v="98" actId="14100"/>
          <ac:spMkLst>
            <pc:docMk/>
            <pc:sldMk cId="438919678" sldId="341"/>
            <ac:spMk id="14" creationId="{3A327412-4F06-92E8-FFE5-AF0D00351FC6}"/>
          </ac:spMkLst>
        </pc:spChg>
        <pc:spChg chg="add mod">
          <ac:chgData name="YIZHE GE" userId="S::yge43@wisc.edu::a9e175f8-e66c-4617-b5ae-282bf0207627" providerId="AD" clId="Web-{B25F8DB7-0E5B-4244-B953-355F0D802781}" dt="2022-10-19T22:27:24.584" v="101" actId="1076"/>
          <ac:spMkLst>
            <pc:docMk/>
            <pc:sldMk cId="438919678" sldId="341"/>
            <ac:spMk id="15" creationId="{9E4F0089-B0AD-189B-0A5E-21BE399B14A2}"/>
          </ac:spMkLst>
        </pc:spChg>
        <pc:picChg chg="add del mod">
          <ac:chgData name="YIZHE GE" userId="S::yge43@wisc.edu::a9e175f8-e66c-4617-b5ae-282bf0207627" providerId="AD" clId="Web-{B25F8DB7-0E5B-4244-B953-355F0D802781}" dt="2022-10-19T22:24:12.314" v="50"/>
          <ac:picMkLst>
            <pc:docMk/>
            <pc:sldMk cId="438919678" sldId="341"/>
            <ac:picMk id="6" creationId="{1D55EC85-D3D5-D9EA-B85F-55A9BF845CD8}"/>
          </ac:picMkLst>
        </pc:picChg>
        <pc:picChg chg="add del mod">
          <ac:chgData name="YIZHE GE" userId="S::yge43@wisc.edu::a9e175f8-e66c-4617-b5ae-282bf0207627" providerId="AD" clId="Web-{B25F8DB7-0E5B-4244-B953-355F0D802781}" dt="2022-10-19T22:25:56.598" v="78"/>
          <ac:picMkLst>
            <pc:docMk/>
            <pc:sldMk cId="438919678" sldId="341"/>
            <ac:picMk id="7" creationId="{5DD5E648-6B38-9571-AFD3-BE766763F90D}"/>
          </ac:picMkLst>
        </pc:picChg>
        <pc:picChg chg="add del">
          <ac:chgData name="YIZHE GE" userId="S::yge43@wisc.edu::a9e175f8-e66c-4617-b5ae-282bf0207627" providerId="AD" clId="Web-{B25F8DB7-0E5B-4244-B953-355F0D802781}" dt="2022-10-19T22:05:04.815" v="46"/>
          <ac:picMkLst>
            <pc:docMk/>
            <pc:sldMk cId="438919678" sldId="341"/>
            <ac:picMk id="7" creationId="{76EDDABC-C1B2-F164-A4C2-BE976CF30BBA}"/>
          </ac:picMkLst>
        </pc:picChg>
        <pc:picChg chg="add mod">
          <ac:chgData name="YIZHE GE" userId="S::yge43@wisc.edu::a9e175f8-e66c-4617-b5ae-282bf0207627" providerId="AD" clId="Web-{B25F8DB7-0E5B-4244-B953-355F0D802781}" dt="2022-10-19T22:26:29.567" v="84" actId="1076"/>
          <ac:picMkLst>
            <pc:docMk/>
            <pc:sldMk cId="438919678" sldId="341"/>
            <ac:picMk id="12" creationId="{6EBA50FA-7CBC-F87B-014A-5C7D3B6A3412}"/>
          </ac:picMkLst>
        </pc:picChg>
      </pc:sldChg>
      <pc:sldChg chg="add ord">
        <pc:chgData name="YIZHE GE" userId="S::yge43@wisc.edu::a9e175f8-e66c-4617-b5ae-282bf0207627" providerId="AD" clId="Web-{B25F8DB7-0E5B-4244-B953-355F0D802781}" dt="2022-10-19T21:59:20.896" v="5"/>
        <pc:sldMkLst>
          <pc:docMk/>
          <pc:sldMk cId="311702811" sldId="342"/>
        </pc:sldMkLst>
      </pc:sldChg>
      <pc:sldChg chg="add">
        <pc:chgData name="YIZHE GE" userId="S::yge43@wisc.edu::a9e175f8-e66c-4617-b5ae-282bf0207627" providerId="AD" clId="Web-{B25F8DB7-0E5B-4244-B953-355F0D802781}" dt="2022-10-19T21:59:32.146" v="6"/>
        <pc:sldMkLst>
          <pc:docMk/>
          <pc:sldMk cId="3919227040" sldId="343"/>
        </pc:sldMkLst>
      </pc:sldChg>
      <pc:sldChg chg="modSp">
        <pc:chgData name="YIZHE GE" userId="S::yge43@wisc.edu::a9e175f8-e66c-4617-b5ae-282bf0207627" providerId="AD" clId="Web-{B25F8DB7-0E5B-4244-B953-355F0D802781}" dt="2022-10-19T22:31:16.277" v="195" actId="20577"/>
        <pc:sldMkLst>
          <pc:docMk/>
          <pc:sldMk cId="3428173609" sldId="344"/>
        </pc:sldMkLst>
        <pc:spChg chg="mod">
          <ac:chgData name="YIZHE GE" userId="S::yge43@wisc.edu::a9e175f8-e66c-4617-b5ae-282bf0207627" providerId="AD" clId="Web-{B25F8DB7-0E5B-4244-B953-355F0D802781}" dt="2022-10-19T22:31:16.277" v="195" actId="20577"/>
          <ac:spMkLst>
            <pc:docMk/>
            <pc:sldMk cId="3428173609" sldId="344"/>
            <ac:spMk id="2" creationId="{BF63CC8B-20E3-8C44-ADE7-A3168ACD34D8}"/>
          </ac:spMkLst>
        </pc:spChg>
        <pc:spChg chg="mod">
          <ac:chgData name="YIZHE GE" userId="S::yge43@wisc.edu::a9e175f8-e66c-4617-b5ae-282bf0207627" providerId="AD" clId="Web-{B25F8DB7-0E5B-4244-B953-355F0D802781}" dt="2022-10-19T22:30:57.604" v="194" actId="14100"/>
          <ac:spMkLst>
            <pc:docMk/>
            <pc:sldMk cId="3428173609" sldId="344"/>
            <ac:spMk id="7" creationId="{91C7D8AF-7565-F259-0FAB-18E6E0A9E828}"/>
          </ac:spMkLst>
        </pc:spChg>
      </pc:sldChg>
      <pc:sldMasterChg chg="add addSldLayout">
        <pc:chgData name="YIZHE GE" userId="S::yge43@wisc.edu::a9e175f8-e66c-4617-b5ae-282bf0207627" providerId="AD" clId="Web-{B25F8DB7-0E5B-4244-B953-355F0D802781}" dt="2022-10-19T21:58:42.926" v="0"/>
        <pc:sldMasterMkLst>
          <pc:docMk/>
          <pc:sldMasterMk cId="2525479140" sldId="2147483660"/>
        </pc:sldMasterMkLst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4126455416" sldId="2147483661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3626283912" sldId="2147483662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2892427421" sldId="2147483663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1420361893" sldId="2147483666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649504240" sldId="2147483667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1686395253" sldId="2147483672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2119245736" sldId="2147483673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3635788036" sldId="2147483675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1902739109" sldId="2147483676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797835871" sldId="2147483677"/>
          </pc:sldLayoutMkLst>
        </pc:sldLayoutChg>
        <pc:sldLayoutChg chg="add">
          <pc:chgData name="YIZHE GE" userId="S::yge43@wisc.edu::a9e175f8-e66c-4617-b5ae-282bf0207627" providerId="AD" clId="Web-{B25F8DB7-0E5B-4244-B953-355F0D802781}" dt="2022-10-19T21:58:42.926" v="0"/>
          <pc:sldLayoutMkLst>
            <pc:docMk/>
            <pc:sldMasterMk cId="2525479140" sldId="2147483660"/>
            <pc:sldLayoutMk cId="1052615844" sldId="2147483678"/>
          </pc:sldLayoutMkLst>
        </pc:sldLayoutChg>
      </pc:sldMasterChg>
    </pc:docChg>
  </pc:docChgLst>
  <pc:docChgLst>
    <pc:chgData name="JACK R BRESSETT" userId="S::bressett@wisc.edu::52fc0d6d-d54d-402f-b15f-08f8b1e26987" providerId="AD" clId="Web-{57B83977-772B-4168-98F9-1B77AC3CAC39}"/>
    <pc:docChg chg="addSld delSld modSld sldOrd">
      <pc:chgData name="JACK R BRESSETT" userId="S::bressett@wisc.edu::52fc0d6d-d54d-402f-b15f-08f8b1e26987" providerId="AD" clId="Web-{57B83977-772B-4168-98F9-1B77AC3CAC39}" dt="2022-10-20T00:19:03.276" v="902" actId="20577"/>
      <pc:docMkLst>
        <pc:docMk/>
      </pc:docMkLst>
      <pc:sldChg chg="addSp modSp ord">
        <pc:chgData name="JACK R BRESSETT" userId="S::bressett@wisc.edu::52fc0d6d-d54d-402f-b15f-08f8b1e26987" providerId="AD" clId="Web-{57B83977-772B-4168-98F9-1B77AC3CAC39}" dt="2022-10-20T00:07:43.600" v="666"/>
        <pc:sldMkLst>
          <pc:docMk/>
          <pc:sldMk cId="311702811" sldId="342"/>
        </pc:sldMkLst>
        <pc:picChg chg="add mod">
          <ac:chgData name="JACK R BRESSETT" userId="S::bressett@wisc.edu::52fc0d6d-d54d-402f-b15f-08f8b1e26987" providerId="AD" clId="Web-{57B83977-772B-4168-98F9-1B77AC3CAC39}" dt="2022-10-20T00:07:09.802" v="662" actId="1076"/>
          <ac:picMkLst>
            <pc:docMk/>
            <pc:sldMk cId="311702811" sldId="342"/>
            <ac:picMk id="3" creationId="{3629D233-122D-5119-5053-E7AB4BD0CF7B}"/>
          </ac:picMkLst>
        </pc:picChg>
      </pc:sldChg>
      <pc:sldChg chg="modSp">
        <pc:chgData name="JACK R BRESSETT" userId="S::bressett@wisc.edu::52fc0d6d-d54d-402f-b15f-08f8b1e26987" providerId="AD" clId="Web-{57B83977-772B-4168-98F9-1B77AC3CAC39}" dt="2022-10-19T23:41:26.367" v="54" actId="1076"/>
        <pc:sldMkLst>
          <pc:docMk/>
          <pc:sldMk cId="995876970" sldId="345"/>
        </pc:sldMkLst>
        <pc:spChg chg="mod">
          <ac:chgData name="JACK R BRESSETT" userId="S::bressett@wisc.edu::52fc0d6d-d54d-402f-b15f-08f8b1e26987" providerId="AD" clId="Web-{57B83977-772B-4168-98F9-1B77AC3CAC39}" dt="2022-10-19T23:41:26.367" v="54" actId="1076"/>
          <ac:spMkLst>
            <pc:docMk/>
            <pc:sldMk cId="995876970" sldId="345"/>
            <ac:spMk id="3" creationId="{FAB48F76-8151-D8E3-6ADE-C812E13431BC}"/>
          </ac:spMkLst>
        </pc:spChg>
      </pc:sldChg>
      <pc:sldChg chg="addSp delSp modSp add del replId">
        <pc:chgData name="JACK R BRESSETT" userId="S::bressett@wisc.edu::52fc0d6d-d54d-402f-b15f-08f8b1e26987" providerId="AD" clId="Web-{57B83977-772B-4168-98F9-1B77AC3CAC39}" dt="2022-10-20T00:06:29.098" v="660"/>
        <pc:sldMkLst>
          <pc:docMk/>
          <pc:sldMk cId="1016102731" sldId="346"/>
        </pc:sldMkLst>
        <pc:spChg chg="mod">
          <ac:chgData name="JACK R BRESSETT" userId="S::bressett@wisc.edu::52fc0d6d-d54d-402f-b15f-08f8b1e26987" providerId="AD" clId="Web-{57B83977-772B-4168-98F9-1B77AC3CAC39}" dt="2022-10-20T00:03:43.030" v="541" actId="20577"/>
          <ac:spMkLst>
            <pc:docMk/>
            <pc:sldMk cId="1016102731" sldId="346"/>
            <ac:spMk id="2" creationId="{BF63CC8B-20E3-8C44-ADE7-A3168ACD34D8}"/>
          </ac:spMkLst>
        </pc:spChg>
        <pc:spChg chg="mod">
          <ac:chgData name="JACK R BRESSETT" userId="S::bressett@wisc.edu::52fc0d6d-d54d-402f-b15f-08f8b1e26987" providerId="AD" clId="Web-{57B83977-772B-4168-98F9-1B77AC3CAC39}" dt="2022-10-19T23:54:03.498" v="355" actId="20577"/>
          <ac:spMkLst>
            <pc:docMk/>
            <pc:sldMk cId="1016102731" sldId="346"/>
            <ac:spMk id="3" creationId="{12A98574-9742-9B47-94FA-808EF6C372CE}"/>
          </ac:spMkLst>
        </pc:spChg>
        <pc:spChg chg="add del mod">
          <ac:chgData name="JACK R BRESSETT" userId="S::bressett@wisc.edu::52fc0d6d-d54d-402f-b15f-08f8b1e26987" providerId="AD" clId="Web-{57B83977-772B-4168-98F9-1B77AC3CAC39}" dt="2022-10-19T23:52:25.683" v="293"/>
          <ac:spMkLst>
            <pc:docMk/>
            <pc:sldMk cId="1016102731" sldId="346"/>
            <ac:spMk id="5" creationId="{02B2EBF3-2E46-E41D-E9C2-980C61B7A034}"/>
          </ac:spMkLst>
        </pc:spChg>
        <pc:spChg chg="mod">
          <ac:chgData name="JACK R BRESSETT" userId="S::bressett@wisc.edu::52fc0d6d-d54d-402f-b15f-08f8b1e26987" providerId="AD" clId="Web-{57B83977-772B-4168-98F9-1B77AC3CAC39}" dt="2022-10-19T23:44:52.310" v="99" actId="1076"/>
          <ac:spMkLst>
            <pc:docMk/>
            <pc:sldMk cId="1016102731" sldId="346"/>
            <ac:spMk id="8" creationId="{1C18C651-BADA-A594-B1F9-C906E548E587}"/>
          </ac:spMkLst>
        </pc:spChg>
        <pc:spChg chg="del mod">
          <ac:chgData name="JACK R BRESSETT" userId="S::bressett@wisc.edu::52fc0d6d-d54d-402f-b15f-08f8b1e26987" providerId="AD" clId="Web-{57B83977-772B-4168-98F9-1B77AC3CAC39}" dt="2022-10-19T23:52:23.698" v="290"/>
          <ac:spMkLst>
            <pc:docMk/>
            <pc:sldMk cId="1016102731" sldId="346"/>
            <ac:spMk id="11" creationId="{F2D0BA24-61AD-01E6-4291-6D5D0C53FDD5}"/>
          </ac:spMkLst>
        </pc:spChg>
        <pc:grpChg chg="del">
          <ac:chgData name="JACK R BRESSETT" userId="S::bressett@wisc.edu::52fc0d6d-d54d-402f-b15f-08f8b1e26987" providerId="AD" clId="Web-{57B83977-772B-4168-98F9-1B77AC3CAC39}" dt="2022-10-19T23:44:29.075" v="94"/>
          <ac:grpSpMkLst>
            <pc:docMk/>
            <pc:sldMk cId="1016102731" sldId="346"/>
            <ac:grpSpMk id="7" creationId="{62DD81D2-02AA-6083-D760-438AB0C4FA5E}"/>
          </ac:grpSpMkLst>
        </pc:grpChg>
        <pc:graphicFrameChg chg="add mod modGraphic">
          <ac:chgData name="JACK R BRESSETT" userId="S::bressett@wisc.edu::52fc0d6d-d54d-402f-b15f-08f8b1e26987" providerId="AD" clId="Web-{57B83977-772B-4168-98F9-1B77AC3CAC39}" dt="2022-10-19T23:55:34.157" v="453"/>
          <ac:graphicFrameMkLst>
            <pc:docMk/>
            <pc:sldMk cId="1016102731" sldId="346"/>
            <ac:graphicFrameMk id="18" creationId="{C151D62F-0B14-017D-05E0-330C2BEE42ED}"/>
          </ac:graphicFrameMkLst>
        </pc:graphicFrameChg>
        <pc:picChg chg="del">
          <ac:chgData name="JACK R BRESSETT" userId="S::bressett@wisc.edu::52fc0d6d-d54d-402f-b15f-08f8b1e26987" providerId="AD" clId="Web-{57B83977-772B-4168-98F9-1B77AC3CAC39}" dt="2022-10-19T23:44:28.575" v="93"/>
          <ac:picMkLst>
            <pc:docMk/>
            <pc:sldMk cId="1016102731" sldId="346"/>
            <ac:picMk id="6" creationId="{649ACB03-F023-7C7B-5BA0-9D867F27E01B}"/>
          </ac:picMkLst>
        </pc:picChg>
        <pc:cxnChg chg="add del mod">
          <ac:chgData name="JACK R BRESSETT" userId="S::bressett@wisc.edu::52fc0d6d-d54d-402f-b15f-08f8b1e26987" providerId="AD" clId="Web-{57B83977-772B-4168-98F9-1B77AC3CAC39}" dt="2022-10-19T23:52:24.229" v="291"/>
          <ac:cxnSpMkLst>
            <pc:docMk/>
            <pc:sldMk cId="1016102731" sldId="346"/>
            <ac:cxnSpMk id="10" creationId="{3A541AAB-7478-FFF5-4AB8-8A0BC3F08327}"/>
          </ac:cxnSpMkLst>
        </pc:cxnChg>
        <pc:cxnChg chg="del">
          <ac:chgData name="JACK R BRESSETT" userId="S::bressett@wisc.edu::52fc0d6d-d54d-402f-b15f-08f8b1e26987" providerId="AD" clId="Web-{57B83977-772B-4168-98F9-1B77AC3CAC39}" dt="2022-10-19T23:44:27.747" v="92"/>
          <ac:cxnSpMkLst>
            <pc:docMk/>
            <pc:sldMk cId="1016102731" sldId="346"/>
            <ac:cxnSpMk id="16" creationId="{F80A12B0-114D-D7B1-651A-7AED4AD0211F}"/>
          </ac:cxnSpMkLst>
        </pc:cxnChg>
      </pc:sldChg>
      <pc:sldChg chg="modSp ord">
        <pc:chgData name="JACK R BRESSETT" userId="S::bressett@wisc.edu::52fc0d6d-d54d-402f-b15f-08f8b1e26987" providerId="AD" clId="Web-{57B83977-772B-4168-98F9-1B77AC3CAC39}" dt="2022-10-20T00:06:30.973" v="661"/>
        <pc:sldMkLst>
          <pc:docMk/>
          <pc:sldMk cId="933263426" sldId="347"/>
        </pc:sldMkLst>
        <pc:spChg chg="mod">
          <ac:chgData name="JACK R BRESSETT" userId="S::bressett@wisc.edu::52fc0d6d-d54d-402f-b15f-08f8b1e26987" providerId="AD" clId="Web-{57B83977-772B-4168-98F9-1B77AC3CAC39}" dt="2022-10-20T00:03:52.531" v="545" actId="20577"/>
          <ac:spMkLst>
            <pc:docMk/>
            <pc:sldMk cId="933263426" sldId="347"/>
            <ac:spMk id="2" creationId="{BF63CC8B-20E3-8C44-ADE7-A3168ACD34D8}"/>
          </ac:spMkLst>
        </pc:spChg>
        <pc:graphicFrameChg chg="mod modGraphic">
          <ac:chgData name="JACK R BRESSETT" userId="S::bressett@wisc.edu::52fc0d6d-d54d-402f-b15f-08f8b1e26987" providerId="AD" clId="Web-{57B83977-772B-4168-98F9-1B77AC3CAC39}" dt="2022-10-20T00:05:44.878" v="659"/>
          <ac:graphicFrameMkLst>
            <pc:docMk/>
            <pc:sldMk cId="933263426" sldId="347"/>
            <ac:graphicFrameMk id="10" creationId="{97FFFB03-668C-7646-E322-B9263766B863}"/>
          </ac:graphicFrameMkLst>
        </pc:graphicFrameChg>
      </pc:sldChg>
      <pc:sldChg chg="addSp delSp modSp add replId">
        <pc:chgData name="JACK R BRESSETT" userId="S::bressett@wisc.edu::52fc0d6d-d54d-402f-b15f-08f8b1e26987" providerId="AD" clId="Web-{57B83977-772B-4168-98F9-1B77AC3CAC39}" dt="2022-10-20T00:15:01.222" v="879" actId="1076"/>
        <pc:sldMkLst>
          <pc:docMk/>
          <pc:sldMk cId="1162863183" sldId="348"/>
        </pc:sldMkLst>
        <pc:spChg chg="mod">
          <ac:chgData name="JACK R BRESSETT" userId="S::bressett@wisc.edu::52fc0d6d-d54d-402f-b15f-08f8b1e26987" providerId="AD" clId="Web-{57B83977-772B-4168-98F9-1B77AC3CAC39}" dt="2022-10-20T00:08:18.382" v="687" actId="20577"/>
          <ac:spMkLst>
            <pc:docMk/>
            <pc:sldMk cId="1162863183" sldId="348"/>
            <ac:spMk id="2" creationId="{BF63CC8B-20E3-8C44-ADE7-A3168ACD34D8}"/>
          </ac:spMkLst>
        </pc:spChg>
        <pc:spChg chg="add mod">
          <ac:chgData name="JACK R BRESSETT" userId="S::bressett@wisc.edu::52fc0d6d-d54d-402f-b15f-08f8b1e26987" providerId="AD" clId="Web-{57B83977-772B-4168-98F9-1B77AC3CAC39}" dt="2022-10-20T00:12:54.812" v="808" actId="1076"/>
          <ac:spMkLst>
            <pc:docMk/>
            <pc:sldMk cId="1162863183" sldId="348"/>
            <ac:spMk id="6" creationId="{38E04B9C-1C47-B9C7-18E3-B91C39811734}"/>
          </ac:spMkLst>
        </pc:spChg>
        <pc:spChg chg="add mod">
          <ac:chgData name="JACK R BRESSETT" userId="S::bressett@wisc.edu::52fc0d6d-d54d-402f-b15f-08f8b1e26987" providerId="AD" clId="Web-{57B83977-772B-4168-98F9-1B77AC3CAC39}" dt="2022-10-20T00:15:01.222" v="879" actId="1076"/>
          <ac:spMkLst>
            <pc:docMk/>
            <pc:sldMk cId="1162863183" sldId="348"/>
            <ac:spMk id="7" creationId="{7E0DF0B6-2853-F2FC-C7D9-D583B8A250A9}"/>
          </ac:spMkLst>
        </pc:spChg>
        <pc:graphicFrameChg chg="del">
          <ac:chgData name="JACK R BRESSETT" userId="S::bressett@wisc.edu::52fc0d6d-d54d-402f-b15f-08f8b1e26987" providerId="AD" clId="Web-{57B83977-772B-4168-98F9-1B77AC3CAC39}" dt="2022-10-20T00:07:36.834" v="664"/>
          <ac:graphicFrameMkLst>
            <pc:docMk/>
            <pc:sldMk cId="1162863183" sldId="348"/>
            <ac:graphicFrameMk id="10" creationId="{97FFFB03-668C-7646-E322-B9263766B863}"/>
          </ac:graphicFrameMkLst>
        </pc:graphicFrameChg>
        <pc:picChg chg="add mod">
          <ac:chgData name="JACK R BRESSETT" userId="S::bressett@wisc.edu::52fc0d6d-d54d-402f-b15f-08f8b1e26987" providerId="AD" clId="Web-{57B83977-772B-4168-98F9-1B77AC3CAC39}" dt="2022-10-20T00:08:50.602" v="691" actId="1076"/>
          <ac:picMkLst>
            <pc:docMk/>
            <pc:sldMk cId="1162863183" sldId="348"/>
            <ac:picMk id="5" creationId="{3CE7302B-3B4D-5FBE-AF52-333CB578ACD8}"/>
          </ac:picMkLst>
        </pc:picChg>
      </pc:sldChg>
      <pc:sldChg chg="delSp modSp add replId">
        <pc:chgData name="JACK R BRESSETT" userId="S::bressett@wisc.edu::52fc0d6d-d54d-402f-b15f-08f8b1e26987" providerId="AD" clId="Web-{57B83977-772B-4168-98F9-1B77AC3CAC39}" dt="2022-10-20T00:19:03.276" v="902" actId="20577"/>
        <pc:sldMkLst>
          <pc:docMk/>
          <pc:sldMk cId="2262929523" sldId="349"/>
        </pc:sldMkLst>
        <pc:spChg chg="mod">
          <ac:chgData name="JACK R BRESSETT" userId="S::bressett@wisc.edu::52fc0d6d-d54d-402f-b15f-08f8b1e26987" providerId="AD" clId="Web-{57B83977-772B-4168-98F9-1B77AC3CAC39}" dt="2022-10-20T00:19:03.276" v="902" actId="20577"/>
          <ac:spMkLst>
            <pc:docMk/>
            <pc:sldMk cId="2262929523" sldId="349"/>
            <ac:spMk id="2" creationId="{BF63CC8B-20E3-8C44-ADE7-A3168ACD34D8}"/>
          </ac:spMkLst>
        </pc:spChg>
        <pc:graphicFrameChg chg="del">
          <ac:chgData name="JACK R BRESSETT" userId="S::bressett@wisc.edu::52fc0d6d-d54d-402f-b15f-08f8b1e26987" providerId="AD" clId="Web-{57B83977-772B-4168-98F9-1B77AC3CAC39}" dt="2022-10-20T00:18:42.650" v="881"/>
          <ac:graphicFrameMkLst>
            <pc:docMk/>
            <pc:sldMk cId="2262929523" sldId="349"/>
            <ac:graphicFrameMk id="10" creationId="{97FFFB03-668C-7646-E322-B9263766B863}"/>
          </ac:graphicFrameMkLst>
        </pc:graphicFrameChg>
      </pc:sldChg>
    </pc:docChg>
  </pc:docChgLst>
  <pc:docChgLst>
    <pc:chgData name="JACK R BRESSETT" userId="S::bressett@wisc.edu::52fc0d6d-d54d-402f-b15f-08f8b1e26987" providerId="AD" clId="Web-{4E3E5014-419B-40DB-88D4-2FAD836FFF9D}"/>
    <pc:docChg chg="delSld modSld">
      <pc:chgData name="JACK R BRESSETT" userId="S::bressett@wisc.edu::52fc0d6d-d54d-402f-b15f-08f8b1e26987" providerId="AD" clId="Web-{4E3E5014-419B-40DB-88D4-2FAD836FFF9D}" dt="2022-10-19T23:37:50.132" v="53" actId="20577"/>
      <pc:docMkLst>
        <pc:docMk/>
      </pc:docMkLst>
      <pc:sldChg chg="del">
        <pc:chgData name="JACK R BRESSETT" userId="S::bressett@wisc.edu::52fc0d6d-d54d-402f-b15f-08f8b1e26987" providerId="AD" clId="Web-{4E3E5014-419B-40DB-88D4-2FAD836FFF9D}" dt="2022-10-19T23:36:26.707" v="0"/>
        <pc:sldMkLst>
          <pc:docMk/>
          <pc:sldMk cId="3897091206" sldId="339"/>
        </pc:sldMkLst>
      </pc:sldChg>
      <pc:sldChg chg="addSp modSp">
        <pc:chgData name="JACK R BRESSETT" userId="S::bressett@wisc.edu::52fc0d6d-d54d-402f-b15f-08f8b1e26987" providerId="AD" clId="Web-{4E3E5014-419B-40DB-88D4-2FAD836FFF9D}" dt="2022-10-19T23:37:50.132" v="53" actId="20577"/>
        <pc:sldMkLst>
          <pc:docMk/>
          <pc:sldMk cId="995876970" sldId="345"/>
        </pc:sldMkLst>
        <pc:spChg chg="mod">
          <ac:chgData name="JACK R BRESSETT" userId="S::bressett@wisc.edu::52fc0d6d-d54d-402f-b15f-08f8b1e26987" providerId="AD" clId="Web-{4E3E5014-419B-40DB-88D4-2FAD836FFF9D}" dt="2022-10-19T23:36:51.739" v="22" actId="14100"/>
          <ac:spMkLst>
            <pc:docMk/>
            <pc:sldMk cId="995876970" sldId="345"/>
            <ac:spMk id="2" creationId="{26CE6318-1546-554F-A308-60C8843C8DB0}"/>
          </ac:spMkLst>
        </pc:spChg>
        <pc:spChg chg="add mod">
          <ac:chgData name="JACK R BRESSETT" userId="S::bressett@wisc.edu::52fc0d6d-d54d-402f-b15f-08f8b1e26987" providerId="AD" clId="Web-{4E3E5014-419B-40DB-88D4-2FAD836FFF9D}" dt="2022-10-19T23:37:50.132" v="53" actId="20577"/>
          <ac:spMkLst>
            <pc:docMk/>
            <pc:sldMk cId="995876970" sldId="345"/>
            <ac:spMk id="3" creationId="{FAB48F76-8151-D8E3-6ADE-C812E13431BC}"/>
          </ac:spMkLst>
        </pc:spChg>
      </pc:sldChg>
    </pc:docChg>
  </pc:docChgLst>
  <pc:docChgLst>
    <pc:chgData name="JACK R BRESSETT" userId="S::bressett@wisc.edu::52fc0d6d-d54d-402f-b15f-08f8b1e26987" providerId="AD" clId="Web-{71B2706D-8A2A-4342-AFBF-6D7AD97157E9}"/>
    <pc:docChg chg="addSld modSld">
      <pc:chgData name="JACK R BRESSETT" userId="S::bressett@wisc.edu::52fc0d6d-d54d-402f-b15f-08f8b1e26987" providerId="AD" clId="Web-{71B2706D-8A2A-4342-AFBF-6D7AD97157E9}" dt="2022-10-19T22:12:11.595" v="24" actId="20577"/>
      <pc:docMkLst>
        <pc:docMk/>
      </pc:docMkLst>
      <pc:sldChg chg="modSp">
        <pc:chgData name="JACK R BRESSETT" userId="S::bressett@wisc.edu::52fc0d6d-d54d-402f-b15f-08f8b1e26987" providerId="AD" clId="Web-{71B2706D-8A2A-4342-AFBF-6D7AD97157E9}" dt="2022-10-19T22:02:34.703" v="0" actId="20577"/>
        <pc:sldMkLst>
          <pc:docMk/>
          <pc:sldMk cId="3711465160" sldId="340"/>
        </pc:sldMkLst>
        <pc:spChg chg="mod">
          <ac:chgData name="JACK R BRESSETT" userId="S::bressett@wisc.edu::52fc0d6d-d54d-402f-b15f-08f8b1e26987" providerId="AD" clId="Web-{71B2706D-8A2A-4342-AFBF-6D7AD97157E9}" dt="2022-10-19T22:02:34.703" v="0" actId="20577"/>
          <ac:spMkLst>
            <pc:docMk/>
            <pc:sldMk cId="3711465160" sldId="340"/>
            <ac:spMk id="3" creationId="{28AF5AA5-6B7D-494F-9865-F7AB9EBC7A3E}"/>
          </ac:spMkLst>
        </pc:spChg>
      </pc:sldChg>
      <pc:sldChg chg="addSp modSp">
        <pc:chgData name="JACK R BRESSETT" userId="S::bressett@wisc.edu::52fc0d6d-d54d-402f-b15f-08f8b1e26987" providerId="AD" clId="Web-{71B2706D-8A2A-4342-AFBF-6D7AD97157E9}" dt="2022-10-19T22:12:11.595" v="24" actId="20577"/>
        <pc:sldMkLst>
          <pc:docMk/>
          <pc:sldMk cId="438919678" sldId="341"/>
        </pc:sldMkLst>
        <pc:spChg chg="add mod">
          <ac:chgData name="JACK R BRESSETT" userId="S::bressett@wisc.edu::52fc0d6d-d54d-402f-b15f-08f8b1e26987" providerId="AD" clId="Web-{71B2706D-8A2A-4342-AFBF-6D7AD97157E9}" dt="2022-10-19T22:04:58.082" v="19" actId="1076"/>
          <ac:spMkLst>
            <pc:docMk/>
            <pc:sldMk cId="438919678" sldId="341"/>
            <ac:spMk id="5" creationId="{551987D3-4729-3C7E-B7A9-AFE6AD1D5706}"/>
          </ac:spMkLst>
        </pc:spChg>
        <pc:spChg chg="mod">
          <ac:chgData name="JACK R BRESSETT" userId="S::bressett@wisc.edu::52fc0d6d-d54d-402f-b15f-08f8b1e26987" providerId="AD" clId="Web-{71B2706D-8A2A-4342-AFBF-6D7AD97157E9}" dt="2022-10-19T22:12:11.595" v="24" actId="20577"/>
          <ac:spMkLst>
            <pc:docMk/>
            <pc:sldMk cId="438919678" sldId="341"/>
            <ac:spMk id="9" creationId="{0679F912-0B8F-B788-562E-1F3A68EC87E7}"/>
          </ac:spMkLst>
        </pc:spChg>
      </pc:sldChg>
      <pc:sldChg chg="addSp delSp modSp add replId">
        <pc:chgData name="JACK R BRESSETT" userId="S::bressett@wisc.edu::52fc0d6d-d54d-402f-b15f-08f8b1e26987" providerId="AD" clId="Web-{71B2706D-8A2A-4342-AFBF-6D7AD97157E9}" dt="2022-10-19T22:04:12.737" v="11" actId="20577"/>
        <pc:sldMkLst>
          <pc:docMk/>
          <pc:sldMk cId="3428173609" sldId="344"/>
        </pc:sldMkLst>
        <pc:spChg chg="mod">
          <ac:chgData name="JACK R BRESSETT" userId="S::bressett@wisc.edu::52fc0d6d-d54d-402f-b15f-08f8b1e26987" providerId="AD" clId="Web-{71B2706D-8A2A-4342-AFBF-6D7AD97157E9}" dt="2022-10-19T22:04:12.737" v="11" actId="20577"/>
          <ac:spMkLst>
            <pc:docMk/>
            <pc:sldMk cId="3428173609" sldId="344"/>
            <ac:spMk id="2" creationId="{BF63CC8B-20E3-8C44-ADE7-A3168ACD34D8}"/>
          </ac:spMkLst>
        </pc:spChg>
        <pc:spChg chg="del">
          <ac:chgData name="JACK R BRESSETT" userId="S::bressett@wisc.edu::52fc0d6d-d54d-402f-b15f-08f8b1e26987" providerId="AD" clId="Web-{71B2706D-8A2A-4342-AFBF-6D7AD97157E9}" dt="2022-10-19T22:03:52.221" v="3"/>
          <ac:spMkLst>
            <pc:docMk/>
            <pc:sldMk cId="3428173609" sldId="344"/>
            <ac:spMk id="3" creationId="{12A98574-9742-9B47-94FA-808EF6C372CE}"/>
          </ac:spMkLst>
        </pc:spChg>
        <pc:spChg chg="add mod">
          <ac:chgData name="JACK R BRESSETT" userId="S::bressett@wisc.edu::52fc0d6d-d54d-402f-b15f-08f8b1e26987" providerId="AD" clId="Web-{71B2706D-8A2A-4342-AFBF-6D7AD97157E9}" dt="2022-10-19T22:03:52.221" v="3"/>
          <ac:spMkLst>
            <pc:docMk/>
            <pc:sldMk cId="3428173609" sldId="344"/>
            <ac:spMk id="7" creationId="{91C7D8AF-7565-F259-0FAB-18E6E0A9E828}"/>
          </ac:spMkLst>
        </pc:spChg>
        <pc:spChg chg="del mod">
          <ac:chgData name="JACK R BRESSETT" userId="S::bressett@wisc.edu::52fc0d6d-d54d-402f-b15f-08f8b1e26987" providerId="AD" clId="Web-{71B2706D-8A2A-4342-AFBF-6D7AD97157E9}" dt="2022-10-19T22:04:04.159" v="7"/>
          <ac:spMkLst>
            <pc:docMk/>
            <pc:sldMk cId="3428173609" sldId="344"/>
            <ac:spMk id="9" creationId="{0679F912-0B8F-B788-562E-1F3A68EC87E7}"/>
          </ac:spMkLst>
        </pc:spChg>
        <pc:picChg chg="del">
          <ac:chgData name="JACK R BRESSETT" userId="S::bressett@wisc.edu::52fc0d6d-d54d-402f-b15f-08f8b1e26987" providerId="AD" clId="Web-{71B2706D-8A2A-4342-AFBF-6D7AD97157E9}" dt="2022-10-19T22:03:50.611" v="2"/>
          <ac:picMkLst>
            <pc:docMk/>
            <pc:sldMk cId="3428173609" sldId="344"/>
            <ac:picMk id="6" creationId="{1D55EC85-D3D5-D9EA-B85F-55A9BF845CD8}"/>
          </ac:picMkLst>
        </pc:picChg>
      </pc:sldChg>
    </pc:docChg>
  </pc:docChgLst>
  <pc:docChgLst>
    <pc:chgData name="YIZHE GE" userId="S::yge43@wisc.edu::a9e175f8-e66c-4617-b5ae-282bf0207627" providerId="AD" clId="Web-{9FA95ACA-5325-4935-90A4-2D97B9F92638}"/>
    <pc:docChg chg="addSld delSld modSld">
      <pc:chgData name="YIZHE GE" userId="S::yge43@wisc.edu::a9e175f8-e66c-4617-b5ae-282bf0207627" providerId="AD" clId="Web-{9FA95ACA-5325-4935-90A4-2D97B9F92638}" dt="2022-10-20T01:01:03.583" v="660" actId="20577"/>
      <pc:docMkLst>
        <pc:docMk/>
      </pc:docMkLst>
      <pc:sldChg chg="modSp">
        <pc:chgData name="YIZHE GE" userId="S::yge43@wisc.edu::a9e175f8-e66c-4617-b5ae-282bf0207627" providerId="AD" clId="Web-{9FA95ACA-5325-4935-90A4-2D97B9F92638}" dt="2022-10-20T01:01:03.583" v="660" actId="20577"/>
        <pc:sldMkLst>
          <pc:docMk/>
          <pc:sldMk cId="438919678" sldId="341"/>
        </pc:sldMkLst>
        <pc:spChg chg="mod">
          <ac:chgData name="YIZHE GE" userId="S::yge43@wisc.edu::a9e175f8-e66c-4617-b5ae-282bf0207627" providerId="AD" clId="Web-{9FA95ACA-5325-4935-90A4-2D97B9F92638}" dt="2022-10-20T01:01:03.583" v="660" actId="20577"/>
          <ac:spMkLst>
            <pc:docMk/>
            <pc:sldMk cId="438919678" sldId="341"/>
            <ac:spMk id="4" creationId="{58C13DF1-F5BA-FD44-AB37-3592199D9BCB}"/>
          </ac:spMkLst>
        </pc:spChg>
      </pc:sldChg>
      <pc:sldChg chg="addSp delSp modSp del">
        <pc:chgData name="YIZHE GE" userId="S::yge43@wisc.edu::a9e175f8-e66c-4617-b5ae-282bf0207627" providerId="AD" clId="Web-{9FA95ACA-5325-4935-90A4-2D97B9F92638}" dt="2022-10-19T23:44:44.860" v="14"/>
        <pc:sldMkLst>
          <pc:docMk/>
          <pc:sldMk cId="3919227040" sldId="343"/>
        </pc:sldMkLst>
        <pc:spChg chg="add del mod">
          <ac:chgData name="YIZHE GE" userId="S::yge43@wisc.edu::a9e175f8-e66c-4617-b5ae-282bf0207627" providerId="AD" clId="Web-{9FA95ACA-5325-4935-90A4-2D97B9F92638}" dt="2022-10-19T23:44:11.922" v="1"/>
          <ac:spMkLst>
            <pc:docMk/>
            <pc:sldMk cId="3919227040" sldId="343"/>
            <ac:spMk id="3" creationId="{AB5BAE20-A4BA-3019-8042-46825A6BF24B}"/>
          </ac:spMkLst>
        </pc:spChg>
        <pc:spChg chg="add mod">
          <ac:chgData name="YIZHE GE" userId="S::yge43@wisc.edu::a9e175f8-e66c-4617-b5ae-282bf0207627" providerId="AD" clId="Web-{9FA95ACA-5325-4935-90A4-2D97B9F92638}" dt="2022-10-19T23:44:24.703" v="12" actId="20577"/>
          <ac:spMkLst>
            <pc:docMk/>
            <pc:sldMk cId="3919227040" sldId="343"/>
            <ac:spMk id="5" creationId="{9C1D389A-FEA7-FFE4-B67A-78D70D4FF7E8}"/>
          </ac:spMkLst>
        </pc:spChg>
        <pc:graphicFrameChg chg="del">
          <ac:chgData name="YIZHE GE" userId="S::yge43@wisc.edu::a9e175f8-e66c-4617-b5ae-282bf0207627" providerId="AD" clId="Web-{9FA95ACA-5325-4935-90A4-2D97B9F92638}" dt="2022-10-19T23:44:06.328" v="0"/>
          <ac:graphicFrameMkLst>
            <pc:docMk/>
            <pc:sldMk cId="3919227040" sldId="343"/>
            <ac:graphicFrameMk id="4" creationId="{526E1E11-14EC-9F4A-8927-84E1572F7B82}"/>
          </ac:graphicFrameMkLst>
        </pc:graphicFrameChg>
      </pc:sldChg>
      <pc:sldChg chg="addSp delSp modSp add replId">
        <pc:chgData name="YIZHE GE" userId="S::yge43@wisc.edu::a9e175f8-e66c-4617-b5ae-282bf0207627" providerId="AD" clId="Web-{9FA95ACA-5325-4935-90A4-2D97B9F92638}" dt="2022-10-20T00:03:23.262" v="624"/>
        <pc:sldMkLst>
          <pc:docMk/>
          <pc:sldMk cId="933263426" sldId="347"/>
        </pc:sldMkLst>
        <pc:spChg chg="mod">
          <ac:chgData name="YIZHE GE" userId="S::yge43@wisc.edu::a9e175f8-e66c-4617-b5ae-282bf0207627" providerId="AD" clId="Web-{9FA95ACA-5325-4935-90A4-2D97B9F92638}" dt="2022-10-19T23:59:09.549" v="535" actId="1076"/>
          <ac:spMkLst>
            <pc:docMk/>
            <pc:sldMk cId="933263426" sldId="347"/>
            <ac:spMk id="2" creationId="{BF63CC8B-20E3-8C44-ADE7-A3168ACD34D8}"/>
          </ac:spMkLst>
        </pc:spChg>
        <pc:spChg chg="del mod">
          <ac:chgData name="YIZHE GE" userId="S::yge43@wisc.edu::a9e175f8-e66c-4617-b5ae-282bf0207627" providerId="AD" clId="Web-{9FA95ACA-5325-4935-90A4-2D97B9F92638}" dt="2022-10-19T23:45:54.894" v="30"/>
          <ac:spMkLst>
            <pc:docMk/>
            <pc:sldMk cId="933263426" sldId="347"/>
            <ac:spMk id="3" creationId="{12A98574-9742-9B47-94FA-808EF6C372CE}"/>
          </ac:spMkLst>
        </pc:spChg>
        <pc:spChg chg="add del mod">
          <ac:chgData name="YIZHE GE" userId="S::yge43@wisc.edu::a9e175f8-e66c-4617-b5ae-282bf0207627" providerId="AD" clId="Web-{9FA95ACA-5325-4935-90A4-2D97B9F92638}" dt="2022-10-19T23:47:48.180" v="44"/>
          <ac:spMkLst>
            <pc:docMk/>
            <pc:sldMk cId="933263426" sldId="347"/>
            <ac:spMk id="6" creationId="{C744FEEB-D7E8-9B09-C717-14566942995C}"/>
          </ac:spMkLst>
        </pc:spChg>
        <pc:graphicFrameChg chg="add mod modGraphic">
          <ac:chgData name="YIZHE GE" userId="S::yge43@wisc.edu::a9e175f8-e66c-4617-b5ae-282bf0207627" providerId="AD" clId="Web-{9FA95ACA-5325-4935-90A4-2D97B9F92638}" dt="2022-10-20T00:03:23.262" v="624"/>
          <ac:graphicFrameMkLst>
            <pc:docMk/>
            <pc:sldMk cId="933263426" sldId="347"/>
            <ac:graphicFrameMk id="10" creationId="{97FFFB03-668C-7646-E322-B9263766B863}"/>
          </ac:graphicFrameMkLst>
        </pc:graphicFrameChg>
        <pc:graphicFrameChg chg="add del mod">
          <ac:chgData name="YIZHE GE" userId="S::yge43@wisc.edu::a9e175f8-e66c-4617-b5ae-282bf0207627" providerId="AD" clId="Web-{9FA95ACA-5325-4935-90A4-2D97B9F92638}" dt="2022-10-19T23:58:05.062" v="496"/>
          <ac:graphicFrameMkLst>
            <pc:docMk/>
            <pc:sldMk cId="933263426" sldId="347"/>
            <ac:graphicFrameMk id="13" creationId="{5721DEA3-838E-87E3-D84F-75B90D32A32E}"/>
          </ac:graphicFrameMkLst>
        </pc:graphicFrameChg>
        <pc:cxnChg chg="del">
          <ac:chgData name="YIZHE GE" userId="S::yge43@wisc.edu::a9e175f8-e66c-4617-b5ae-282bf0207627" providerId="AD" clId="Web-{9FA95ACA-5325-4935-90A4-2D97B9F92638}" dt="2022-10-19T23:45:57.160" v="31"/>
          <ac:cxnSpMkLst>
            <pc:docMk/>
            <pc:sldMk cId="933263426" sldId="347"/>
            <ac:cxnSpMk id="17" creationId="{F1031E57-78BB-A8EF-E701-D66B6F6EB5A7}"/>
          </ac:cxnSpMkLst>
        </pc:cxnChg>
      </pc:sldChg>
    </pc:docChg>
  </pc:docChgLst>
  <pc:docChgLst>
    <pc:chgData name="JACK R BRESSETT" userId="S::bressett@wisc.edu::52fc0d6d-d54d-402f-b15f-08f8b1e26987" providerId="AD" clId="Web-{D826917E-E199-4BAE-A68C-C5FE7D6F929B}"/>
    <pc:docChg chg="delSld modSld">
      <pc:chgData name="JACK R BRESSETT" userId="S::bressett@wisc.edu::52fc0d6d-d54d-402f-b15f-08f8b1e26987" providerId="AD" clId="Web-{D826917E-E199-4BAE-A68C-C5FE7D6F929B}" dt="2022-10-20T01:01:04.378" v="117" actId="1076"/>
      <pc:docMkLst>
        <pc:docMk/>
      </pc:docMkLst>
      <pc:sldChg chg="del">
        <pc:chgData name="JACK R BRESSETT" userId="S::bressett@wisc.edu::52fc0d6d-d54d-402f-b15f-08f8b1e26987" providerId="AD" clId="Web-{D826917E-E199-4BAE-A68C-C5FE7D6F929B}" dt="2022-10-20T00:48:51.842" v="16"/>
        <pc:sldMkLst>
          <pc:docMk/>
          <pc:sldMk cId="3659252917" sldId="324"/>
        </pc:sldMkLst>
      </pc:sldChg>
      <pc:sldChg chg="del">
        <pc:chgData name="JACK R BRESSETT" userId="S::bressett@wisc.edu::52fc0d6d-d54d-402f-b15f-08f8b1e26987" providerId="AD" clId="Web-{D826917E-E199-4BAE-A68C-C5FE7D6F929B}" dt="2022-10-20T00:48:54.483" v="18"/>
        <pc:sldMkLst>
          <pc:docMk/>
          <pc:sldMk cId="3362630594" sldId="326"/>
        </pc:sldMkLst>
      </pc:sldChg>
      <pc:sldChg chg="del">
        <pc:chgData name="JACK R BRESSETT" userId="S::bressett@wisc.edu::52fc0d6d-d54d-402f-b15f-08f8b1e26987" providerId="AD" clId="Web-{D826917E-E199-4BAE-A68C-C5FE7D6F929B}" dt="2022-10-20T00:49:00.186" v="21"/>
        <pc:sldMkLst>
          <pc:docMk/>
          <pc:sldMk cId="2438038822" sldId="328"/>
        </pc:sldMkLst>
      </pc:sldChg>
      <pc:sldChg chg="del">
        <pc:chgData name="JACK R BRESSETT" userId="S::bressett@wisc.edu::52fc0d6d-d54d-402f-b15f-08f8b1e26987" providerId="AD" clId="Web-{D826917E-E199-4BAE-A68C-C5FE7D6F929B}" dt="2022-10-20T00:48:50.545" v="15"/>
        <pc:sldMkLst>
          <pc:docMk/>
          <pc:sldMk cId="2929111313" sldId="330"/>
        </pc:sldMkLst>
      </pc:sldChg>
      <pc:sldChg chg="del">
        <pc:chgData name="JACK R BRESSETT" userId="S::bressett@wisc.edu::52fc0d6d-d54d-402f-b15f-08f8b1e26987" providerId="AD" clId="Web-{D826917E-E199-4BAE-A68C-C5FE7D6F929B}" dt="2022-10-20T00:48:53.358" v="17"/>
        <pc:sldMkLst>
          <pc:docMk/>
          <pc:sldMk cId="1189191633" sldId="331"/>
        </pc:sldMkLst>
      </pc:sldChg>
      <pc:sldChg chg="del">
        <pc:chgData name="JACK R BRESSETT" userId="S::bressett@wisc.edu::52fc0d6d-d54d-402f-b15f-08f8b1e26987" providerId="AD" clId="Web-{D826917E-E199-4BAE-A68C-C5FE7D6F929B}" dt="2022-10-20T00:48:56.514" v="19"/>
        <pc:sldMkLst>
          <pc:docMk/>
          <pc:sldMk cId="3403860589" sldId="332"/>
        </pc:sldMkLst>
      </pc:sldChg>
      <pc:sldChg chg="del">
        <pc:chgData name="JACK R BRESSETT" userId="S::bressett@wisc.edu::52fc0d6d-d54d-402f-b15f-08f8b1e26987" providerId="AD" clId="Web-{D826917E-E199-4BAE-A68C-C5FE7D6F929B}" dt="2022-10-20T00:49:03.483" v="23"/>
        <pc:sldMkLst>
          <pc:docMk/>
          <pc:sldMk cId="674024657" sldId="333"/>
        </pc:sldMkLst>
      </pc:sldChg>
      <pc:sldChg chg="del">
        <pc:chgData name="JACK R BRESSETT" userId="S::bressett@wisc.edu::52fc0d6d-d54d-402f-b15f-08f8b1e26987" providerId="AD" clId="Web-{D826917E-E199-4BAE-A68C-C5FE7D6F929B}" dt="2022-10-20T00:48:57.920" v="20"/>
        <pc:sldMkLst>
          <pc:docMk/>
          <pc:sldMk cId="2137428113" sldId="334"/>
        </pc:sldMkLst>
      </pc:sldChg>
      <pc:sldChg chg="del">
        <pc:chgData name="JACK R BRESSETT" userId="S::bressett@wisc.edu::52fc0d6d-d54d-402f-b15f-08f8b1e26987" providerId="AD" clId="Web-{D826917E-E199-4BAE-A68C-C5FE7D6F929B}" dt="2022-10-20T00:49:01.671" v="22"/>
        <pc:sldMkLst>
          <pc:docMk/>
          <pc:sldMk cId="1600048463" sldId="335"/>
        </pc:sldMkLst>
      </pc:sldChg>
      <pc:sldChg chg="del">
        <pc:chgData name="JACK R BRESSETT" userId="S::bressett@wisc.edu::52fc0d6d-d54d-402f-b15f-08f8b1e26987" providerId="AD" clId="Web-{D826917E-E199-4BAE-A68C-C5FE7D6F929B}" dt="2022-10-20T00:49:08.311" v="24"/>
        <pc:sldMkLst>
          <pc:docMk/>
          <pc:sldMk cId="3698567592" sldId="336"/>
        </pc:sldMkLst>
      </pc:sldChg>
      <pc:sldChg chg="del">
        <pc:chgData name="JACK R BRESSETT" userId="S::bressett@wisc.edu::52fc0d6d-d54d-402f-b15f-08f8b1e26987" providerId="AD" clId="Web-{D826917E-E199-4BAE-A68C-C5FE7D6F929B}" dt="2022-10-20T00:49:09.905" v="25"/>
        <pc:sldMkLst>
          <pc:docMk/>
          <pc:sldMk cId="2168480612" sldId="337"/>
        </pc:sldMkLst>
      </pc:sldChg>
      <pc:sldChg chg="del">
        <pc:chgData name="JACK R BRESSETT" userId="S::bressett@wisc.edu::52fc0d6d-d54d-402f-b15f-08f8b1e26987" providerId="AD" clId="Web-{D826917E-E199-4BAE-A68C-C5FE7D6F929B}" dt="2022-10-20T00:49:16.749" v="26"/>
        <pc:sldMkLst>
          <pc:docMk/>
          <pc:sldMk cId="3398924519" sldId="338"/>
        </pc:sldMkLst>
      </pc:sldChg>
      <pc:sldChg chg="addSp modSp">
        <pc:chgData name="JACK R BRESSETT" userId="S::bressett@wisc.edu::52fc0d6d-d54d-402f-b15f-08f8b1e26987" providerId="AD" clId="Web-{D826917E-E199-4BAE-A68C-C5FE7D6F929B}" dt="2022-10-20T00:48:17.607" v="14" actId="1076"/>
        <pc:sldMkLst>
          <pc:docMk/>
          <pc:sldMk cId="1162863183" sldId="348"/>
        </pc:sldMkLst>
        <pc:spChg chg="add mod">
          <ac:chgData name="JACK R BRESSETT" userId="S::bressett@wisc.edu::52fc0d6d-d54d-402f-b15f-08f8b1e26987" providerId="AD" clId="Web-{D826917E-E199-4BAE-A68C-C5FE7D6F929B}" dt="2022-10-20T00:48:04.497" v="2" actId="1076"/>
          <ac:spMkLst>
            <pc:docMk/>
            <pc:sldMk cId="1162863183" sldId="348"/>
            <ac:spMk id="3" creationId="{04C0030C-AC4B-888B-3B3E-D3B981B931FF}"/>
          </ac:spMkLst>
        </pc:spChg>
        <pc:spChg chg="add mod">
          <ac:chgData name="JACK R BRESSETT" userId="S::bressett@wisc.edu::52fc0d6d-d54d-402f-b15f-08f8b1e26987" providerId="AD" clId="Web-{D826917E-E199-4BAE-A68C-C5FE7D6F929B}" dt="2022-10-20T00:48:17.607" v="14" actId="1076"/>
          <ac:spMkLst>
            <pc:docMk/>
            <pc:sldMk cId="1162863183" sldId="348"/>
            <ac:spMk id="10" creationId="{5D3BF295-52BA-65F4-B722-47534AD8E429}"/>
          </ac:spMkLst>
        </pc:spChg>
      </pc:sldChg>
      <pc:sldChg chg="modSp">
        <pc:chgData name="JACK R BRESSETT" userId="S::bressett@wisc.edu::52fc0d6d-d54d-402f-b15f-08f8b1e26987" providerId="AD" clId="Web-{D826917E-E199-4BAE-A68C-C5FE7D6F929B}" dt="2022-10-20T01:01:04.378" v="117" actId="1076"/>
        <pc:sldMkLst>
          <pc:docMk/>
          <pc:sldMk cId="3139417818" sldId="351"/>
        </pc:sldMkLst>
        <pc:spChg chg="mod">
          <ac:chgData name="JACK R BRESSETT" userId="S::bressett@wisc.edu::52fc0d6d-d54d-402f-b15f-08f8b1e26987" providerId="AD" clId="Web-{D826917E-E199-4BAE-A68C-C5FE7D6F929B}" dt="2022-10-20T01:00:51.440" v="116" actId="20577"/>
          <ac:spMkLst>
            <pc:docMk/>
            <pc:sldMk cId="3139417818" sldId="351"/>
            <ac:spMk id="3" creationId="{7D9F4048-DAE9-A19E-2489-AB5B0D12271A}"/>
          </ac:spMkLst>
        </pc:spChg>
        <pc:spChg chg="mod">
          <ac:chgData name="JACK R BRESSETT" userId="S::bressett@wisc.edu::52fc0d6d-d54d-402f-b15f-08f8b1e26987" providerId="AD" clId="Web-{D826917E-E199-4BAE-A68C-C5FE7D6F929B}" dt="2022-10-20T01:01:04.378" v="117" actId="1076"/>
          <ac:spMkLst>
            <pc:docMk/>
            <pc:sldMk cId="3139417818" sldId="351"/>
            <ac:spMk id="12" creationId="{DD0B7849-776D-F336-A685-DB5922E41854}"/>
          </ac:spMkLst>
        </pc:spChg>
      </pc:sldChg>
    </pc:docChg>
  </pc:docChgLst>
  <pc:docChgLst>
    <pc:chgData name="JACK R BRESSETT" userId="S::bressett@wisc.edu::52fc0d6d-d54d-402f-b15f-08f8b1e26987" providerId="AD" clId="Web-{E5335F95-1859-415E-9E06-BA2325AE3713}"/>
    <pc:docChg chg="addSld delSld modSld sldOrd">
      <pc:chgData name="JACK R BRESSETT" userId="S::bressett@wisc.edu::52fc0d6d-d54d-402f-b15f-08f8b1e26987" providerId="AD" clId="Web-{E5335F95-1859-415E-9E06-BA2325AE3713}" dt="2022-10-20T00:45:51.679" v="639" actId="20577"/>
      <pc:docMkLst>
        <pc:docMk/>
      </pc:docMkLst>
      <pc:sldChg chg="del">
        <pc:chgData name="JACK R BRESSETT" userId="S::bressett@wisc.edu::52fc0d6d-d54d-402f-b15f-08f8b1e26987" providerId="AD" clId="Web-{E5335F95-1859-415E-9E06-BA2325AE3713}" dt="2022-10-20T00:22:56.603" v="123"/>
        <pc:sldMkLst>
          <pc:docMk/>
          <pc:sldMk cId="1867122589" sldId="321"/>
        </pc:sldMkLst>
      </pc:sldChg>
      <pc:sldChg chg="del">
        <pc:chgData name="JACK R BRESSETT" userId="S::bressett@wisc.edu::52fc0d6d-d54d-402f-b15f-08f8b1e26987" providerId="AD" clId="Web-{E5335F95-1859-415E-9E06-BA2325AE3713}" dt="2022-10-20T00:23:00.775" v="124"/>
        <pc:sldMkLst>
          <pc:docMk/>
          <pc:sldMk cId="940762537" sldId="322"/>
        </pc:sldMkLst>
      </pc:sldChg>
      <pc:sldChg chg="addSp modSp">
        <pc:chgData name="JACK R BRESSETT" userId="S::bressett@wisc.edu::52fc0d6d-d54d-402f-b15f-08f8b1e26987" providerId="AD" clId="Web-{E5335F95-1859-415E-9E06-BA2325AE3713}" dt="2022-10-20T00:28:31.332" v="145"/>
        <pc:sldMkLst>
          <pc:docMk/>
          <pc:sldMk cId="3711465160" sldId="340"/>
        </pc:sldMkLst>
        <pc:spChg chg="add mod">
          <ac:chgData name="JACK R BRESSETT" userId="S::bressett@wisc.edu::52fc0d6d-d54d-402f-b15f-08f8b1e26987" providerId="AD" clId="Web-{E5335F95-1859-415E-9E06-BA2325AE3713}" dt="2022-10-20T00:27:57.050" v="132" actId="1076"/>
          <ac:spMkLst>
            <pc:docMk/>
            <pc:sldMk cId="3711465160" sldId="340"/>
            <ac:spMk id="5" creationId="{72DD765F-E7B5-D448-2157-657D4F203B17}"/>
          </ac:spMkLst>
        </pc:spChg>
        <pc:spChg chg="add mod">
          <ac:chgData name="JACK R BRESSETT" userId="S::bressett@wisc.edu::52fc0d6d-d54d-402f-b15f-08f8b1e26987" providerId="AD" clId="Web-{E5335F95-1859-415E-9E06-BA2325AE3713}" dt="2022-10-20T00:28:31.332" v="145"/>
          <ac:spMkLst>
            <pc:docMk/>
            <pc:sldMk cId="3711465160" sldId="340"/>
            <ac:spMk id="6" creationId="{820960D0-5CF8-6A77-96F2-98039ABE02D4}"/>
          </ac:spMkLst>
        </pc:spChg>
      </pc:sldChg>
      <pc:sldChg chg="del">
        <pc:chgData name="JACK R BRESSETT" userId="S::bressett@wisc.edu::52fc0d6d-d54d-402f-b15f-08f8b1e26987" providerId="AD" clId="Web-{E5335F95-1859-415E-9E06-BA2325AE3713}" dt="2022-10-20T00:24:26.496" v="125"/>
        <pc:sldMkLst>
          <pc:docMk/>
          <pc:sldMk cId="311702811" sldId="342"/>
        </pc:sldMkLst>
      </pc:sldChg>
      <pc:sldChg chg="modSp del">
        <pc:chgData name="JACK R BRESSETT" userId="S::bressett@wisc.edu::52fc0d6d-d54d-402f-b15f-08f8b1e26987" providerId="AD" clId="Web-{E5335F95-1859-415E-9E06-BA2325AE3713}" dt="2022-10-20T00:28:59.255" v="146"/>
        <pc:sldMkLst>
          <pc:docMk/>
          <pc:sldMk cId="995876970" sldId="345"/>
        </pc:sldMkLst>
        <pc:spChg chg="mod">
          <ac:chgData name="JACK R BRESSETT" userId="S::bressett@wisc.edu::52fc0d6d-d54d-402f-b15f-08f8b1e26987" providerId="AD" clId="Web-{E5335F95-1859-415E-9E06-BA2325AE3713}" dt="2022-10-20T00:27:36.190" v="128"/>
          <ac:spMkLst>
            <pc:docMk/>
            <pc:sldMk cId="995876970" sldId="345"/>
            <ac:spMk id="7" creationId="{708EA7F4-757E-F30D-59D0-6617145527A9}"/>
          </ac:spMkLst>
        </pc:spChg>
      </pc:sldChg>
      <pc:sldChg chg="addSp modSp">
        <pc:chgData name="JACK R BRESSETT" userId="S::bressett@wisc.edu::52fc0d6d-d54d-402f-b15f-08f8b1e26987" providerId="AD" clId="Web-{E5335F95-1859-415E-9E06-BA2325AE3713}" dt="2022-10-20T00:21:44.757" v="122" actId="20577"/>
        <pc:sldMkLst>
          <pc:docMk/>
          <pc:sldMk cId="2262929523" sldId="349"/>
        </pc:sldMkLst>
        <pc:spChg chg="add mod">
          <ac:chgData name="JACK R BRESSETT" userId="S::bressett@wisc.edu::52fc0d6d-d54d-402f-b15f-08f8b1e26987" providerId="AD" clId="Web-{E5335F95-1859-415E-9E06-BA2325AE3713}" dt="2022-10-20T00:21:44.757" v="122" actId="20577"/>
          <ac:spMkLst>
            <pc:docMk/>
            <pc:sldMk cId="2262929523" sldId="349"/>
            <ac:spMk id="5" creationId="{5AE0DE29-01AD-21DE-5E22-AD3B7AB9B865}"/>
          </ac:spMkLst>
        </pc:spChg>
        <pc:picChg chg="add mod">
          <ac:chgData name="JACK R BRESSETT" userId="S::bressett@wisc.edu::52fc0d6d-d54d-402f-b15f-08f8b1e26987" providerId="AD" clId="Web-{E5335F95-1859-415E-9E06-BA2325AE3713}" dt="2022-10-20T00:20:10.301" v="7" actId="1076"/>
          <ac:picMkLst>
            <pc:docMk/>
            <pc:sldMk cId="2262929523" sldId="349"/>
            <ac:picMk id="3" creationId="{F56800F6-2154-49F6-B689-E137737AD7BD}"/>
          </ac:picMkLst>
        </pc:picChg>
      </pc:sldChg>
      <pc:sldChg chg="modSp add ord replId">
        <pc:chgData name="JACK R BRESSETT" userId="S::bressett@wisc.edu::52fc0d6d-d54d-402f-b15f-08f8b1e26987" providerId="AD" clId="Web-{E5335F95-1859-415E-9E06-BA2325AE3713}" dt="2022-10-20T00:31:37.916" v="268" actId="1076"/>
        <pc:sldMkLst>
          <pc:docMk/>
          <pc:sldMk cId="3479655863" sldId="350"/>
        </pc:sldMkLst>
        <pc:spChg chg="mod">
          <ac:chgData name="JACK R BRESSETT" userId="S::bressett@wisc.edu::52fc0d6d-d54d-402f-b15f-08f8b1e26987" providerId="AD" clId="Web-{E5335F95-1859-415E-9E06-BA2325AE3713}" dt="2022-10-20T00:31:08.634" v="266" actId="1076"/>
          <ac:spMkLst>
            <pc:docMk/>
            <pc:sldMk cId="3479655863" sldId="350"/>
            <ac:spMk id="3" creationId="{FAB48F76-8151-D8E3-6ADE-C812E13431BC}"/>
          </ac:spMkLst>
        </pc:spChg>
        <pc:spChg chg="mod">
          <ac:chgData name="JACK R BRESSETT" userId="S::bressett@wisc.edu::52fc0d6d-d54d-402f-b15f-08f8b1e26987" providerId="AD" clId="Web-{E5335F95-1859-415E-9E06-BA2325AE3713}" dt="2022-10-20T00:31:37.916" v="268" actId="1076"/>
          <ac:spMkLst>
            <pc:docMk/>
            <pc:sldMk cId="3479655863" sldId="350"/>
            <ac:spMk id="4" creationId="{3A0759BB-564F-5001-00F4-70EA51C7DDB5}"/>
          </ac:spMkLst>
        </pc:spChg>
        <pc:picChg chg="mod">
          <ac:chgData name="JACK R BRESSETT" userId="S::bressett@wisc.edu::52fc0d6d-d54d-402f-b15f-08f8b1e26987" providerId="AD" clId="Web-{E5335F95-1859-415E-9E06-BA2325AE3713}" dt="2022-10-20T00:31:35.369" v="267" actId="1076"/>
          <ac:picMkLst>
            <pc:docMk/>
            <pc:sldMk cId="3479655863" sldId="350"/>
            <ac:picMk id="8" creationId="{45E9D603-E4ED-DB65-805B-0E1DF653B7F3}"/>
          </ac:picMkLst>
        </pc:picChg>
      </pc:sldChg>
      <pc:sldChg chg="addSp delSp modSp add ord replId">
        <pc:chgData name="JACK R BRESSETT" userId="S::bressett@wisc.edu::52fc0d6d-d54d-402f-b15f-08f8b1e26987" providerId="AD" clId="Web-{E5335F95-1859-415E-9E06-BA2325AE3713}" dt="2022-10-20T00:45:51.679" v="639" actId="20577"/>
        <pc:sldMkLst>
          <pc:docMk/>
          <pc:sldMk cId="3139417818" sldId="351"/>
        </pc:sldMkLst>
        <pc:spChg chg="mod">
          <ac:chgData name="JACK R BRESSETT" userId="S::bressett@wisc.edu::52fc0d6d-d54d-402f-b15f-08f8b1e26987" providerId="AD" clId="Web-{E5335F95-1859-415E-9E06-BA2325AE3713}" dt="2022-10-20T00:33:32.498" v="288" actId="20577"/>
          <ac:spMkLst>
            <pc:docMk/>
            <pc:sldMk cId="3139417818" sldId="351"/>
            <ac:spMk id="2" creationId="{BF63CC8B-20E3-8C44-ADE7-A3168ACD34D8}"/>
          </ac:spMkLst>
        </pc:spChg>
        <pc:spChg chg="add mod">
          <ac:chgData name="JACK R BRESSETT" userId="S::bressett@wisc.edu::52fc0d6d-d54d-402f-b15f-08f8b1e26987" providerId="AD" clId="Web-{E5335F95-1859-415E-9E06-BA2325AE3713}" dt="2022-10-20T00:37:33.148" v="400" actId="1076"/>
          <ac:spMkLst>
            <pc:docMk/>
            <pc:sldMk cId="3139417818" sldId="351"/>
            <ac:spMk id="3" creationId="{7D9F4048-DAE9-A19E-2489-AB5B0D12271A}"/>
          </ac:spMkLst>
        </pc:spChg>
        <pc:spChg chg="del">
          <ac:chgData name="JACK R BRESSETT" userId="S::bressett@wisc.edu::52fc0d6d-d54d-402f-b15f-08f8b1e26987" providerId="AD" clId="Web-{E5335F95-1859-415E-9E06-BA2325AE3713}" dt="2022-10-20T00:33:22.904" v="273"/>
          <ac:spMkLst>
            <pc:docMk/>
            <pc:sldMk cId="3139417818" sldId="351"/>
            <ac:spMk id="6" creationId="{38E04B9C-1C47-B9C7-18E3-B91C39811734}"/>
          </ac:spMkLst>
        </pc:spChg>
        <pc:spChg chg="del">
          <ac:chgData name="JACK R BRESSETT" userId="S::bressett@wisc.edu::52fc0d6d-d54d-402f-b15f-08f8b1e26987" providerId="AD" clId="Web-{E5335F95-1859-415E-9E06-BA2325AE3713}" dt="2022-10-20T00:33:21.075" v="272"/>
          <ac:spMkLst>
            <pc:docMk/>
            <pc:sldMk cId="3139417818" sldId="351"/>
            <ac:spMk id="7" creationId="{7E0DF0B6-2853-F2FC-C7D9-D583B8A250A9}"/>
          </ac:spMkLst>
        </pc:spChg>
        <pc:spChg chg="add mod">
          <ac:chgData name="JACK R BRESSETT" userId="S::bressett@wisc.edu::52fc0d6d-d54d-402f-b15f-08f8b1e26987" providerId="AD" clId="Web-{E5335F95-1859-415E-9E06-BA2325AE3713}" dt="2022-10-20T00:38:03.540" v="420" actId="20577"/>
          <ac:spMkLst>
            <pc:docMk/>
            <pc:sldMk cId="3139417818" sldId="351"/>
            <ac:spMk id="10" creationId="{68FA7E97-589F-D798-2A9C-04047AA9BCC4}"/>
          </ac:spMkLst>
        </pc:spChg>
        <pc:spChg chg="add mod">
          <ac:chgData name="JACK R BRESSETT" userId="S::bressett@wisc.edu::52fc0d6d-d54d-402f-b15f-08f8b1e26987" providerId="AD" clId="Web-{E5335F95-1859-415E-9E06-BA2325AE3713}" dt="2022-10-20T00:38:27.978" v="435" actId="20577"/>
          <ac:spMkLst>
            <pc:docMk/>
            <pc:sldMk cId="3139417818" sldId="351"/>
            <ac:spMk id="12" creationId="{DD0B7849-776D-F336-A685-DB5922E41854}"/>
          </ac:spMkLst>
        </pc:spChg>
        <pc:spChg chg="add mod">
          <ac:chgData name="JACK R BRESSETT" userId="S::bressett@wisc.edu::52fc0d6d-d54d-402f-b15f-08f8b1e26987" providerId="AD" clId="Web-{E5335F95-1859-415E-9E06-BA2325AE3713}" dt="2022-10-20T00:45:51.679" v="639" actId="20577"/>
          <ac:spMkLst>
            <pc:docMk/>
            <pc:sldMk cId="3139417818" sldId="351"/>
            <ac:spMk id="13" creationId="{9EB553D9-3114-091F-C5E0-F59C77B038D0}"/>
          </ac:spMkLst>
        </pc:spChg>
        <pc:picChg chg="del">
          <ac:chgData name="JACK R BRESSETT" userId="S::bressett@wisc.edu::52fc0d6d-d54d-402f-b15f-08f8b1e26987" providerId="AD" clId="Web-{E5335F95-1859-415E-9E06-BA2325AE3713}" dt="2022-10-20T00:33:19.763" v="271"/>
          <ac:picMkLst>
            <pc:docMk/>
            <pc:sldMk cId="3139417818" sldId="351"/>
            <ac:picMk id="5" creationId="{3CE7302B-3B4D-5FBE-AF52-333CB578ACD8}"/>
          </ac:picMkLst>
        </pc:picChg>
      </pc:sldChg>
    </pc:docChg>
  </pc:docChgLst>
  <pc:docChgLst>
    <pc:chgData clId="Web-{CF99A57A-4D13-4564-B8EF-5A28AA68E700}"/>
    <pc:docChg chg="modSld">
      <pc:chgData name="" userId="" providerId="" clId="Web-{CF99A57A-4D13-4564-B8EF-5A28AA68E700}" dt="2022-10-19T22:32:07.723" v="0"/>
      <pc:docMkLst>
        <pc:docMk/>
      </pc:docMkLst>
      <pc:sldChg chg="addSp modSp">
        <pc:chgData name="" userId="" providerId="" clId="Web-{CF99A57A-4D13-4564-B8EF-5A28AA68E700}" dt="2022-10-19T22:32:07.723" v="0"/>
        <pc:sldMkLst>
          <pc:docMk/>
          <pc:sldMk cId="3428173609" sldId="344"/>
        </pc:sldMkLst>
        <pc:picChg chg="add mod">
          <ac:chgData name="" userId="" providerId="" clId="Web-{CF99A57A-4D13-4564-B8EF-5A28AA68E700}" dt="2022-10-19T22:32:07.723" v="0"/>
          <ac:picMkLst>
            <pc:docMk/>
            <pc:sldMk cId="3428173609" sldId="344"/>
            <ac:picMk id="3" creationId="{F1D30006-084C-FE12-C964-8A5FDC05F4C6}"/>
          </ac:picMkLst>
        </pc:picChg>
      </pc:sldChg>
    </pc:docChg>
  </pc:docChgLst>
  <pc:docChgLst>
    <pc:chgData name="YIZHE GE" userId="S::yge43@wisc.edu::a9e175f8-e66c-4617-b5ae-282bf0207627" providerId="AD" clId="Web-{CF99A57A-4D13-4564-B8EF-5A28AA68E700}"/>
    <pc:docChg chg="delSld modSld">
      <pc:chgData name="YIZHE GE" userId="S::yge43@wisc.edu::a9e175f8-e66c-4617-b5ae-282bf0207627" providerId="AD" clId="Web-{CF99A57A-4D13-4564-B8EF-5A28AA68E700}" dt="2022-10-19T22:36:28.577" v="57" actId="20577"/>
      <pc:docMkLst>
        <pc:docMk/>
      </pc:docMkLst>
      <pc:sldChg chg="del">
        <pc:chgData name="YIZHE GE" userId="S::yge43@wisc.edu::a9e175f8-e66c-4617-b5ae-282bf0207627" providerId="AD" clId="Web-{CF99A57A-4D13-4564-B8EF-5A28AA68E700}" dt="2022-10-19T22:35:44.154" v="50"/>
        <pc:sldMkLst>
          <pc:docMk/>
          <pc:sldMk cId="3869618970" sldId="314"/>
        </pc:sldMkLst>
      </pc:sldChg>
      <pc:sldChg chg="modSp">
        <pc:chgData name="YIZHE GE" userId="S::yge43@wisc.edu::a9e175f8-e66c-4617-b5ae-282bf0207627" providerId="AD" clId="Web-{CF99A57A-4D13-4564-B8EF-5A28AA68E700}" dt="2022-10-19T22:36:28.577" v="57" actId="20577"/>
        <pc:sldMkLst>
          <pc:docMk/>
          <pc:sldMk cId="438919678" sldId="341"/>
        </pc:sldMkLst>
        <pc:spChg chg="mod">
          <ac:chgData name="YIZHE GE" userId="S::yge43@wisc.edu::a9e175f8-e66c-4617-b5ae-282bf0207627" providerId="AD" clId="Web-{CF99A57A-4D13-4564-B8EF-5A28AA68E700}" dt="2022-10-19T22:36:28.577" v="57" actId="20577"/>
          <ac:spMkLst>
            <pc:docMk/>
            <pc:sldMk cId="438919678" sldId="341"/>
            <ac:spMk id="9" creationId="{0679F912-0B8F-B788-562E-1F3A68EC87E7}"/>
          </ac:spMkLst>
        </pc:spChg>
      </pc:sldChg>
      <pc:sldChg chg="addSp modSp">
        <pc:chgData name="YIZHE GE" userId="S::yge43@wisc.edu::a9e175f8-e66c-4617-b5ae-282bf0207627" providerId="AD" clId="Web-{CF99A57A-4D13-4564-B8EF-5A28AA68E700}" dt="2022-10-19T22:34:37.402" v="49" actId="1076"/>
        <pc:sldMkLst>
          <pc:docMk/>
          <pc:sldMk cId="3428173609" sldId="344"/>
        </pc:sldMkLst>
        <pc:spChg chg="add">
          <ac:chgData name="YIZHE GE" userId="S::yge43@wisc.edu::a9e175f8-e66c-4617-b5ae-282bf0207627" providerId="AD" clId="Web-{CF99A57A-4D13-4564-B8EF-5A28AA68E700}" dt="2022-10-19T22:32:24.177" v="3"/>
          <ac:spMkLst>
            <pc:docMk/>
            <pc:sldMk cId="3428173609" sldId="344"/>
            <ac:spMk id="5" creationId="{77E54359-5BFC-C733-D8F0-2B887B249F45}"/>
          </ac:spMkLst>
        </pc:spChg>
        <pc:spChg chg="add">
          <ac:chgData name="YIZHE GE" userId="S::yge43@wisc.edu::a9e175f8-e66c-4617-b5ae-282bf0207627" providerId="AD" clId="Web-{CF99A57A-4D13-4564-B8EF-5A28AA68E700}" dt="2022-10-19T22:32:28.849" v="4"/>
          <ac:spMkLst>
            <pc:docMk/>
            <pc:sldMk cId="3428173609" sldId="344"/>
            <ac:spMk id="6" creationId="{31E208CE-2BB9-DF57-BE5A-71BC06894349}"/>
          </ac:spMkLst>
        </pc:spChg>
        <pc:spChg chg="add mod">
          <ac:chgData name="YIZHE GE" userId="S::yge43@wisc.edu::a9e175f8-e66c-4617-b5ae-282bf0207627" providerId="AD" clId="Web-{CF99A57A-4D13-4564-B8EF-5A28AA68E700}" dt="2022-10-19T22:34:37.402" v="49" actId="1076"/>
          <ac:spMkLst>
            <pc:docMk/>
            <pc:sldMk cId="3428173609" sldId="344"/>
            <ac:spMk id="10" creationId="{FF544D3A-8C8E-6BBF-A57E-0D941BF7683B}"/>
          </ac:spMkLst>
        </pc:spChg>
        <pc:picChg chg="mod">
          <ac:chgData name="YIZHE GE" userId="S::yge43@wisc.edu::a9e175f8-e66c-4617-b5ae-282bf0207627" providerId="AD" clId="Web-{CF99A57A-4D13-4564-B8EF-5A28AA68E700}" dt="2022-10-19T22:32:17.192" v="2" actId="1076"/>
          <ac:picMkLst>
            <pc:docMk/>
            <pc:sldMk cId="3428173609" sldId="344"/>
            <ac:picMk id="3" creationId="{F1D30006-084C-FE12-C964-8A5FDC05F4C6}"/>
          </ac:picMkLst>
        </pc:picChg>
      </pc:sldChg>
    </pc:docChg>
  </pc:docChgLst>
  <pc:docChgLst>
    <pc:chgData name="JACK R BRESSETT" userId="S::bressett@wisc.edu::52fc0d6d-d54d-402f-b15f-08f8b1e26987" providerId="AD" clId="Web-{AE941FA5-452C-44A3-A9AA-53D7B97C6B08}"/>
    <pc:docChg chg="addSld delSld modSld">
      <pc:chgData name="JACK R BRESSETT" userId="S::bressett@wisc.edu::52fc0d6d-d54d-402f-b15f-08f8b1e26987" providerId="AD" clId="Web-{AE941FA5-452C-44A3-A9AA-53D7B97C6B08}" dt="2022-10-19T22:01:34.018" v="32" actId="20577"/>
      <pc:docMkLst>
        <pc:docMk/>
      </pc:docMkLst>
      <pc:sldChg chg="modSp">
        <pc:chgData name="JACK R BRESSETT" userId="S::bressett@wisc.edu::52fc0d6d-d54d-402f-b15f-08f8b1e26987" providerId="AD" clId="Web-{AE941FA5-452C-44A3-A9AA-53D7B97C6B08}" dt="2022-10-19T22:01:34.018" v="32" actId="20577"/>
        <pc:sldMkLst>
          <pc:docMk/>
          <pc:sldMk cId="3711465160" sldId="340"/>
        </pc:sldMkLst>
        <pc:spChg chg="mod">
          <ac:chgData name="JACK R BRESSETT" userId="S::bressett@wisc.edu::52fc0d6d-d54d-402f-b15f-08f8b1e26987" providerId="AD" clId="Web-{AE941FA5-452C-44A3-A9AA-53D7B97C6B08}" dt="2022-10-19T22:01:34.018" v="32" actId="20577"/>
          <ac:spMkLst>
            <pc:docMk/>
            <pc:sldMk cId="3711465160" sldId="340"/>
            <ac:spMk id="2" creationId="{26CE6318-1546-554F-A308-60C8843C8DB0}"/>
          </ac:spMkLst>
        </pc:spChg>
      </pc:sldChg>
      <pc:sldChg chg="add del">
        <pc:chgData name="JACK R BRESSETT" userId="S::bressett@wisc.edu::52fc0d6d-d54d-402f-b15f-08f8b1e26987" providerId="AD" clId="Web-{AE941FA5-452C-44A3-A9AA-53D7B97C6B08}" dt="2022-10-19T22:00:33.690" v="1"/>
        <pc:sldMkLst>
          <pc:docMk/>
          <pc:sldMk cId="560392719" sldId="344"/>
        </pc:sldMkLst>
      </pc:sldChg>
    </pc:docChg>
  </pc:docChgLst>
  <pc:docChgLst>
    <pc:chgData name="JACK R BRESSETT" userId="S::bressett@wisc.edu::52fc0d6d-d54d-402f-b15f-08f8b1e26987" providerId="AD" clId="Web-{EC6A1D6B-FB74-4CDF-A86D-582891B454BF}"/>
    <pc:docChg chg="delSld modSld">
      <pc:chgData name="JACK R BRESSETT" userId="S::bressett@wisc.edu::52fc0d6d-d54d-402f-b15f-08f8b1e26987" providerId="AD" clId="Web-{EC6A1D6B-FB74-4CDF-A86D-582891B454BF}" dt="2022-10-19T23:28:31.260" v="177"/>
      <pc:docMkLst>
        <pc:docMk/>
      </pc:docMkLst>
      <pc:sldChg chg="addSp modSp">
        <pc:chgData name="JACK R BRESSETT" userId="S::bressett@wisc.edu::52fc0d6d-d54d-402f-b15f-08f8b1e26987" providerId="AD" clId="Web-{EC6A1D6B-FB74-4CDF-A86D-582891B454BF}" dt="2022-10-19T23:27:15.993" v="176" actId="1076"/>
        <pc:sldMkLst>
          <pc:docMk/>
          <pc:sldMk cId="438919678" sldId="341"/>
        </pc:sldMkLst>
        <pc:spChg chg="mod">
          <ac:chgData name="JACK R BRESSETT" userId="S::bressett@wisc.edu::52fc0d6d-d54d-402f-b15f-08f8b1e26987" providerId="AD" clId="Web-{EC6A1D6B-FB74-4CDF-A86D-582891B454BF}" dt="2022-10-19T23:25:14.037" v="157" actId="1076"/>
          <ac:spMkLst>
            <pc:docMk/>
            <pc:sldMk cId="438919678" sldId="341"/>
            <ac:spMk id="3" creationId="{12A98574-9742-9B47-94FA-808EF6C372CE}"/>
          </ac:spMkLst>
        </pc:spChg>
        <pc:spChg chg="mod">
          <ac:chgData name="JACK R BRESSETT" userId="S::bressett@wisc.edu::52fc0d6d-d54d-402f-b15f-08f8b1e26987" providerId="AD" clId="Web-{EC6A1D6B-FB74-4CDF-A86D-582891B454BF}" dt="2022-10-19T23:24:44.333" v="150" actId="1076"/>
          <ac:spMkLst>
            <pc:docMk/>
            <pc:sldMk cId="438919678" sldId="341"/>
            <ac:spMk id="9" creationId="{0679F912-0B8F-B788-562E-1F3A68EC87E7}"/>
          </ac:spMkLst>
        </pc:spChg>
        <pc:spChg chg="add mod">
          <ac:chgData name="JACK R BRESSETT" userId="S::bressett@wisc.edu::52fc0d6d-d54d-402f-b15f-08f8b1e26987" providerId="AD" clId="Web-{EC6A1D6B-FB74-4CDF-A86D-582891B454BF}" dt="2022-10-19T23:26:12.773" v="171" actId="20577"/>
          <ac:spMkLst>
            <pc:docMk/>
            <pc:sldMk cId="438919678" sldId="341"/>
            <ac:spMk id="11" creationId="{F2D0BA24-61AD-01E6-4291-6D5D0C53FDD5}"/>
          </ac:spMkLst>
        </pc:spChg>
        <pc:grpChg chg="add mod">
          <ac:chgData name="JACK R BRESSETT" userId="S::bressett@wisc.edu::52fc0d6d-d54d-402f-b15f-08f8b1e26987" providerId="AD" clId="Web-{EC6A1D6B-FB74-4CDF-A86D-582891B454BF}" dt="2022-10-19T23:26:49.008" v="174" actId="1076"/>
          <ac:grpSpMkLst>
            <pc:docMk/>
            <pc:sldMk cId="438919678" sldId="341"/>
            <ac:grpSpMk id="7" creationId="{62DD81D2-02AA-6083-D760-438AB0C4FA5E}"/>
          </ac:grpSpMkLst>
        </pc:grpChg>
        <pc:picChg chg="add mod">
          <ac:chgData name="JACK R BRESSETT" userId="S::bressett@wisc.edu::52fc0d6d-d54d-402f-b15f-08f8b1e26987" providerId="AD" clId="Web-{EC6A1D6B-FB74-4CDF-A86D-582891B454BF}" dt="2022-10-19T23:27:15.993" v="176" actId="1076"/>
          <ac:picMkLst>
            <pc:docMk/>
            <pc:sldMk cId="438919678" sldId="341"/>
            <ac:picMk id="6" creationId="{649ACB03-F023-7C7B-5BA0-9D867F27E01B}"/>
          </ac:picMkLst>
        </pc:picChg>
        <pc:picChg chg="mod">
          <ac:chgData name="JACK R BRESSETT" userId="S::bressett@wisc.edu::52fc0d6d-d54d-402f-b15f-08f8b1e26987" providerId="AD" clId="Web-{EC6A1D6B-FB74-4CDF-A86D-582891B454BF}" dt="2022-10-19T23:16:03.478" v="57" actId="14100"/>
          <ac:picMkLst>
            <pc:docMk/>
            <pc:sldMk cId="438919678" sldId="341"/>
            <ac:picMk id="12" creationId="{6EBA50FA-7CBC-F87B-014A-5C7D3B6A3412}"/>
          </ac:picMkLst>
        </pc:picChg>
        <pc:cxnChg chg="add mod">
          <ac:chgData name="JACK R BRESSETT" userId="S::bressett@wisc.edu::52fc0d6d-d54d-402f-b15f-08f8b1e26987" providerId="AD" clId="Web-{EC6A1D6B-FB74-4CDF-A86D-582891B454BF}" dt="2022-10-19T23:24:06.785" v="142" actId="14100"/>
          <ac:cxnSpMkLst>
            <pc:docMk/>
            <pc:sldMk cId="438919678" sldId="341"/>
            <ac:cxnSpMk id="16" creationId="{F80A12B0-114D-D7B1-651A-7AED4AD0211F}"/>
          </ac:cxnSpMkLst>
        </pc:cxnChg>
        <pc:cxnChg chg="add mod">
          <ac:chgData name="JACK R BRESSETT" userId="S::bressett@wisc.edu::52fc0d6d-d54d-402f-b15f-08f8b1e26987" providerId="AD" clId="Web-{EC6A1D6B-FB74-4CDF-A86D-582891B454BF}" dt="2022-10-19T23:25:50.569" v="165" actId="1076"/>
          <ac:cxnSpMkLst>
            <pc:docMk/>
            <pc:sldMk cId="438919678" sldId="341"/>
            <ac:cxnSpMk id="17" creationId="{F1031E57-78BB-A8EF-E701-D66B6F6EB5A7}"/>
          </ac:cxnSpMkLst>
        </pc:cxnChg>
      </pc:sldChg>
      <pc:sldChg chg="del">
        <pc:chgData name="JACK R BRESSETT" userId="S::bressett@wisc.edu::52fc0d6d-d54d-402f-b15f-08f8b1e26987" providerId="AD" clId="Web-{EC6A1D6B-FB74-4CDF-A86D-582891B454BF}" dt="2022-10-19T23:28:31.260" v="177"/>
        <pc:sldMkLst>
          <pc:docMk/>
          <pc:sldMk cId="3428173609" sldId="344"/>
        </pc:sldMkLst>
      </pc:sldChg>
      <pc:sldChg chg="addSp modSp">
        <pc:chgData name="JACK R BRESSETT" userId="S::bressett@wisc.edu::52fc0d6d-d54d-402f-b15f-08f8b1e26987" providerId="AD" clId="Web-{EC6A1D6B-FB74-4CDF-A86D-582891B454BF}" dt="2022-10-19T23:13:24.459" v="52" actId="1076"/>
        <pc:sldMkLst>
          <pc:docMk/>
          <pc:sldMk cId="995876970" sldId="345"/>
        </pc:sldMkLst>
        <pc:spChg chg="add mod">
          <ac:chgData name="JACK R BRESSETT" userId="S::bressett@wisc.edu::52fc0d6d-d54d-402f-b15f-08f8b1e26987" providerId="AD" clId="Web-{EC6A1D6B-FB74-4CDF-A86D-582891B454BF}" dt="2022-10-19T23:12:07.066" v="23" actId="1076"/>
          <ac:spMkLst>
            <pc:docMk/>
            <pc:sldMk cId="995876970" sldId="345"/>
            <ac:spMk id="4" creationId="{3A0759BB-564F-5001-00F4-70EA51C7DDB5}"/>
          </ac:spMkLst>
        </pc:spChg>
        <pc:spChg chg="add mod">
          <ac:chgData name="JACK R BRESSETT" userId="S::bressett@wisc.edu::52fc0d6d-d54d-402f-b15f-08f8b1e26987" providerId="AD" clId="Web-{EC6A1D6B-FB74-4CDF-A86D-582891B454BF}" dt="2022-10-19T23:12:38.989" v="47" actId="20577"/>
          <ac:spMkLst>
            <pc:docMk/>
            <pc:sldMk cId="995876970" sldId="345"/>
            <ac:spMk id="6" creationId="{0E8C876D-5820-626D-16A8-448A63CD455F}"/>
          </ac:spMkLst>
        </pc:spChg>
        <pc:spChg chg="mod">
          <ac:chgData name="JACK R BRESSETT" userId="S::bressett@wisc.edu::52fc0d6d-d54d-402f-b15f-08f8b1e26987" providerId="AD" clId="Web-{EC6A1D6B-FB74-4CDF-A86D-582891B454BF}" dt="2022-10-19T23:11:50.988" v="19" actId="1076"/>
          <ac:spMkLst>
            <pc:docMk/>
            <pc:sldMk cId="995876970" sldId="345"/>
            <ac:spMk id="7" creationId="{708EA7F4-757E-F30D-59D0-6617145527A9}"/>
          </ac:spMkLst>
        </pc:spChg>
        <pc:picChg chg="add mod">
          <ac:chgData name="JACK R BRESSETT" userId="S::bressett@wisc.edu::52fc0d6d-d54d-402f-b15f-08f8b1e26987" providerId="AD" clId="Web-{EC6A1D6B-FB74-4CDF-A86D-582891B454BF}" dt="2022-10-19T23:13:24.459" v="52" actId="1076"/>
          <ac:picMkLst>
            <pc:docMk/>
            <pc:sldMk cId="995876970" sldId="345"/>
            <ac:picMk id="8" creationId="{45E9D603-E4ED-DB65-805B-0E1DF653B7F3}"/>
          </ac:picMkLst>
        </pc:picChg>
      </pc:sldChg>
    </pc:docChg>
  </pc:docChgLst>
  <pc:docChgLst>
    <pc:chgData clId="Web-{71B2706D-8A2A-4342-AFBF-6D7AD97157E9}"/>
    <pc:docChg chg="modSld">
      <pc:chgData name="" userId="" providerId="" clId="Web-{71B2706D-8A2A-4342-AFBF-6D7AD97157E9}" dt="2022-10-19T22:02:30.203" v="0" actId="20577"/>
      <pc:docMkLst>
        <pc:docMk/>
      </pc:docMkLst>
      <pc:sldChg chg="modSp">
        <pc:chgData name="" userId="" providerId="" clId="Web-{71B2706D-8A2A-4342-AFBF-6D7AD97157E9}" dt="2022-10-19T22:02:30.203" v="0" actId="20577"/>
        <pc:sldMkLst>
          <pc:docMk/>
          <pc:sldMk cId="3711465160" sldId="340"/>
        </pc:sldMkLst>
        <pc:spChg chg="mod">
          <ac:chgData name="" userId="" providerId="" clId="Web-{71B2706D-8A2A-4342-AFBF-6D7AD97157E9}" dt="2022-10-19T22:02:30.203" v="0" actId="20577"/>
          <ac:spMkLst>
            <pc:docMk/>
            <pc:sldMk cId="3711465160" sldId="340"/>
            <ac:spMk id="3" creationId="{28AF5AA5-6B7D-494F-9865-F7AB9EBC7A3E}"/>
          </ac:spMkLst>
        </pc:spChg>
      </pc:sldChg>
    </pc:docChg>
  </pc:docChgLst>
  <pc:docChgLst>
    <pc:chgData name="JACK R BRESSETT" userId="S::bressett@wisc.edu::52fc0d6d-d54d-402f-b15f-08f8b1e26987" providerId="AD" clId="Web-{11108518-353B-4D9B-9752-879C7E8CADEA}"/>
    <pc:docChg chg="modSld">
      <pc:chgData name="JACK R BRESSETT" userId="S::bressett@wisc.edu::52fc0d6d-d54d-402f-b15f-08f8b1e26987" providerId="AD" clId="Web-{11108518-353B-4D9B-9752-879C7E8CADEA}" dt="2022-10-19T21:59:10.276" v="3" actId="20577"/>
      <pc:docMkLst>
        <pc:docMk/>
      </pc:docMkLst>
      <pc:sldChg chg="modSp">
        <pc:chgData name="JACK R BRESSETT" userId="S::bressett@wisc.edu::52fc0d6d-d54d-402f-b15f-08f8b1e26987" providerId="AD" clId="Web-{11108518-353B-4D9B-9752-879C7E8CADEA}" dt="2022-10-19T21:59:10.276" v="3" actId="20577"/>
        <pc:sldMkLst>
          <pc:docMk/>
          <pc:sldMk cId="3711465160" sldId="340"/>
        </pc:sldMkLst>
        <pc:spChg chg="mod">
          <ac:chgData name="JACK R BRESSETT" userId="S::bressett@wisc.edu::52fc0d6d-d54d-402f-b15f-08f8b1e26987" providerId="AD" clId="Web-{11108518-353B-4D9B-9752-879C7E8CADEA}" dt="2022-10-19T21:59:10.276" v="3" actId="20577"/>
          <ac:spMkLst>
            <pc:docMk/>
            <pc:sldMk cId="3711465160" sldId="340"/>
            <ac:spMk id="2" creationId="{26CE6318-1546-554F-A308-60C8843C8DB0}"/>
          </ac:spMkLst>
        </pc:spChg>
      </pc:sldChg>
    </pc:docChg>
  </pc:docChgLst>
  <pc:docChgLst>
    <pc:chgData name="JACK R BRESSETT" userId="S::bressett@wisc.edu::52fc0d6d-d54d-402f-b15f-08f8b1e26987" providerId="AD" clId="Web-{DED2DE43-14DA-40D5-B430-B3CEC1F60048}"/>
    <pc:docChg chg="addSld delSld modSld">
      <pc:chgData name="JACK R BRESSETT" userId="S::bressett@wisc.edu::52fc0d6d-d54d-402f-b15f-08f8b1e26987" providerId="AD" clId="Web-{DED2DE43-14DA-40D5-B430-B3CEC1F60048}" dt="2022-10-19T23:10:06.695" v="320" actId="20577"/>
      <pc:docMkLst>
        <pc:docMk/>
      </pc:docMkLst>
      <pc:sldChg chg="del">
        <pc:chgData name="JACK R BRESSETT" userId="S::bressett@wisc.edu::52fc0d6d-d54d-402f-b15f-08f8b1e26987" providerId="AD" clId="Web-{DED2DE43-14DA-40D5-B430-B3CEC1F60048}" dt="2022-10-19T22:40:04.607" v="0"/>
        <pc:sldMkLst>
          <pc:docMk/>
          <pc:sldMk cId="919295153" sldId="256"/>
        </pc:sldMkLst>
      </pc:sldChg>
      <pc:sldChg chg="addSp delSp modSp">
        <pc:chgData name="JACK R BRESSETT" userId="S::bressett@wisc.edu::52fc0d6d-d54d-402f-b15f-08f8b1e26987" providerId="AD" clId="Web-{DED2DE43-14DA-40D5-B430-B3CEC1F60048}" dt="2022-10-19T23:08:53.100" v="287"/>
        <pc:sldMkLst>
          <pc:docMk/>
          <pc:sldMk cId="3711465160" sldId="340"/>
        </pc:sldMkLst>
        <pc:spChg chg="mod">
          <ac:chgData name="JACK R BRESSETT" userId="S::bressett@wisc.edu::52fc0d6d-d54d-402f-b15f-08f8b1e26987" providerId="AD" clId="Web-{DED2DE43-14DA-40D5-B430-B3CEC1F60048}" dt="2022-10-19T22:40:39.280" v="4" actId="20577"/>
          <ac:spMkLst>
            <pc:docMk/>
            <pc:sldMk cId="3711465160" sldId="340"/>
            <ac:spMk id="2" creationId="{26CE6318-1546-554F-A308-60C8843C8DB0}"/>
          </ac:spMkLst>
        </pc:spChg>
        <pc:spChg chg="add del">
          <ac:chgData name="JACK R BRESSETT" userId="S::bressett@wisc.edu::52fc0d6d-d54d-402f-b15f-08f8b1e26987" providerId="AD" clId="Web-{DED2DE43-14DA-40D5-B430-B3CEC1F60048}" dt="2022-10-19T23:08:53.100" v="287"/>
          <ac:spMkLst>
            <pc:docMk/>
            <pc:sldMk cId="3711465160" sldId="340"/>
            <ac:spMk id="4" creationId="{03B2352B-9EAE-2D71-555E-A7D7D417FC7A}"/>
          </ac:spMkLst>
        </pc:spChg>
      </pc:sldChg>
      <pc:sldChg chg="modSp">
        <pc:chgData name="JACK R BRESSETT" userId="S::bressett@wisc.edu::52fc0d6d-d54d-402f-b15f-08f8b1e26987" providerId="AD" clId="Web-{DED2DE43-14DA-40D5-B430-B3CEC1F60048}" dt="2022-10-19T23:03:48.858" v="285" actId="20577"/>
        <pc:sldMkLst>
          <pc:docMk/>
          <pc:sldMk cId="438919678" sldId="341"/>
        </pc:sldMkLst>
        <pc:spChg chg="mod">
          <ac:chgData name="JACK R BRESSETT" userId="S::bressett@wisc.edu::52fc0d6d-d54d-402f-b15f-08f8b1e26987" providerId="AD" clId="Web-{DED2DE43-14DA-40D5-B430-B3CEC1F60048}" dt="2022-10-19T23:03:48.858" v="285" actId="20577"/>
          <ac:spMkLst>
            <pc:docMk/>
            <pc:sldMk cId="438919678" sldId="341"/>
            <ac:spMk id="9" creationId="{0679F912-0B8F-B788-562E-1F3A68EC87E7}"/>
          </ac:spMkLst>
        </pc:spChg>
      </pc:sldChg>
      <pc:sldChg chg="addSp delSp modSp add replId">
        <pc:chgData name="JACK R BRESSETT" userId="S::bressett@wisc.edu::52fc0d6d-d54d-402f-b15f-08f8b1e26987" providerId="AD" clId="Web-{DED2DE43-14DA-40D5-B430-B3CEC1F60048}" dt="2022-10-19T23:10:06.695" v="320" actId="20577"/>
        <pc:sldMkLst>
          <pc:docMk/>
          <pc:sldMk cId="995876970" sldId="345"/>
        </pc:sldMkLst>
        <pc:spChg chg="mod">
          <ac:chgData name="JACK R BRESSETT" userId="S::bressett@wisc.edu::52fc0d6d-d54d-402f-b15f-08f8b1e26987" providerId="AD" clId="Web-{DED2DE43-14DA-40D5-B430-B3CEC1F60048}" dt="2022-10-19T23:09:33.944" v="301" actId="1076"/>
          <ac:spMkLst>
            <pc:docMk/>
            <pc:sldMk cId="995876970" sldId="345"/>
            <ac:spMk id="2" creationId="{26CE6318-1546-554F-A308-60C8843C8DB0}"/>
          </ac:spMkLst>
        </pc:spChg>
        <pc:spChg chg="del">
          <ac:chgData name="JACK R BRESSETT" userId="S::bressett@wisc.edu::52fc0d6d-d54d-402f-b15f-08f8b1e26987" providerId="AD" clId="Web-{DED2DE43-14DA-40D5-B430-B3CEC1F60048}" dt="2022-10-19T23:09:54.726" v="316"/>
          <ac:spMkLst>
            <pc:docMk/>
            <pc:sldMk cId="995876970" sldId="345"/>
            <ac:spMk id="3" creationId="{28AF5AA5-6B7D-494F-9865-F7AB9EBC7A3E}"/>
          </ac:spMkLst>
        </pc:spChg>
        <pc:spChg chg="add mod">
          <ac:chgData name="JACK R BRESSETT" userId="S::bressett@wisc.edu::52fc0d6d-d54d-402f-b15f-08f8b1e26987" providerId="AD" clId="Web-{DED2DE43-14DA-40D5-B430-B3CEC1F60048}" dt="2022-10-19T23:09:49.163" v="315" actId="20577"/>
          <ac:spMkLst>
            <pc:docMk/>
            <pc:sldMk cId="995876970" sldId="345"/>
            <ac:spMk id="5" creationId="{E7EAACFD-6221-A6CD-0EF4-DCD0F13ECDC9}"/>
          </ac:spMkLst>
        </pc:spChg>
        <pc:spChg chg="add mod">
          <ac:chgData name="JACK R BRESSETT" userId="S::bressett@wisc.edu::52fc0d6d-d54d-402f-b15f-08f8b1e26987" providerId="AD" clId="Web-{DED2DE43-14DA-40D5-B430-B3CEC1F60048}" dt="2022-10-19T23:10:06.695" v="320" actId="20577"/>
          <ac:spMkLst>
            <pc:docMk/>
            <pc:sldMk cId="995876970" sldId="345"/>
            <ac:spMk id="7" creationId="{708EA7F4-757E-F30D-59D0-6617145527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30CB89-B116-1D4B-8AD1-C133BD4A2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4966"/>
            <a:ext cx="7530353" cy="1154162"/>
          </a:xfrm>
        </p:spPr>
        <p:txBody>
          <a:bodyPr rIns="182880" bIns="0" anchor="b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presentation title in title or sentence 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Insert name, position, unit/faculty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/>
              <a:t>Bulleted list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/>
              <a:t>Bulleted list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/>
              <a:t>Bulleted list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chart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AAC151D-07AB-FC47-91C2-71EF7D893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/>
              <a:t>Insert slide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Insert table	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87AC25-0100-3142-B34F-E0142B8FC6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/>
              <a:t>Insert slide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3CA24-9885-1040-8F44-442885BF8E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200" y="3128918"/>
            <a:ext cx="9080500" cy="600164"/>
          </a:xfrm>
        </p:spPr>
        <p:txBody>
          <a:bodyPr bIns="0" anchor="ctr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oyangyan.shinyapps.io/bodyfatshiny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CE6318-1546-554F-A308-60C8843C8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92728"/>
            <a:ext cx="7530353" cy="1836400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Simple and Accurate: 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Body Fat Percentage Prediction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wrap="square" lIns="0" tIns="45720" rIns="91440" bIns="45720" rtlCol="0" anchor="t">
            <a:spAutoFit/>
          </a:bodyPr>
          <a:lstStyle/>
          <a:p>
            <a:r>
              <a:rPr lang="en-US">
                <a:latin typeface="Arial"/>
                <a:cs typeface="Arial"/>
              </a:rPr>
              <a:t>Jack Bressett, </a:t>
            </a:r>
            <a:r>
              <a:rPr lang="en-US" err="1">
                <a:latin typeface="Arial"/>
                <a:cs typeface="Arial"/>
              </a:rPr>
              <a:t>Yizhe</a:t>
            </a:r>
            <a:r>
              <a:rPr lang="en-US">
                <a:latin typeface="Arial"/>
                <a:cs typeface="Arial"/>
              </a:rPr>
              <a:t> Ge, Haoyang Yan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2DD765F-E7B5-D448-2157-657D4F203B17}"/>
              </a:ext>
            </a:extLst>
          </p:cNvPr>
          <p:cNvSpPr txBox="1">
            <a:spLocks/>
          </p:cNvSpPr>
          <p:nvPr/>
        </p:nvSpPr>
        <p:spPr>
          <a:xfrm>
            <a:off x="121558" y="4799160"/>
            <a:ext cx="8572499" cy="4108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kern="12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Body Fat % = 1.626*Abdomen (Inches) - 0.572*Height (Inches)</a:t>
            </a:r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20960D0-5CF8-6A77-96F2-98039ABE02D4}"/>
              </a:ext>
            </a:extLst>
          </p:cNvPr>
          <p:cNvSpPr txBox="1">
            <a:spLocks/>
          </p:cNvSpPr>
          <p:nvPr/>
        </p:nvSpPr>
        <p:spPr>
          <a:xfrm>
            <a:off x="121557" y="4354659"/>
            <a:ext cx="8572499" cy="410882"/>
          </a:xfrm>
          <a:prstGeom prst="rect">
            <a:avLst/>
          </a:prstGeom>
          <a:ln>
            <a:noFill/>
          </a:ln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kern="12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Final Model: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/>
              <a:t>Summary of 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905" y="1605642"/>
            <a:ext cx="5421086" cy="940770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en-US">
                <a:latin typeface="Arial"/>
                <a:cs typeface="Arial"/>
              </a:rPr>
              <a:t>Three records with extreme values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2115836" cy="323165"/>
          </a:xfrm>
        </p:spPr>
        <p:txBody>
          <a:bodyPr vert="horz" wrap="none" lIns="274320" tIns="64008" rIns="274320" bIns="64008" rtlCol="0" anchor="t">
            <a:spAutoFit/>
          </a:bodyPr>
          <a:lstStyle/>
          <a:p>
            <a:r>
              <a:rPr lang="en-US">
                <a:latin typeface="Arial"/>
                <a:cs typeface="Arial"/>
              </a:rPr>
              <a:t>STAT 628 Module 2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18C651-BADA-A594-B1F9-C906E548E587}"/>
              </a:ext>
            </a:extLst>
          </p:cNvPr>
          <p:cNvSpPr txBox="1">
            <a:spLocks/>
          </p:cNvSpPr>
          <p:nvPr/>
        </p:nvSpPr>
        <p:spPr>
          <a:xfrm>
            <a:off x="412448" y="3393924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9F912-0B8F-B788-562E-1F3A68EC87E7}"/>
              </a:ext>
            </a:extLst>
          </p:cNvPr>
          <p:cNvSpPr txBox="1"/>
          <p:nvPr/>
        </p:nvSpPr>
        <p:spPr>
          <a:xfrm>
            <a:off x="-464458" y="4564142"/>
            <a:ext cx="758129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600"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DD81D2-02AA-6083-D760-438AB0C4FA5E}"/>
              </a:ext>
            </a:extLst>
          </p:cNvPr>
          <p:cNvGrpSpPr/>
          <p:nvPr/>
        </p:nvGrpSpPr>
        <p:grpSpPr>
          <a:xfrm>
            <a:off x="67733" y="3494330"/>
            <a:ext cx="5410200" cy="1471960"/>
            <a:chOff x="811591" y="2079187"/>
            <a:chExt cx="6861628" cy="1544531"/>
          </a:xfrm>
        </p:grpSpPr>
        <p:pic>
          <p:nvPicPr>
            <p:cNvPr id="12" name="Picture 12" descr="Table&#10;&#10;Description automatically generated">
              <a:extLst>
                <a:ext uri="{FF2B5EF4-FFF2-40B4-BE49-F238E27FC236}">
                  <a16:creationId xmlns:a16="http://schemas.microsoft.com/office/drawing/2014/main" id="{6EBA50FA-7CBC-F87B-014A-5C7D3B6A3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591" y="2079187"/>
              <a:ext cx="6861628" cy="154453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7105F4-AE95-D132-9065-C8FB13E83451}"/>
                </a:ext>
              </a:extLst>
            </p:cNvPr>
            <p:cNvSpPr/>
            <p:nvPr/>
          </p:nvSpPr>
          <p:spPr>
            <a:xfrm>
              <a:off x="2407103" y="2649008"/>
              <a:ext cx="586619" cy="2963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327412-4F06-92E8-FFE5-AF0D00351FC6}"/>
                </a:ext>
              </a:extLst>
            </p:cNvPr>
            <p:cNvSpPr/>
            <p:nvPr/>
          </p:nvSpPr>
          <p:spPr>
            <a:xfrm>
              <a:off x="5509531" y="2945340"/>
              <a:ext cx="731761" cy="2963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4F0089-B0AD-189B-0A5E-21BE399B14A2}"/>
                </a:ext>
              </a:extLst>
            </p:cNvPr>
            <p:cNvSpPr/>
            <p:nvPr/>
          </p:nvSpPr>
          <p:spPr>
            <a:xfrm>
              <a:off x="6791625" y="3247720"/>
              <a:ext cx="731761" cy="2963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49ACB03-F023-7C7B-5BA0-9D867F27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1" y="2903048"/>
            <a:ext cx="5594651" cy="30687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D0BA24-61AD-01E6-4291-6D5D0C53FDD5}"/>
              </a:ext>
            </a:extLst>
          </p:cNvPr>
          <p:cNvSpPr txBox="1">
            <a:spLocks/>
          </p:cNvSpPr>
          <p:nvPr/>
        </p:nvSpPr>
        <p:spPr>
          <a:xfrm>
            <a:off x="6381446" y="1603829"/>
            <a:ext cx="5421086" cy="940770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Three Siri outliers</a:t>
            </a:r>
            <a:endParaRPr lang="en-US"/>
          </a:p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A12B0-114D-D7B1-651A-7AED4AD0211F}"/>
              </a:ext>
            </a:extLst>
          </p:cNvPr>
          <p:cNvCxnSpPr/>
          <p:nvPr/>
        </p:nvCxnSpPr>
        <p:spPr>
          <a:xfrm>
            <a:off x="5883729" y="1475014"/>
            <a:ext cx="18142" cy="51072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031E57-78BB-A8EF-E701-D66B6F6EB5A7}"/>
              </a:ext>
            </a:extLst>
          </p:cNvPr>
          <p:cNvCxnSpPr>
            <a:cxnSpLocks/>
          </p:cNvCxnSpPr>
          <p:nvPr/>
        </p:nvCxnSpPr>
        <p:spPr>
          <a:xfrm flipV="1">
            <a:off x="277585" y="2164440"/>
            <a:ext cx="11103426" cy="453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91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664" y="275415"/>
            <a:ext cx="10896600" cy="517065"/>
          </a:xfrm>
        </p:spPr>
        <p:txBody>
          <a:bodyPr/>
          <a:lstStyle/>
          <a:p>
            <a:r>
              <a:rPr lang="en-US" b="0">
                <a:latin typeface="Arial"/>
                <a:cs typeface="Arial"/>
              </a:rPr>
              <a:t>Model Selection: Reverse Stepwise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18C651-BADA-A594-B1F9-C906E548E587}"/>
              </a:ext>
            </a:extLst>
          </p:cNvPr>
          <p:cNvSpPr txBox="1">
            <a:spLocks/>
          </p:cNvSpPr>
          <p:nvPr/>
        </p:nvSpPr>
        <p:spPr>
          <a:xfrm>
            <a:off x="412448" y="3393924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9F912-0B8F-B788-562E-1F3A68EC87E7}"/>
              </a:ext>
            </a:extLst>
          </p:cNvPr>
          <p:cNvSpPr txBox="1"/>
          <p:nvPr/>
        </p:nvSpPr>
        <p:spPr>
          <a:xfrm>
            <a:off x="-464458" y="4564142"/>
            <a:ext cx="758129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600">
              <a:cs typeface="Aria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D0BA24-61AD-01E6-4291-6D5D0C53FDD5}"/>
              </a:ext>
            </a:extLst>
          </p:cNvPr>
          <p:cNvSpPr txBox="1">
            <a:spLocks/>
          </p:cNvSpPr>
          <p:nvPr/>
        </p:nvSpPr>
        <p:spPr>
          <a:xfrm>
            <a:off x="2680303" y="3263900"/>
            <a:ext cx="5421086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7FFFB03-668C-7646-E322-B9263766B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968581"/>
              </p:ext>
            </p:extLst>
          </p:nvPr>
        </p:nvGraphicFramePr>
        <p:xfrm>
          <a:off x="323088" y="810768"/>
          <a:ext cx="10765852" cy="530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607">
                  <a:extLst>
                    <a:ext uri="{9D8B030D-6E8A-4147-A177-3AD203B41FA5}">
                      <a16:colId xmlns:a16="http://schemas.microsoft.com/office/drawing/2014/main" val="144999738"/>
                    </a:ext>
                  </a:extLst>
                </a:gridCol>
                <a:gridCol w="5341954">
                  <a:extLst>
                    <a:ext uri="{9D8B030D-6E8A-4147-A177-3AD203B41FA5}">
                      <a16:colId xmlns:a16="http://schemas.microsoft.com/office/drawing/2014/main" val="1241717946"/>
                    </a:ext>
                  </a:extLst>
                </a:gridCol>
                <a:gridCol w="2362291">
                  <a:extLst>
                    <a:ext uri="{9D8B030D-6E8A-4147-A177-3AD203B41FA5}">
                      <a16:colId xmlns:a16="http://schemas.microsoft.com/office/drawing/2014/main" val="1699990857"/>
                    </a:ext>
                  </a:extLst>
                </a:gridCol>
              </a:tblGrid>
              <a:tr h="632666">
                <a:tc>
                  <a:txBody>
                    <a:bodyPr/>
                    <a:lstStyle/>
                    <a:p>
                      <a:r>
                        <a:rPr lang="en-US"/>
                        <a:t>Model 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13666"/>
                  </a:ext>
                </a:extLst>
              </a:tr>
              <a:tr h="858617"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Full Model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BODYFAT~AGE+WEIGHT+HEIGHT+NECK+CHEST+ABDOMEN+HIP+THIGH+KNEE+ANKLE+BICEPS+FOREARM+WRIST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78473"/>
                  </a:ext>
                </a:extLst>
              </a:tr>
              <a:tr h="869915">
                <a:tc>
                  <a:txBody>
                    <a:bodyPr/>
                    <a:lstStyle/>
                    <a:p>
                      <a:endParaRPr lang="en-US" sz="1800" b="0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Reduced Model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BODYFAT~AGE+HEIGHT+CHEST+ABDOMEN+BICEPS+WRIST+NECK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02623"/>
                  </a:ext>
                </a:extLst>
              </a:tr>
              <a:tr h="6439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(Keep Most Important Factors)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BODYFAT~HEIGHT+ABDOMEN+WRIST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55155"/>
                  </a:ext>
                </a:extLst>
              </a:tr>
              <a:tr h="6439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Simplest 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BODYFAT~ABDOMEN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76865"/>
                  </a:ext>
                </a:extLst>
              </a:tr>
              <a:tr h="6854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(Final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BODYFAT~ABDOMEN+HEIGHT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80777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(Final Model No Intercept)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BODYFAT~0+ABDOMEN+HEIGHT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0.9596 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(Inflated and not directly comparable)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9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6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664" y="275415"/>
            <a:ext cx="10896600" cy="517065"/>
          </a:xfrm>
        </p:spPr>
        <p:txBody>
          <a:bodyPr/>
          <a:lstStyle/>
          <a:p>
            <a:r>
              <a:rPr lang="en-US" b="0">
                <a:latin typeface="Arial"/>
                <a:cs typeface="Arial"/>
              </a:rPr>
              <a:t>Model Selection: Verifying key features and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18C651-BADA-A594-B1F9-C906E548E587}"/>
              </a:ext>
            </a:extLst>
          </p:cNvPr>
          <p:cNvSpPr txBox="1">
            <a:spLocks/>
          </p:cNvSpPr>
          <p:nvPr/>
        </p:nvSpPr>
        <p:spPr>
          <a:xfrm>
            <a:off x="412448" y="3393924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9F912-0B8F-B788-562E-1F3A68EC87E7}"/>
              </a:ext>
            </a:extLst>
          </p:cNvPr>
          <p:cNvSpPr txBox="1"/>
          <p:nvPr/>
        </p:nvSpPr>
        <p:spPr>
          <a:xfrm>
            <a:off x="-464458" y="4564142"/>
            <a:ext cx="758129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600">
              <a:cs typeface="Aria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D0BA24-61AD-01E6-4291-6D5D0C53FDD5}"/>
              </a:ext>
            </a:extLst>
          </p:cNvPr>
          <p:cNvSpPr txBox="1">
            <a:spLocks/>
          </p:cNvSpPr>
          <p:nvPr/>
        </p:nvSpPr>
        <p:spPr>
          <a:xfrm>
            <a:off x="2680303" y="3263900"/>
            <a:ext cx="5421086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56800F6-2154-49F6-B689-E137737A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14" y="1366158"/>
            <a:ext cx="6643912" cy="4969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0DE29-01AD-21DE-5E22-AD3B7AB9B865}"/>
              </a:ext>
            </a:extLst>
          </p:cNvPr>
          <p:cNvSpPr txBox="1"/>
          <p:nvPr/>
        </p:nvSpPr>
        <p:spPr>
          <a:xfrm>
            <a:off x="7390947" y="2440214"/>
            <a:ext cx="30021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Clear trend from top left corner to bottom right corner in heatmap of two "best"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664" y="275415"/>
            <a:ext cx="10896600" cy="517065"/>
          </a:xfrm>
        </p:spPr>
        <p:txBody>
          <a:bodyPr/>
          <a:lstStyle/>
          <a:p>
            <a:r>
              <a:rPr lang="en-US" b="0">
                <a:latin typeface="Arial"/>
                <a:cs typeface="Arial"/>
              </a:rPr>
              <a:t>Model Evaluation: Real V 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18C651-BADA-A594-B1F9-C906E548E587}"/>
              </a:ext>
            </a:extLst>
          </p:cNvPr>
          <p:cNvSpPr txBox="1">
            <a:spLocks/>
          </p:cNvSpPr>
          <p:nvPr/>
        </p:nvSpPr>
        <p:spPr>
          <a:xfrm>
            <a:off x="412448" y="3393924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9F912-0B8F-B788-562E-1F3A68EC87E7}"/>
              </a:ext>
            </a:extLst>
          </p:cNvPr>
          <p:cNvSpPr txBox="1"/>
          <p:nvPr/>
        </p:nvSpPr>
        <p:spPr>
          <a:xfrm>
            <a:off x="-464458" y="4564142"/>
            <a:ext cx="758129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600">
              <a:cs typeface="Aria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D0BA24-61AD-01E6-4291-6D5D0C53FDD5}"/>
              </a:ext>
            </a:extLst>
          </p:cNvPr>
          <p:cNvSpPr txBox="1">
            <a:spLocks/>
          </p:cNvSpPr>
          <p:nvPr/>
        </p:nvSpPr>
        <p:spPr>
          <a:xfrm>
            <a:off x="2680303" y="3263900"/>
            <a:ext cx="5421086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5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E7302B-3B4D-5FBE-AF52-333CB578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86" y="2031393"/>
            <a:ext cx="6344557" cy="4010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04B9C-1C47-B9C7-18E3-B91C39811734}"/>
              </a:ext>
            </a:extLst>
          </p:cNvPr>
          <p:cNvSpPr txBox="1"/>
          <p:nvPr/>
        </p:nvSpPr>
        <p:spPr>
          <a:xfrm>
            <a:off x="1224643" y="1528536"/>
            <a:ext cx="9161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Model Overpredicts Low Body Fat Percentages and Underpredicts High Body Fat Percentages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DF0B6-2853-F2FC-C7D9-D583B8A250A9}"/>
              </a:ext>
            </a:extLst>
          </p:cNvPr>
          <p:cNvSpPr txBox="1"/>
          <p:nvPr/>
        </p:nvSpPr>
        <p:spPr>
          <a:xfrm>
            <a:off x="8914947" y="2744106"/>
            <a:ext cx="2657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 weakness of the simplicity of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0030C-AC4B-888B-3B3E-D3B981B931FF}"/>
              </a:ext>
            </a:extLst>
          </p:cNvPr>
          <p:cNvSpPr txBox="1"/>
          <p:nvPr/>
        </p:nvSpPr>
        <p:spPr>
          <a:xfrm>
            <a:off x="8634186" y="44069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-apple-system"/>
                <a:hlinkClick r:id="rId3" tooltip="https://haoyangyan.shinyapps.io/bodyfatshiny/"/>
              </a:rPr>
              <a:t>https://haoyangyan.shinyapps.io/bodyfatshiny/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BF295-52BA-65F4-B722-47534AD8E429}"/>
              </a:ext>
            </a:extLst>
          </p:cNvPr>
          <p:cNvSpPr txBox="1"/>
          <p:nvPr/>
        </p:nvSpPr>
        <p:spPr>
          <a:xfrm>
            <a:off x="8597446" y="4032248"/>
            <a:ext cx="2657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Shiny app: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CE6318-1546-554F-A308-60C8843C8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-247749"/>
            <a:ext cx="9027138" cy="1154162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Final Model: Significant and Simple </a:t>
            </a:r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7EAACFD-6221-A6CD-0EF4-DCD0F13ECDC9}"/>
              </a:ext>
            </a:extLst>
          </p:cNvPr>
          <p:cNvSpPr txBox="1">
            <a:spLocks/>
          </p:cNvSpPr>
          <p:nvPr/>
        </p:nvSpPr>
        <p:spPr>
          <a:xfrm>
            <a:off x="455386" y="2272935"/>
            <a:ext cx="7530353" cy="600164"/>
          </a:xfrm>
          <a:prstGeom prst="rect">
            <a:avLst/>
          </a:prstGeom>
        </p:spPr>
        <p:txBody>
          <a:bodyPr vert="horz" wrap="square" lIns="0" tIns="45720" rIns="18288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Rule of Thumb: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8EA7F4-757E-F30D-59D0-661714552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772" y="1506231"/>
            <a:ext cx="9252856" cy="410882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en-US">
                <a:latin typeface="Arial"/>
                <a:cs typeface="Arial"/>
              </a:rPr>
              <a:t>Body Fat % = 1.626*Abdomen (Inches) - 0.572*Height (Inches)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A0759BB-564F-5001-00F4-70EA51C7DDB5}"/>
              </a:ext>
            </a:extLst>
          </p:cNvPr>
          <p:cNvSpPr txBox="1">
            <a:spLocks/>
          </p:cNvSpPr>
          <p:nvPr/>
        </p:nvSpPr>
        <p:spPr>
          <a:xfrm>
            <a:off x="537029" y="3772274"/>
            <a:ext cx="7647214" cy="41088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kern="12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Body Fat % ≈ 1.5*(Pant Size) - 0.5*Height (Inches) </a:t>
            </a:r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E8C876D-5820-626D-16A8-448A63CD455F}"/>
              </a:ext>
            </a:extLst>
          </p:cNvPr>
          <p:cNvSpPr txBox="1">
            <a:spLocks/>
          </p:cNvSpPr>
          <p:nvPr/>
        </p:nvSpPr>
        <p:spPr>
          <a:xfrm>
            <a:off x="1262742" y="3019345"/>
            <a:ext cx="7647214" cy="41088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kern="12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Abdomen (In) = Pant Size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45E9D603-E4ED-DB65-805B-0E1DF653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8" y="4512402"/>
            <a:ext cx="8458200" cy="1842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B48F76-8151-D8E3-6ADE-C812E13431BC}"/>
              </a:ext>
            </a:extLst>
          </p:cNvPr>
          <p:cNvSpPr txBox="1"/>
          <p:nvPr/>
        </p:nvSpPr>
        <p:spPr>
          <a:xfrm>
            <a:off x="5819322" y="2009321"/>
            <a:ext cx="3682999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1 In increase in Abdomen is 1.626 percent increase to body fat percent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1 In increase in Height decreases body fat percent by .572 percent</a:t>
            </a:r>
          </a:p>
        </p:txBody>
      </p:sp>
    </p:spTree>
    <p:extLst>
      <p:ext uri="{BB962C8B-B14F-4D97-AF65-F5344CB8AC3E}">
        <p14:creationId xmlns:p14="http://schemas.microsoft.com/office/powerpoint/2010/main" val="347965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664" y="275415"/>
            <a:ext cx="10896600" cy="517065"/>
          </a:xfrm>
        </p:spPr>
        <p:txBody>
          <a:bodyPr/>
          <a:lstStyle/>
          <a:p>
            <a:r>
              <a:rPr lang="en-US" b="0">
                <a:latin typeface="Arial"/>
                <a:cs typeface="Arial"/>
              </a:rPr>
              <a:t>Statistical Properties of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18C651-BADA-A594-B1F9-C906E548E587}"/>
              </a:ext>
            </a:extLst>
          </p:cNvPr>
          <p:cNvSpPr txBox="1">
            <a:spLocks/>
          </p:cNvSpPr>
          <p:nvPr/>
        </p:nvSpPr>
        <p:spPr>
          <a:xfrm>
            <a:off x="412448" y="3393924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9F912-0B8F-B788-562E-1F3A68EC87E7}"/>
              </a:ext>
            </a:extLst>
          </p:cNvPr>
          <p:cNvSpPr txBox="1"/>
          <p:nvPr/>
        </p:nvSpPr>
        <p:spPr>
          <a:xfrm>
            <a:off x="-464458" y="4564142"/>
            <a:ext cx="758129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600">
              <a:cs typeface="Aria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D0BA24-61AD-01E6-4291-6D5D0C53FDD5}"/>
              </a:ext>
            </a:extLst>
          </p:cNvPr>
          <p:cNvSpPr txBox="1">
            <a:spLocks/>
          </p:cNvSpPr>
          <p:nvPr/>
        </p:nvSpPr>
        <p:spPr>
          <a:xfrm>
            <a:off x="2680303" y="3263900"/>
            <a:ext cx="5421086" cy="452432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F4048-DAE9-A19E-2489-AB5B0D12271A}"/>
              </a:ext>
            </a:extLst>
          </p:cNvPr>
          <p:cNvSpPr txBox="1"/>
          <p:nvPr/>
        </p:nvSpPr>
        <p:spPr>
          <a:xfrm>
            <a:off x="1279072" y="2050143"/>
            <a:ext cx="8218259" cy="1780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Abdomen and Height coefficients are significant at 0.05 based on two-sided t-test with p-values: &lt; 2e^-16</a:t>
            </a:r>
            <a:endParaRPr lang="en-US"/>
          </a:p>
          <a:p>
            <a: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Overall model is significant at 0.05 based on F-test with p-value: &lt; 2e^-16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Height coefficient is negative, suggesting people "thin out" as they get taller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cs typeface="Calibri"/>
              </a:rPr>
              <a:t>With an intercept the model has an R^2 of .7078, this is only slightly smaller than the full model's R^2 of .7468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A7E97-589F-D798-2A9C-04047AA9BCC4}"/>
              </a:ext>
            </a:extLst>
          </p:cNvPr>
          <p:cNvSpPr txBox="1"/>
          <p:nvPr/>
        </p:nvSpPr>
        <p:spPr>
          <a:xfrm>
            <a:off x="1277257" y="1531257"/>
            <a:ext cx="33328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Coefficient/Model Properties</a:t>
            </a:r>
            <a:endParaRPr lang="en-US" sz="20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B7849-776D-F336-A685-DB5922E41854}"/>
              </a:ext>
            </a:extLst>
          </p:cNvPr>
          <p:cNvSpPr txBox="1"/>
          <p:nvPr/>
        </p:nvSpPr>
        <p:spPr>
          <a:xfrm>
            <a:off x="1277256" y="4044041"/>
            <a:ext cx="33328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Model Assumptions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553D9-3114-091F-C5E0-F59C77B038D0}"/>
              </a:ext>
            </a:extLst>
          </p:cNvPr>
          <p:cNvSpPr txBox="1"/>
          <p:nvPr/>
        </p:nvSpPr>
        <p:spPr>
          <a:xfrm>
            <a:off x="1215571" y="4444999"/>
            <a:ext cx="8218259" cy="968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cs typeface="Calibri"/>
              </a:rPr>
              <a:t>Errors appear normally distributed from the Q-Q plot</a:t>
            </a:r>
          </a:p>
          <a:p>
            <a:pPr marL="7429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residuals v fits plot indicates residuals lack any distinct pattern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">
                <a:ea typeface="+mn-lt"/>
                <a:cs typeface="+mn-lt"/>
              </a:rPr>
              <a:t>Heteroskedasticity appears to be constant or minimal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163A752-FB43-1149-B959-AEE914A4D504}" vid="{1CA8AD0C-E1CD-8642-AD6D-9CA63AAC70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7B0C69867014881AD247FF3709334" ma:contentTypeVersion="2" ma:contentTypeDescription="Create a new document." ma:contentTypeScope="" ma:versionID="dcdaae7f3566796b9803fe800ebf9091">
  <xsd:schema xmlns:xsd="http://www.w3.org/2001/XMLSchema" xmlns:xs="http://www.w3.org/2001/XMLSchema" xmlns:p="http://schemas.microsoft.com/office/2006/metadata/properties" xmlns:ns2="6476e720-aed2-4fee-80c4-84a0e3ad464b" targetNamespace="http://schemas.microsoft.com/office/2006/metadata/properties" ma:root="true" ma:fieldsID="89d5c9ed8c7e5764b573988fb4169586" ns2:_="">
    <xsd:import namespace="6476e720-aed2-4fee-80c4-84a0e3ad46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6e720-aed2-4fee-80c4-84a0e3ad4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D6F7AA-ACC1-42F1-966F-7F4D0B80A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4339AD-A52E-4D1A-9431-EDAFE627C4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652FFE-F2E1-4F8E-9D1A-9C5F4B171A77}">
  <ds:schemaRefs>
    <ds:schemaRef ds:uri="6476e720-aed2-4fee-80c4-84a0e3ad46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HYUNSEUNG KANG</dc:creator>
  <cp:revision>1</cp:revision>
  <cp:lastPrinted>2020-10-12T02:31:59Z</cp:lastPrinted>
  <dcterms:created xsi:type="dcterms:W3CDTF">2020-10-11T23:42:13Z</dcterms:created>
  <dcterms:modified xsi:type="dcterms:W3CDTF">2022-10-20T01:01:26Z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0x0101006B97B0C69867014881AD247FF3709334</vt:lpwstr>
  </property>
</Properties>
</file>