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8" autoAdjust="0"/>
    <p:restoredTop sz="94660"/>
  </p:normalViewPr>
  <p:slideViewPr>
    <p:cSldViewPr>
      <p:cViewPr varScale="1">
        <p:scale>
          <a:sx n="67" d="100"/>
          <a:sy n="67" d="100"/>
        </p:scale>
        <p:origin x="-4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3967-9D80-4AA1-9579-8D97053083BB}" type="datetimeFigureOut">
              <a:rPr lang="zh-CN" altLang="en-US" smtClean="0"/>
              <a:t>2014/8/20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68E5-06F2-43A6-9478-B19C0484B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7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3967-9D80-4AA1-9579-8D97053083BB}" type="datetimeFigureOut">
              <a:rPr lang="zh-CN" altLang="en-US" smtClean="0"/>
              <a:t>2014/8/20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68E5-06F2-43A6-9478-B19C0484B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59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3967-9D80-4AA1-9579-8D97053083BB}" type="datetimeFigureOut">
              <a:rPr lang="zh-CN" altLang="en-US" smtClean="0"/>
              <a:t>2014/8/20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68E5-06F2-43A6-9478-B19C0484B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8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3967-9D80-4AA1-9579-8D97053083BB}" type="datetimeFigureOut">
              <a:rPr lang="zh-CN" altLang="en-US" smtClean="0"/>
              <a:t>2014/8/20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68E5-06F2-43A6-9478-B19C0484B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0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3967-9D80-4AA1-9579-8D97053083BB}" type="datetimeFigureOut">
              <a:rPr lang="zh-CN" altLang="en-US" smtClean="0"/>
              <a:t>2014/8/20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68E5-06F2-43A6-9478-B19C0484B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3967-9D80-4AA1-9579-8D97053083BB}" type="datetimeFigureOut">
              <a:rPr lang="zh-CN" altLang="en-US" smtClean="0"/>
              <a:t>2014/8/20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68E5-06F2-43A6-9478-B19C0484B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7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3967-9D80-4AA1-9579-8D97053083BB}" type="datetimeFigureOut">
              <a:rPr lang="zh-CN" altLang="en-US" smtClean="0"/>
              <a:t>2014/8/20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68E5-06F2-43A6-9478-B19C0484B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75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3967-9D80-4AA1-9579-8D97053083BB}" type="datetimeFigureOut">
              <a:rPr lang="zh-CN" altLang="en-US" smtClean="0"/>
              <a:t>2014/8/20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68E5-06F2-43A6-9478-B19C0484B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62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3967-9D80-4AA1-9579-8D97053083BB}" type="datetimeFigureOut">
              <a:rPr lang="zh-CN" altLang="en-US" smtClean="0"/>
              <a:t>2014/8/20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68E5-06F2-43A6-9478-B19C0484B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1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3967-9D80-4AA1-9579-8D97053083BB}" type="datetimeFigureOut">
              <a:rPr lang="zh-CN" altLang="en-US" smtClean="0"/>
              <a:t>2014/8/20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68E5-06F2-43A6-9478-B19C0484B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3967-9D80-4AA1-9579-8D97053083BB}" type="datetimeFigureOut">
              <a:rPr lang="zh-CN" altLang="en-US" smtClean="0"/>
              <a:t>2014/8/20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68E5-06F2-43A6-9478-B19C0484B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4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73967-9D80-4AA1-9579-8D97053083BB}" type="datetimeFigureOut">
              <a:rPr lang="zh-CN" altLang="en-US" smtClean="0"/>
              <a:t>2014/8/20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768E5-06F2-43A6-9478-B19C0484B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29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WGE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tx1"/>
                </a:solidFill>
              </a:rPr>
              <a:t>Web Graphics Engine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6176" y="533256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2014-8-20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47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79512" y="1556792"/>
            <a:ext cx="8496944" cy="18722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WGE </a:t>
            </a:r>
            <a:r>
              <a:rPr lang="zh-CN" altLang="en-US" dirty="0" smtClean="0"/>
              <a:t>现有文件结构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51595" y="1669936"/>
            <a:ext cx="1544141" cy="644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wgeCore.js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283969" y="1669937"/>
            <a:ext cx="1656184" cy="644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wgeMatrix.js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411760" y="1669934"/>
            <a:ext cx="1656184" cy="644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wgeGUI.js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228184" y="1669934"/>
            <a:ext cx="1944216" cy="644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wgeAnimation.js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423665" y="2630636"/>
            <a:ext cx="230425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wgeParticleSystem.js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427984" y="2630636"/>
            <a:ext cx="230425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wgeFont.js</a:t>
            </a:r>
          </a:p>
        </p:txBody>
      </p:sp>
      <p:sp>
        <p:nvSpPr>
          <p:cNvPr id="11" name="矩形 10"/>
          <p:cNvSpPr/>
          <p:nvPr/>
        </p:nvSpPr>
        <p:spPr>
          <a:xfrm>
            <a:off x="179512" y="3861048"/>
            <a:ext cx="3744416" cy="25922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endCxn id="11" idx="0"/>
          </p:cNvCxnSpPr>
          <p:nvPr/>
        </p:nvCxnSpPr>
        <p:spPr>
          <a:xfrm flipH="1">
            <a:off x="2051720" y="3429000"/>
            <a:ext cx="2016224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283969" y="3861048"/>
            <a:ext cx="4608511" cy="25922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endCxn id="14" idx="0"/>
          </p:cNvCxnSpPr>
          <p:nvPr/>
        </p:nvCxnSpPr>
        <p:spPr>
          <a:xfrm>
            <a:off x="4283969" y="3429000"/>
            <a:ext cx="2304256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661343" y="4077072"/>
            <a:ext cx="258825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wgeSprite.js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61343" y="5682369"/>
            <a:ext cx="258825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wgeFilter.js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61343" y="4941168"/>
            <a:ext cx="258825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wgeSlideshow.js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4499992" y="4077072"/>
            <a:ext cx="187220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wgeWebGL.js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6588225" y="4077072"/>
            <a:ext cx="1944215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wgeSprite2d.js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588224" y="4941168"/>
            <a:ext cx="19442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wgeSprite3d.js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4499992" y="4941168"/>
            <a:ext cx="187220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wgeScene.js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364088" y="5682369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wgeFilter.js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98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WGE-Slideshow 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08630" y="1529383"/>
            <a:ext cx="28803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时间轴</a:t>
            </a:r>
            <a:r>
              <a:rPr lang="en-US" altLang="zh-CN" dirty="0" smtClean="0"/>
              <a:t>(TimeLine)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216642" y="2780928"/>
            <a:ext cx="26642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动画精灵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AnimationSprite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962672" y="4437112"/>
            <a:ext cx="26425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动画接口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AnimationInterface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79512" y="4509120"/>
            <a:ext cx="216024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精灵</a:t>
            </a:r>
            <a:r>
              <a:rPr lang="en-US" altLang="zh-CN" dirty="0" smtClean="0"/>
              <a:t>(Sprite)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4" idx="2"/>
            <a:endCxn id="5" idx="0"/>
          </p:cNvCxnSpPr>
          <p:nvPr/>
        </p:nvCxnSpPr>
        <p:spPr>
          <a:xfrm>
            <a:off x="2548790" y="2249463"/>
            <a:ext cx="0" cy="53146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2"/>
            <a:endCxn id="9" idx="0"/>
          </p:cNvCxnSpPr>
          <p:nvPr/>
        </p:nvCxnSpPr>
        <p:spPr>
          <a:xfrm flipH="1">
            <a:off x="1259632" y="3573016"/>
            <a:ext cx="1289158" cy="93610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8" idx="0"/>
          </p:cNvCxnSpPr>
          <p:nvPr/>
        </p:nvCxnSpPr>
        <p:spPr>
          <a:xfrm>
            <a:off x="2548790" y="3573016"/>
            <a:ext cx="1735178" cy="864096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1603685" y="5589240"/>
            <a:ext cx="189021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精灵动作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SpriteAction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5" idx="2"/>
            <a:endCxn id="18" idx="0"/>
          </p:cNvCxnSpPr>
          <p:nvPr/>
        </p:nvCxnSpPr>
        <p:spPr>
          <a:xfrm>
            <a:off x="2548790" y="3573016"/>
            <a:ext cx="0" cy="201622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24128" y="1529382"/>
            <a:ext cx="3096344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WGE Animation</a:t>
            </a:r>
            <a:r>
              <a:rPr lang="zh-CN" altLang="en-US" dirty="0"/>
              <a:t>使用时间轴驱动方式完成动画场景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每一个单独的动画都必须有一个时间轴，时间轴提供进度管理，更新，以及进度跳转等功能。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由</a:t>
            </a:r>
            <a:r>
              <a:rPr lang="zh-CN" altLang="en-US" dirty="0"/>
              <a:t>时间轴管理动画</a:t>
            </a:r>
            <a:r>
              <a:rPr lang="zh-CN" altLang="en-US" dirty="0" smtClean="0"/>
              <a:t>精灵。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动画</a:t>
            </a:r>
            <a:r>
              <a:rPr lang="zh-CN" altLang="en-US" dirty="0"/>
              <a:t>精灵自身需要提供精灵需要出现的起始时间、结束时间，</a:t>
            </a:r>
            <a:r>
              <a:rPr lang="en-US" altLang="zh-CN" dirty="0"/>
              <a:t>update</a:t>
            </a:r>
            <a:r>
              <a:rPr lang="zh-CN" altLang="en-US" dirty="0"/>
              <a:t>方法和</a:t>
            </a:r>
            <a:r>
              <a:rPr lang="en-US" altLang="zh-CN" dirty="0"/>
              <a:t>render</a:t>
            </a:r>
            <a:r>
              <a:rPr lang="zh-CN" altLang="en-US" dirty="0"/>
              <a:t>方法以供时间轴使用</a:t>
            </a:r>
          </a:p>
        </p:txBody>
      </p:sp>
    </p:spTree>
    <p:extLst>
      <p:ext uri="{BB962C8B-B14F-4D97-AF65-F5344CB8AC3E}">
        <p14:creationId xmlns:p14="http://schemas.microsoft.com/office/powerpoint/2010/main" val="412461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WGE-Slideshow 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pPr marL="180000">
              <a:spcBef>
                <a:spcPts val="0"/>
              </a:spcBef>
            </a:pP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动画精灵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AnimationSprite</a:t>
            </a:r>
            <a:r>
              <a:rPr lang="en-US" altLang="zh-CN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</a:t>
            </a:r>
            <a:r>
              <a:rPr lang="zh-CN" altLang="en-US" sz="2000" dirty="0" smtClean="0"/>
              <a:t>动画</a:t>
            </a:r>
            <a:r>
              <a:rPr lang="zh-CN" altLang="en-US" sz="2000" dirty="0"/>
              <a:t>精灵为包含动画接口的精灵，通常由一个普通精灵和动画接口多重继承而来。动画精灵一般直接交由时间轴总体控制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180000">
              <a:spcBef>
                <a:spcPts val="0"/>
              </a:spcBef>
            </a:pPr>
            <a:endParaRPr lang="zh-CN" altLang="en-US" sz="2000" dirty="0"/>
          </a:p>
          <a:p>
            <a:pPr marL="180000">
              <a:spcBef>
                <a:spcPts val="0"/>
              </a:spcBef>
            </a:pP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动画接口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AnimationInterface</a:t>
            </a:r>
            <a:r>
              <a:rPr lang="en-US" altLang="zh-CN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</a:t>
            </a:r>
            <a:r>
              <a:rPr lang="zh-CN" altLang="en-US" sz="2000" dirty="0" smtClean="0"/>
              <a:t>动画</a:t>
            </a:r>
            <a:r>
              <a:rPr lang="zh-CN" altLang="en-US" sz="2000" dirty="0"/>
              <a:t>接口主要提供对于多个动作的管理，提供了外部向动画精灵添加动作以及动作的管理。同时也管理了精灵的时间属性，包括出现时间，结束时间等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180000">
              <a:spcBef>
                <a:spcPts val="0"/>
              </a:spcBef>
            </a:pPr>
            <a:endParaRPr lang="zh-CN" altLang="en-US" sz="2000" dirty="0"/>
          </a:p>
          <a:p>
            <a:pPr marL="180000">
              <a:spcBef>
                <a:spcPts val="0"/>
              </a:spcBef>
            </a:pP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精灵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(sprite</a:t>
            </a:r>
            <a:r>
              <a:rPr lang="en-US" altLang="zh-CN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</a:t>
            </a:r>
            <a:r>
              <a:rPr lang="zh-CN" altLang="en-US" sz="2000" dirty="0" smtClean="0"/>
              <a:t>普通</a:t>
            </a:r>
            <a:r>
              <a:rPr lang="zh-CN" altLang="en-US" sz="2000" dirty="0"/>
              <a:t>精灵提供与时间轴无关的公共渲染方法以及一些自身属性，如重心设置、旋转、平移、缩放等。动画精灵继承这些方法</a:t>
            </a:r>
            <a:r>
              <a:rPr lang="zh-CN" altLang="en-US" sz="2000" dirty="0" smtClean="0"/>
              <a:t>，当</a:t>
            </a:r>
            <a:r>
              <a:rPr lang="zh-CN" altLang="en-US" sz="2000" dirty="0"/>
              <a:t>精灵被绑定到一个动作上时，由该动作来设定这些属性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180000">
              <a:spcBef>
                <a:spcPts val="0"/>
              </a:spcBef>
            </a:pPr>
            <a:endParaRPr lang="zh-CN" altLang="en-US" sz="2000" dirty="0"/>
          </a:p>
          <a:p>
            <a:pPr marL="180000">
              <a:spcBef>
                <a:spcPts val="0"/>
              </a:spcBef>
            </a:pP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精灵动作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spriteAction</a:t>
            </a:r>
            <a:r>
              <a:rPr lang="en-US" altLang="zh-CN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zh-CN" altLang="en-US" sz="2000" dirty="0" smtClean="0"/>
              <a:t>精灵</a:t>
            </a:r>
            <a:r>
              <a:rPr lang="zh-CN" altLang="en-US" sz="2000" dirty="0"/>
              <a:t>动作提供了单个动作，这个动作包含属性包括：相对于</a:t>
            </a:r>
            <a:r>
              <a:rPr lang="en-US" altLang="zh-CN" sz="2000" dirty="0"/>
              <a:t>sprite</a:t>
            </a:r>
            <a:r>
              <a:rPr lang="zh-CN" altLang="en-US" sz="2000" dirty="0"/>
              <a:t>出现时间的开始时间、结束时间、重复次数等。具体行为可自己设定。公共文件仅提供简单的旋转平移缩放以及渐进渐出等。</a:t>
            </a:r>
          </a:p>
          <a:p>
            <a:pPr marL="180000" indent="0">
              <a:spcBef>
                <a:spcPts val="0"/>
              </a:spcBef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36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WGE </a:t>
            </a:r>
            <a:r>
              <a:rPr lang="zh-CN" altLang="en-US" dirty="0" smtClean="0"/>
              <a:t>一些规范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WGE</a:t>
            </a:r>
            <a:r>
              <a:rPr lang="zh-CN" altLang="en-US" sz="2400" dirty="0" smtClean="0"/>
              <a:t>开发版所有代码必须执行严格模式，在所有</a:t>
            </a:r>
            <a:r>
              <a:rPr lang="en-US" altLang="zh-CN" sz="2400" dirty="0" err="1" smtClean="0"/>
              <a:t>js</a:t>
            </a:r>
            <a:r>
              <a:rPr lang="zh-CN" altLang="en-US" sz="2400" dirty="0" smtClean="0"/>
              <a:t>文件开头加上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“use strict”</a:t>
            </a:r>
            <a:r>
              <a:rPr lang="zh-CN" altLang="en-US" sz="2400" dirty="0" smtClean="0"/>
              <a:t>， 不允许兼容错乱语法格式。</a:t>
            </a:r>
            <a:endParaRPr lang="en-US" altLang="zh-CN" sz="2400" dirty="0" smtClean="0"/>
          </a:p>
          <a:p>
            <a:r>
              <a:rPr lang="zh-CN" altLang="en-US" sz="2400" dirty="0" smtClean="0"/>
              <a:t>除了定义对象自身的</a:t>
            </a:r>
            <a:r>
              <a:rPr lang="en-US" altLang="zh-CN" sz="2400" dirty="0" smtClean="0"/>
              <a:t>method</a:t>
            </a:r>
            <a:r>
              <a:rPr lang="zh-CN" altLang="en-US" sz="2400" dirty="0" smtClean="0"/>
              <a:t>，不允许直接使用未声明变量。如果对象使用 </a:t>
            </a:r>
            <a:r>
              <a:rPr lang="en-US" altLang="zh-CN" sz="2400" dirty="0" err="1" smtClean="0"/>
              <a:t>WGE.Class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创建，则对象自身的所有方法都必须列举出来，并在必要的地方写清楚注释。</a:t>
            </a:r>
            <a:endParaRPr lang="en-US" altLang="zh-CN" sz="2400" dirty="0" smtClean="0"/>
          </a:p>
          <a:p>
            <a:r>
              <a:rPr lang="zh-CN" altLang="en-US" sz="2400" dirty="0" smtClean="0"/>
              <a:t>函数和块的风格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左大括号另起一行，不紧跟句尾。 右大括号另起一行，如果右大括号之后还有逗号、分号、小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括号等，则紧跟右大括号，例： </a:t>
            </a:r>
            <a:r>
              <a:rPr lang="en-US" altLang="zh-CN" sz="2400" dirty="0" smtClean="0"/>
              <a:t>“});”</a:t>
            </a:r>
            <a:r>
              <a:rPr lang="zh-CN" altLang="en-US" sz="2400" dirty="0" smtClean="0"/>
              <a:t>。 对于匿名函数以及创建匿名对象时无此要求。</a:t>
            </a:r>
            <a:endParaRPr lang="en-US" altLang="zh-CN" sz="2400" dirty="0" smtClean="0"/>
          </a:p>
          <a:p>
            <a:r>
              <a:rPr lang="zh-CN" altLang="en-US" sz="2400" dirty="0" smtClean="0"/>
              <a:t>新增功能必须添加至</a:t>
            </a:r>
            <a:r>
              <a:rPr lang="en-US" altLang="zh-CN" sz="2400" dirty="0" smtClean="0"/>
              <a:t>WGE</a:t>
            </a:r>
            <a:r>
              <a:rPr lang="zh-CN" altLang="en-US" sz="2400" dirty="0" smtClean="0"/>
              <a:t>类之下，整个引擎本身必须避免任何除了</a:t>
            </a:r>
            <a:r>
              <a:rPr lang="en-US" altLang="zh-CN" sz="2400" dirty="0" smtClean="0"/>
              <a:t>WGE</a:t>
            </a:r>
            <a:r>
              <a:rPr lang="zh-CN" altLang="en-US" sz="2400" dirty="0" smtClean="0"/>
              <a:t>以外的全局变量出现。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785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WGE – 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/>
              <a:t>时代在进步，随着发展，不支持</a:t>
            </a:r>
            <a:r>
              <a:rPr lang="en-US" altLang="zh-CN" sz="2400" dirty="0" err="1" smtClean="0"/>
              <a:t>WebGL</a:t>
            </a:r>
            <a:r>
              <a:rPr lang="zh-CN" altLang="en-US" sz="2400" dirty="0" smtClean="0"/>
              <a:t>的浏览器在不断的淘汰减少中。</a:t>
            </a:r>
            <a:r>
              <a:rPr lang="en-US" altLang="zh-CN" sz="2400" dirty="0" err="1" smtClean="0"/>
              <a:t>WebGL</a:t>
            </a:r>
            <a:r>
              <a:rPr lang="zh-CN" altLang="en-US" sz="2400" dirty="0" smtClean="0"/>
              <a:t>肯定会随着支持的增加而最终流行起来。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WebGL</a:t>
            </a:r>
            <a:r>
              <a:rPr lang="zh-CN" altLang="en-US" sz="2400" dirty="0" smtClean="0"/>
              <a:t>为长远计划。有无穷的想象空间。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WGE – </a:t>
            </a:r>
            <a:r>
              <a:rPr lang="en-US" altLang="zh-CN" sz="2400" dirty="0" err="1" smtClean="0"/>
              <a:t>WebGL</a:t>
            </a:r>
            <a:r>
              <a:rPr lang="zh-CN" altLang="en-US" sz="2400" dirty="0" smtClean="0"/>
              <a:t>版目前支持</a:t>
            </a:r>
            <a:r>
              <a:rPr lang="en-US" altLang="zh-CN" sz="2400" dirty="0" smtClean="0"/>
              <a:t>2d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纹理，类似网游的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自动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手动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场景漫游控制。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WGE – </a:t>
            </a:r>
            <a:r>
              <a:rPr lang="en-US" altLang="zh-CN" sz="2400" dirty="0" err="1" smtClean="0"/>
              <a:t>WebGL</a:t>
            </a:r>
            <a:r>
              <a:rPr lang="zh-CN" altLang="en-US" sz="2400" dirty="0" smtClean="0"/>
              <a:t>版未来会增加更多的效果，如光照、粒子系统、以及少量的物理引擎功能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668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506</Words>
  <Application>Microsoft Office PowerPoint</Application>
  <PresentationFormat>全屏显示(4:3)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WGE 简介</vt:lpstr>
      <vt:lpstr>WGE 现有文件结构 </vt:lpstr>
      <vt:lpstr>WGE-Slideshow 基本概念</vt:lpstr>
      <vt:lpstr>WGE-Slideshow 基本概念</vt:lpstr>
      <vt:lpstr>WGE 一些规范</vt:lpstr>
      <vt:lpstr>WGE – WebGL版</vt:lpstr>
    </vt:vector>
  </TitlesOfParts>
  <Company>wysaid.org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WGE 简介</dc:title>
  <dc:creator>Wang Yang</dc:creator>
  <cp:lastModifiedBy>Sky123.Org</cp:lastModifiedBy>
  <cp:revision>21</cp:revision>
  <dcterms:created xsi:type="dcterms:W3CDTF">2014-08-20T06:01:27Z</dcterms:created>
  <dcterms:modified xsi:type="dcterms:W3CDTF">2014-08-20T09:44:28Z</dcterms:modified>
</cp:coreProperties>
</file>