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9" r:id="rId1"/>
  </p:sldMasterIdLst>
  <p:notesMasterIdLst>
    <p:notesMasterId r:id="rId76"/>
  </p:notesMasterIdLst>
  <p:sldIdLst>
    <p:sldId id="256" r:id="rId2"/>
    <p:sldId id="380" r:id="rId3"/>
    <p:sldId id="375" r:id="rId4"/>
    <p:sldId id="391" r:id="rId5"/>
    <p:sldId id="392" r:id="rId6"/>
    <p:sldId id="434" r:id="rId7"/>
    <p:sldId id="376" r:id="rId8"/>
    <p:sldId id="431" r:id="rId9"/>
    <p:sldId id="430" r:id="rId10"/>
    <p:sldId id="378" r:id="rId11"/>
    <p:sldId id="379" r:id="rId12"/>
    <p:sldId id="257" r:id="rId13"/>
    <p:sldId id="390" r:id="rId14"/>
    <p:sldId id="381" r:id="rId15"/>
    <p:sldId id="259" r:id="rId16"/>
    <p:sldId id="432" r:id="rId17"/>
    <p:sldId id="260" r:id="rId18"/>
    <p:sldId id="261" r:id="rId19"/>
    <p:sldId id="317" r:id="rId20"/>
    <p:sldId id="318" r:id="rId21"/>
    <p:sldId id="319" r:id="rId22"/>
    <p:sldId id="320" r:id="rId23"/>
    <p:sldId id="331" r:id="rId24"/>
    <p:sldId id="321" r:id="rId25"/>
    <p:sldId id="371" r:id="rId26"/>
    <p:sldId id="323" r:id="rId27"/>
    <p:sldId id="324" r:id="rId28"/>
    <p:sldId id="325" r:id="rId29"/>
    <p:sldId id="333" r:id="rId30"/>
    <p:sldId id="395" r:id="rId31"/>
    <p:sldId id="396" r:id="rId32"/>
    <p:sldId id="397" r:id="rId33"/>
    <p:sldId id="398" r:id="rId34"/>
    <p:sldId id="399" r:id="rId35"/>
    <p:sldId id="400" r:id="rId36"/>
    <p:sldId id="401" r:id="rId37"/>
    <p:sldId id="435" r:id="rId38"/>
    <p:sldId id="436" r:id="rId39"/>
    <p:sldId id="402" r:id="rId40"/>
    <p:sldId id="403" r:id="rId41"/>
    <p:sldId id="404" r:id="rId42"/>
    <p:sldId id="405" r:id="rId43"/>
    <p:sldId id="406" r:id="rId44"/>
    <p:sldId id="407" r:id="rId45"/>
    <p:sldId id="408" r:id="rId46"/>
    <p:sldId id="409" r:id="rId47"/>
    <p:sldId id="433" r:id="rId48"/>
    <p:sldId id="410" r:id="rId49"/>
    <p:sldId id="437" r:id="rId50"/>
    <p:sldId id="438" r:id="rId51"/>
    <p:sldId id="439" r:id="rId52"/>
    <p:sldId id="440" r:id="rId53"/>
    <p:sldId id="441" r:id="rId54"/>
    <p:sldId id="442" r:id="rId55"/>
    <p:sldId id="443" r:id="rId56"/>
    <p:sldId id="411" r:id="rId57"/>
    <p:sldId id="412" r:id="rId58"/>
    <p:sldId id="413" r:id="rId59"/>
    <p:sldId id="414" r:id="rId60"/>
    <p:sldId id="415" r:id="rId61"/>
    <p:sldId id="416" r:id="rId62"/>
    <p:sldId id="417" r:id="rId63"/>
    <p:sldId id="418" r:id="rId64"/>
    <p:sldId id="419" r:id="rId65"/>
    <p:sldId id="420" r:id="rId66"/>
    <p:sldId id="421" r:id="rId67"/>
    <p:sldId id="422" r:id="rId68"/>
    <p:sldId id="423" r:id="rId69"/>
    <p:sldId id="424" r:id="rId70"/>
    <p:sldId id="425" r:id="rId71"/>
    <p:sldId id="426" r:id="rId72"/>
    <p:sldId id="444" r:id="rId73"/>
    <p:sldId id="428" r:id="rId74"/>
    <p:sldId id="429" r:id="rId75"/>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Helvetica" pitchFamily="34" charset="0"/>
        <a:ea typeface="+mn-ea"/>
        <a:cs typeface="+mn-cs"/>
      </a:defRPr>
    </a:lvl1pPr>
    <a:lvl2pPr marL="457200" algn="l" rtl="0" eaLnBrk="0" fontAlgn="base" hangingPunct="0">
      <a:spcBef>
        <a:spcPct val="0"/>
      </a:spcBef>
      <a:spcAft>
        <a:spcPct val="0"/>
      </a:spcAft>
      <a:defRPr kern="1200">
        <a:solidFill>
          <a:schemeClr val="tx1"/>
        </a:solidFill>
        <a:latin typeface="Helvetica" pitchFamily="34" charset="0"/>
        <a:ea typeface="+mn-ea"/>
        <a:cs typeface="+mn-cs"/>
      </a:defRPr>
    </a:lvl2pPr>
    <a:lvl3pPr marL="914400" algn="l" rtl="0" eaLnBrk="0" fontAlgn="base" hangingPunct="0">
      <a:spcBef>
        <a:spcPct val="0"/>
      </a:spcBef>
      <a:spcAft>
        <a:spcPct val="0"/>
      </a:spcAft>
      <a:defRPr kern="1200">
        <a:solidFill>
          <a:schemeClr val="tx1"/>
        </a:solidFill>
        <a:latin typeface="Helvetica" pitchFamily="34" charset="0"/>
        <a:ea typeface="+mn-ea"/>
        <a:cs typeface="+mn-cs"/>
      </a:defRPr>
    </a:lvl3pPr>
    <a:lvl4pPr marL="1371600" algn="l" rtl="0" eaLnBrk="0" fontAlgn="base" hangingPunct="0">
      <a:spcBef>
        <a:spcPct val="0"/>
      </a:spcBef>
      <a:spcAft>
        <a:spcPct val="0"/>
      </a:spcAft>
      <a:defRPr kern="1200">
        <a:solidFill>
          <a:schemeClr val="tx1"/>
        </a:solidFill>
        <a:latin typeface="Helvetica" pitchFamily="34" charset="0"/>
        <a:ea typeface="+mn-ea"/>
        <a:cs typeface="+mn-cs"/>
      </a:defRPr>
    </a:lvl4pPr>
    <a:lvl5pPr marL="1828800" algn="l" rtl="0" eaLnBrk="0" fontAlgn="base" hangingPunct="0">
      <a:spcBef>
        <a:spcPct val="0"/>
      </a:spcBef>
      <a:spcAft>
        <a:spcPct val="0"/>
      </a:spcAft>
      <a:defRPr kern="1200">
        <a:solidFill>
          <a:schemeClr val="tx1"/>
        </a:solidFill>
        <a:latin typeface="Helvetica" pitchFamily="34" charset="0"/>
        <a:ea typeface="+mn-ea"/>
        <a:cs typeface="+mn-cs"/>
      </a:defRPr>
    </a:lvl5pPr>
    <a:lvl6pPr marL="2286000" algn="l" defTabSz="914400" rtl="0" eaLnBrk="1" latinLnBrk="0" hangingPunct="1">
      <a:defRPr kern="1200">
        <a:solidFill>
          <a:schemeClr val="tx1"/>
        </a:solidFill>
        <a:latin typeface="Helvetica" pitchFamily="34" charset="0"/>
        <a:ea typeface="+mn-ea"/>
        <a:cs typeface="+mn-cs"/>
      </a:defRPr>
    </a:lvl6pPr>
    <a:lvl7pPr marL="2743200" algn="l" defTabSz="914400" rtl="0" eaLnBrk="1" latinLnBrk="0" hangingPunct="1">
      <a:defRPr kern="1200">
        <a:solidFill>
          <a:schemeClr val="tx1"/>
        </a:solidFill>
        <a:latin typeface="Helvetica" pitchFamily="34" charset="0"/>
        <a:ea typeface="+mn-ea"/>
        <a:cs typeface="+mn-cs"/>
      </a:defRPr>
    </a:lvl7pPr>
    <a:lvl8pPr marL="3200400" algn="l" defTabSz="914400" rtl="0" eaLnBrk="1" latinLnBrk="0" hangingPunct="1">
      <a:defRPr kern="1200">
        <a:solidFill>
          <a:schemeClr val="tx1"/>
        </a:solidFill>
        <a:latin typeface="Helvetica" pitchFamily="34" charset="0"/>
        <a:ea typeface="+mn-ea"/>
        <a:cs typeface="+mn-cs"/>
      </a:defRPr>
    </a:lvl8pPr>
    <a:lvl9pPr marL="3657600" algn="l" defTabSz="914400" rtl="0" eaLnBrk="1" latinLnBrk="0" hangingPunct="1">
      <a:defRPr kern="1200">
        <a:solidFill>
          <a:schemeClr val="tx1"/>
        </a:solidFill>
        <a:latin typeface="Helvetica"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66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9" autoAdjust="0"/>
    <p:restoredTop sz="77817" autoAdjust="0"/>
  </p:normalViewPr>
  <p:slideViewPr>
    <p:cSldViewPr snapToGrid="0">
      <p:cViewPr varScale="1">
        <p:scale>
          <a:sx n="70" d="100"/>
          <a:sy n="70" d="100"/>
        </p:scale>
        <p:origin x="1795" y="10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8" d="100"/>
        <a:sy n="68" d="100"/>
      </p:scale>
      <p:origin x="0" y="3762"/>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defRPr sz="1200">
                <a:latin typeface="Times New Roman" pitchFamily="18" charset="0"/>
              </a:defRPr>
            </a:lvl1pPr>
          </a:lstStyle>
          <a:p>
            <a:pPr>
              <a:defRPr/>
            </a:pPr>
            <a:endParaRPr lang="en-US" altLang="zh-CN"/>
          </a:p>
        </p:txBody>
      </p:sp>
      <p:sp>
        <p:nvSpPr>
          <p:cNvPr id="6147"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r">
              <a:defRPr sz="1200">
                <a:latin typeface="Times New Roman" pitchFamily="18" charset="0"/>
              </a:defRPr>
            </a:lvl1pPr>
          </a:lstStyle>
          <a:p>
            <a:pPr>
              <a:defRPr/>
            </a:pPr>
            <a:endParaRPr lang="en-US" altLang="zh-CN"/>
          </a:p>
        </p:txBody>
      </p:sp>
      <p:sp>
        <p:nvSpPr>
          <p:cNvPr id="3482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615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none" lIns="91440" tIns="45720" rIns="91440" bIns="45720" numCol="1" anchor="b" anchorCtr="0" compatLnSpc="1">
            <a:prstTxWarp prst="textNoShape">
              <a:avLst/>
            </a:prstTxWarp>
          </a:bodyPr>
          <a:lstStyle>
            <a:lvl1pPr>
              <a:defRPr sz="1200">
                <a:latin typeface="Times New Roman" pitchFamily="18" charset="0"/>
              </a:defRPr>
            </a:lvl1pPr>
          </a:lstStyle>
          <a:p>
            <a:pPr>
              <a:defRPr/>
            </a:pPr>
            <a:endParaRPr lang="en-US" altLang="zh-CN"/>
          </a:p>
        </p:txBody>
      </p:sp>
      <p:sp>
        <p:nvSpPr>
          <p:cNvPr id="615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none" lIns="91440" tIns="45720" rIns="91440" bIns="45720" numCol="1" anchor="b" anchorCtr="0" compatLnSpc="1">
            <a:prstTxWarp prst="textNoShape">
              <a:avLst/>
            </a:prstTxWarp>
          </a:bodyPr>
          <a:lstStyle>
            <a:lvl1pPr algn="r">
              <a:defRPr sz="1200">
                <a:latin typeface="Times New Roman" pitchFamily="18" charset="0"/>
              </a:defRPr>
            </a:lvl1pPr>
          </a:lstStyle>
          <a:p>
            <a:pPr>
              <a:defRPr/>
            </a:pPr>
            <a:fld id="{FEC86110-20B8-44D0-AB60-DA25C064499D}" type="slidenum">
              <a:rPr lang="zh-CN" altLang="en-US"/>
              <a:pPr>
                <a:defRPr/>
              </a:pPr>
              <a:t>‹#›</a:t>
            </a:fld>
            <a:endParaRPr lang="en-US" altLang="zh-CN"/>
          </a:p>
        </p:txBody>
      </p:sp>
    </p:spTree>
    <p:extLst>
      <p:ext uri="{BB962C8B-B14F-4D97-AF65-F5344CB8AC3E}">
        <p14:creationId xmlns:p14="http://schemas.microsoft.com/office/powerpoint/2010/main" val="265721966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FEC86110-20B8-44D0-AB60-DA25C064499D}" type="slidenum">
              <a:rPr lang="zh-CN" altLang="en-US" smtClean="0"/>
              <a:pPr>
                <a:defRPr/>
              </a:pPr>
              <a:t>1</a:t>
            </a:fld>
            <a:endParaRPr lang="en-US" altLang="zh-CN"/>
          </a:p>
        </p:txBody>
      </p:sp>
    </p:spTree>
    <p:extLst>
      <p:ext uri="{BB962C8B-B14F-4D97-AF65-F5344CB8AC3E}">
        <p14:creationId xmlns:p14="http://schemas.microsoft.com/office/powerpoint/2010/main" val="7952133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p:spPr>
        <p:txBody>
          <a:bodyPr/>
          <a:lstStyle>
            <a:lvl1pPr defTabSz="914274">
              <a:defRPr sz="1600">
                <a:solidFill>
                  <a:schemeClr val="tx1"/>
                </a:solidFill>
                <a:latin typeface="Helvetica" pitchFamily="34" charset="0"/>
              </a:defRPr>
            </a:lvl1pPr>
            <a:lvl2pPr marL="730171" indent="-280835" defTabSz="914274">
              <a:defRPr sz="1600">
                <a:solidFill>
                  <a:schemeClr val="tx1"/>
                </a:solidFill>
                <a:latin typeface="Helvetica" pitchFamily="34" charset="0"/>
              </a:defRPr>
            </a:lvl2pPr>
            <a:lvl3pPr marL="1123340" indent="-224668" defTabSz="914274">
              <a:defRPr sz="1600">
                <a:solidFill>
                  <a:schemeClr val="tx1"/>
                </a:solidFill>
                <a:latin typeface="Helvetica" pitchFamily="34" charset="0"/>
              </a:defRPr>
            </a:lvl3pPr>
            <a:lvl4pPr marL="1572677" indent="-224668" defTabSz="914274">
              <a:defRPr sz="1600">
                <a:solidFill>
                  <a:schemeClr val="tx1"/>
                </a:solidFill>
                <a:latin typeface="Helvetica" pitchFamily="34" charset="0"/>
              </a:defRPr>
            </a:lvl4pPr>
            <a:lvl5pPr marL="2022013" indent="-224668" defTabSz="914274">
              <a:defRPr sz="1600">
                <a:solidFill>
                  <a:schemeClr val="tx1"/>
                </a:solidFill>
                <a:latin typeface="Helvetica" pitchFamily="34" charset="0"/>
              </a:defRPr>
            </a:lvl5pPr>
            <a:lvl6pPr marL="2471349" indent="-224668" defTabSz="914274" eaLnBrk="0" fontAlgn="base" hangingPunct="0">
              <a:spcBef>
                <a:spcPct val="0"/>
              </a:spcBef>
              <a:spcAft>
                <a:spcPct val="0"/>
              </a:spcAft>
              <a:defRPr sz="1600">
                <a:solidFill>
                  <a:schemeClr val="tx1"/>
                </a:solidFill>
                <a:latin typeface="Helvetica" pitchFamily="34" charset="0"/>
              </a:defRPr>
            </a:lvl6pPr>
            <a:lvl7pPr marL="2920685" indent="-224668" defTabSz="914274" eaLnBrk="0" fontAlgn="base" hangingPunct="0">
              <a:spcBef>
                <a:spcPct val="0"/>
              </a:spcBef>
              <a:spcAft>
                <a:spcPct val="0"/>
              </a:spcAft>
              <a:defRPr sz="1600">
                <a:solidFill>
                  <a:schemeClr val="tx1"/>
                </a:solidFill>
                <a:latin typeface="Helvetica" pitchFamily="34" charset="0"/>
              </a:defRPr>
            </a:lvl7pPr>
            <a:lvl8pPr marL="3370021" indent="-224668" defTabSz="914274" eaLnBrk="0" fontAlgn="base" hangingPunct="0">
              <a:spcBef>
                <a:spcPct val="0"/>
              </a:spcBef>
              <a:spcAft>
                <a:spcPct val="0"/>
              </a:spcAft>
              <a:defRPr sz="1600">
                <a:solidFill>
                  <a:schemeClr val="tx1"/>
                </a:solidFill>
                <a:latin typeface="Helvetica" pitchFamily="34" charset="0"/>
              </a:defRPr>
            </a:lvl8pPr>
            <a:lvl9pPr marL="3819357" indent="-224668" defTabSz="914274" eaLnBrk="0" fontAlgn="base" hangingPunct="0">
              <a:spcBef>
                <a:spcPct val="0"/>
              </a:spcBef>
              <a:spcAft>
                <a:spcPct val="0"/>
              </a:spcAft>
              <a:defRPr sz="1600">
                <a:solidFill>
                  <a:schemeClr val="tx1"/>
                </a:solidFill>
                <a:latin typeface="Helvetica" pitchFamily="34" charset="0"/>
              </a:defRPr>
            </a:lvl9pPr>
          </a:lstStyle>
          <a:p>
            <a:fld id="{ADE417DC-421A-44A6-B944-3E3F464A4543}" type="slidenum">
              <a:rPr lang="en-US" altLang="zh-CN" sz="1200"/>
              <a:pPr/>
              <a:t>52</a:t>
            </a:fld>
            <a:endParaRPr lang="en-US" altLang="zh-CN" sz="1200"/>
          </a:p>
        </p:txBody>
      </p:sp>
      <p:sp>
        <p:nvSpPr>
          <p:cNvPr id="98307" name="Rectangle 2"/>
          <p:cNvSpPr>
            <a:spLocks noGrp="1" noRot="1" noChangeAspect="1" noChangeArrowheads="1" noTextEdit="1"/>
          </p:cNvSpPr>
          <p:nvPr>
            <p:ph type="sldImg"/>
          </p:nvPr>
        </p:nvSpPr>
        <p:spPr>
          <a:xfrm>
            <a:off x="1143000" y="684213"/>
            <a:ext cx="4572000" cy="3429000"/>
          </a:xfrm>
          <a:ln/>
        </p:spPr>
      </p:sp>
      <p:sp>
        <p:nvSpPr>
          <p:cNvPr id="98308" name="Rectangle 3"/>
          <p:cNvSpPr>
            <a:spLocks noGrp="1" noChangeArrowheads="1"/>
          </p:cNvSpPr>
          <p:nvPr>
            <p:ph type="body" idx="1"/>
          </p:nvPr>
        </p:nvSpPr>
        <p:spPr>
          <a:xfrm>
            <a:off x="913260" y="4343713"/>
            <a:ext cx="5031482" cy="4115425"/>
          </a:xfrm>
          <a:noFill/>
        </p:spPr>
        <p:txBody>
          <a:bodyPr/>
          <a:lstStyle/>
          <a:p>
            <a:endParaRPr lang="zh-CN" altLang="zh-CN"/>
          </a:p>
        </p:txBody>
      </p:sp>
    </p:spTree>
    <p:extLst>
      <p:ext uri="{BB962C8B-B14F-4D97-AF65-F5344CB8AC3E}">
        <p14:creationId xmlns:p14="http://schemas.microsoft.com/office/powerpoint/2010/main" val="42223271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p:spPr>
        <p:txBody>
          <a:bodyPr/>
          <a:lstStyle>
            <a:lvl1pPr defTabSz="914274">
              <a:defRPr sz="1600">
                <a:solidFill>
                  <a:schemeClr val="tx1"/>
                </a:solidFill>
                <a:latin typeface="Helvetica" pitchFamily="34" charset="0"/>
              </a:defRPr>
            </a:lvl1pPr>
            <a:lvl2pPr marL="730171" indent="-280835" defTabSz="914274">
              <a:defRPr sz="1600">
                <a:solidFill>
                  <a:schemeClr val="tx1"/>
                </a:solidFill>
                <a:latin typeface="Helvetica" pitchFamily="34" charset="0"/>
              </a:defRPr>
            </a:lvl2pPr>
            <a:lvl3pPr marL="1123340" indent="-224668" defTabSz="914274">
              <a:defRPr sz="1600">
                <a:solidFill>
                  <a:schemeClr val="tx1"/>
                </a:solidFill>
                <a:latin typeface="Helvetica" pitchFamily="34" charset="0"/>
              </a:defRPr>
            </a:lvl3pPr>
            <a:lvl4pPr marL="1572677" indent="-224668" defTabSz="914274">
              <a:defRPr sz="1600">
                <a:solidFill>
                  <a:schemeClr val="tx1"/>
                </a:solidFill>
                <a:latin typeface="Helvetica" pitchFamily="34" charset="0"/>
              </a:defRPr>
            </a:lvl4pPr>
            <a:lvl5pPr marL="2022013" indent="-224668" defTabSz="914274">
              <a:defRPr sz="1600">
                <a:solidFill>
                  <a:schemeClr val="tx1"/>
                </a:solidFill>
                <a:latin typeface="Helvetica" pitchFamily="34" charset="0"/>
              </a:defRPr>
            </a:lvl5pPr>
            <a:lvl6pPr marL="2471349" indent="-224668" defTabSz="914274" eaLnBrk="0" fontAlgn="base" hangingPunct="0">
              <a:spcBef>
                <a:spcPct val="0"/>
              </a:spcBef>
              <a:spcAft>
                <a:spcPct val="0"/>
              </a:spcAft>
              <a:defRPr sz="1600">
                <a:solidFill>
                  <a:schemeClr val="tx1"/>
                </a:solidFill>
                <a:latin typeface="Helvetica" pitchFamily="34" charset="0"/>
              </a:defRPr>
            </a:lvl6pPr>
            <a:lvl7pPr marL="2920685" indent="-224668" defTabSz="914274" eaLnBrk="0" fontAlgn="base" hangingPunct="0">
              <a:spcBef>
                <a:spcPct val="0"/>
              </a:spcBef>
              <a:spcAft>
                <a:spcPct val="0"/>
              </a:spcAft>
              <a:defRPr sz="1600">
                <a:solidFill>
                  <a:schemeClr val="tx1"/>
                </a:solidFill>
                <a:latin typeface="Helvetica" pitchFamily="34" charset="0"/>
              </a:defRPr>
            </a:lvl7pPr>
            <a:lvl8pPr marL="3370021" indent="-224668" defTabSz="914274" eaLnBrk="0" fontAlgn="base" hangingPunct="0">
              <a:spcBef>
                <a:spcPct val="0"/>
              </a:spcBef>
              <a:spcAft>
                <a:spcPct val="0"/>
              </a:spcAft>
              <a:defRPr sz="1600">
                <a:solidFill>
                  <a:schemeClr val="tx1"/>
                </a:solidFill>
                <a:latin typeface="Helvetica" pitchFamily="34" charset="0"/>
              </a:defRPr>
            </a:lvl8pPr>
            <a:lvl9pPr marL="3819357" indent="-224668" defTabSz="914274" eaLnBrk="0" fontAlgn="base" hangingPunct="0">
              <a:spcBef>
                <a:spcPct val="0"/>
              </a:spcBef>
              <a:spcAft>
                <a:spcPct val="0"/>
              </a:spcAft>
              <a:defRPr sz="1600">
                <a:solidFill>
                  <a:schemeClr val="tx1"/>
                </a:solidFill>
                <a:latin typeface="Helvetica" pitchFamily="34" charset="0"/>
              </a:defRPr>
            </a:lvl9pPr>
          </a:lstStyle>
          <a:p>
            <a:fld id="{460927A8-01E8-4580-8452-CFB8A0CF0A82}" type="slidenum">
              <a:rPr lang="en-US" altLang="zh-CN" sz="1200"/>
              <a:pPr/>
              <a:t>53</a:t>
            </a:fld>
            <a:endParaRPr lang="en-US" altLang="zh-CN" sz="1200"/>
          </a:p>
        </p:txBody>
      </p:sp>
      <p:sp>
        <p:nvSpPr>
          <p:cNvPr id="99331" name="Rectangle 2"/>
          <p:cNvSpPr>
            <a:spLocks noGrp="1" noRot="1" noChangeAspect="1" noChangeArrowheads="1" noTextEdit="1"/>
          </p:cNvSpPr>
          <p:nvPr>
            <p:ph type="sldImg"/>
          </p:nvPr>
        </p:nvSpPr>
        <p:spPr>
          <a:xfrm>
            <a:off x="1143000" y="684213"/>
            <a:ext cx="4572000" cy="3429000"/>
          </a:xfrm>
          <a:ln/>
        </p:spPr>
      </p:sp>
      <p:sp>
        <p:nvSpPr>
          <p:cNvPr id="99332" name="Rectangle 3"/>
          <p:cNvSpPr>
            <a:spLocks noGrp="1" noChangeArrowheads="1"/>
          </p:cNvSpPr>
          <p:nvPr>
            <p:ph type="body" idx="1"/>
          </p:nvPr>
        </p:nvSpPr>
        <p:spPr>
          <a:xfrm>
            <a:off x="913260" y="4343713"/>
            <a:ext cx="5031482" cy="4115425"/>
          </a:xfrm>
          <a:noFill/>
        </p:spPr>
        <p:txBody>
          <a:bodyPr/>
          <a:lstStyle/>
          <a:p>
            <a:endParaRPr lang="zh-CN" altLang="zh-CN"/>
          </a:p>
        </p:txBody>
      </p:sp>
    </p:spTree>
    <p:extLst>
      <p:ext uri="{BB962C8B-B14F-4D97-AF65-F5344CB8AC3E}">
        <p14:creationId xmlns:p14="http://schemas.microsoft.com/office/powerpoint/2010/main" val="41143540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p:spPr>
        <p:txBody>
          <a:bodyPr/>
          <a:lstStyle>
            <a:lvl1pPr defTabSz="914274">
              <a:defRPr sz="1600">
                <a:solidFill>
                  <a:schemeClr val="tx1"/>
                </a:solidFill>
                <a:latin typeface="Helvetica" pitchFamily="34" charset="0"/>
              </a:defRPr>
            </a:lvl1pPr>
            <a:lvl2pPr marL="730171" indent="-280835" defTabSz="914274">
              <a:defRPr sz="1600">
                <a:solidFill>
                  <a:schemeClr val="tx1"/>
                </a:solidFill>
                <a:latin typeface="Helvetica" pitchFamily="34" charset="0"/>
              </a:defRPr>
            </a:lvl2pPr>
            <a:lvl3pPr marL="1123340" indent="-224668" defTabSz="914274">
              <a:defRPr sz="1600">
                <a:solidFill>
                  <a:schemeClr val="tx1"/>
                </a:solidFill>
                <a:latin typeface="Helvetica" pitchFamily="34" charset="0"/>
              </a:defRPr>
            </a:lvl3pPr>
            <a:lvl4pPr marL="1572677" indent="-224668" defTabSz="914274">
              <a:defRPr sz="1600">
                <a:solidFill>
                  <a:schemeClr val="tx1"/>
                </a:solidFill>
                <a:latin typeface="Helvetica" pitchFamily="34" charset="0"/>
              </a:defRPr>
            </a:lvl4pPr>
            <a:lvl5pPr marL="2022013" indent="-224668" defTabSz="914274">
              <a:defRPr sz="1600">
                <a:solidFill>
                  <a:schemeClr val="tx1"/>
                </a:solidFill>
                <a:latin typeface="Helvetica" pitchFamily="34" charset="0"/>
              </a:defRPr>
            </a:lvl5pPr>
            <a:lvl6pPr marL="2471349" indent="-224668" defTabSz="914274" eaLnBrk="0" fontAlgn="base" hangingPunct="0">
              <a:spcBef>
                <a:spcPct val="0"/>
              </a:spcBef>
              <a:spcAft>
                <a:spcPct val="0"/>
              </a:spcAft>
              <a:defRPr sz="1600">
                <a:solidFill>
                  <a:schemeClr val="tx1"/>
                </a:solidFill>
                <a:latin typeface="Helvetica" pitchFamily="34" charset="0"/>
              </a:defRPr>
            </a:lvl6pPr>
            <a:lvl7pPr marL="2920685" indent="-224668" defTabSz="914274" eaLnBrk="0" fontAlgn="base" hangingPunct="0">
              <a:spcBef>
                <a:spcPct val="0"/>
              </a:spcBef>
              <a:spcAft>
                <a:spcPct val="0"/>
              </a:spcAft>
              <a:defRPr sz="1600">
                <a:solidFill>
                  <a:schemeClr val="tx1"/>
                </a:solidFill>
                <a:latin typeface="Helvetica" pitchFamily="34" charset="0"/>
              </a:defRPr>
            </a:lvl7pPr>
            <a:lvl8pPr marL="3370021" indent="-224668" defTabSz="914274" eaLnBrk="0" fontAlgn="base" hangingPunct="0">
              <a:spcBef>
                <a:spcPct val="0"/>
              </a:spcBef>
              <a:spcAft>
                <a:spcPct val="0"/>
              </a:spcAft>
              <a:defRPr sz="1600">
                <a:solidFill>
                  <a:schemeClr val="tx1"/>
                </a:solidFill>
                <a:latin typeface="Helvetica" pitchFamily="34" charset="0"/>
              </a:defRPr>
            </a:lvl8pPr>
            <a:lvl9pPr marL="3819357" indent="-224668" defTabSz="914274" eaLnBrk="0" fontAlgn="base" hangingPunct="0">
              <a:spcBef>
                <a:spcPct val="0"/>
              </a:spcBef>
              <a:spcAft>
                <a:spcPct val="0"/>
              </a:spcAft>
              <a:defRPr sz="1600">
                <a:solidFill>
                  <a:schemeClr val="tx1"/>
                </a:solidFill>
                <a:latin typeface="Helvetica" pitchFamily="34" charset="0"/>
              </a:defRPr>
            </a:lvl9pPr>
          </a:lstStyle>
          <a:p>
            <a:fld id="{0F6F963B-DFCE-42A7-A202-D34C919E9100}" type="slidenum">
              <a:rPr lang="en-US" altLang="zh-CN" sz="1200"/>
              <a:pPr/>
              <a:t>54</a:t>
            </a:fld>
            <a:endParaRPr lang="en-US" altLang="zh-CN" sz="1200"/>
          </a:p>
        </p:txBody>
      </p:sp>
      <p:sp>
        <p:nvSpPr>
          <p:cNvPr id="116739" name="Rectangle 2"/>
          <p:cNvSpPr>
            <a:spLocks noGrp="1" noRot="1" noChangeAspect="1" noChangeArrowheads="1" noTextEdit="1"/>
          </p:cNvSpPr>
          <p:nvPr>
            <p:ph type="sldImg"/>
          </p:nvPr>
        </p:nvSpPr>
        <p:spPr>
          <a:xfrm>
            <a:off x="1143000" y="684213"/>
            <a:ext cx="4572000" cy="3429000"/>
          </a:xfrm>
          <a:ln/>
        </p:spPr>
      </p:sp>
      <p:sp>
        <p:nvSpPr>
          <p:cNvPr id="116740" name="Rectangle 3"/>
          <p:cNvSpPr>
            <a:spLocks noGrp="1" noChangeArrowheads="1"/>
          </p:cNvSpPr>
          <p:nvPr>
            <p:ph type="body" idx="1"/>
          </p:nvPr>
        </p:nvSpPr>
        <p:spPr>
          <a:xfrm>
            <a:off x="913260" y="4343713"/>
            <a:ext cx="5031482" cy="4115425"/>
          </a:xfrm>
          <a:noFill/>
        </p:spPr>
        <p:txBody>
          <a:bodyPr/>
          <a:lstStyle/>
          <a:p>
            <a:endParaRPr lang="zh-CN" altLang="zh-CN"/>
          </a:p>
        </p:txBody>
      </p:sp>
    </p:spTree>
    <p:extLst>
      <p:ext uri="{BB962C8B-B14F-4D97-AF65-F5344CB8AC3E}">
        <p14:creationId xmlns:p14="http://schemas.microsoft.com/office/powerpoint/2010/main" val="1460612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p:spPr>
        <p:txBody>
          <a:bodyPr/>
          <a:lstStyle>
            <a:lvl1pPr defTabSz="914274">
              <a:defRPr sz="1600">
                <a:solidFill>
                  <a:schemeClr val="tx1"/>
                </a:solidFill>
                <a:latin typeface="Helvetica" pitchFamily="34" charset="0"/>
              </a:defRPr>
            </a:lvl1pPr>
            <a:lvl2pPr marL="730171" indent="-280835" defTabSz="914274">
              <a:defRPr sz="1600">
                <a:solidFill>
                  <a:schemeClr val="tx1"/>
                </a:solidFill>
                <a:latin typeface="Helvetica" pitchFamily="34" charset="0"/>
              </a:defRPr>
            </a:lvl2pPr>
            <a:lvl3pPr marL="1123340" indent="-224668" defTabSz="914274">
              <a:defRPr sz="1600">
                <a:solidFill>
                  <a:schemeClr val="tx1"/>
                </a:solidFill>
                <a:latin typeface="Helvetica" pitchFamily="34" charset="0"/>
              </a:defRPr>
            </a:lvl3pPr>
            <a:lvl4pPr marL="1572677" indent="-224668" defTabSz="914274">
              <a:defRPr sz="1600">
                <a:solidFill>
                  <a:schemeClr val="tx1"/>
                </a:solidFill>
                <a:latin typeface="Helvetica" pitchFamily="34" charset="0"/>
              </a:defRPr>
            </a:lvl4pPr>
            <a:lvl5pPr marL="2022013" indent="-224668" defTabSz="914274">
              <a:defRPr sz="1600">
                <a:solidFill>
                  <a:schemeClr val="tx1"/>
                </a:solidFill>
                <a:latin typeface="Helvetica" pitchFamily="34" charset="0"/>
              </a:defRPr>
            </a:lvl5pPr>
            <a:lvl6pPr marL="2471349" indent="-224668" defTabSz="914274" eaLnBrk="0" fontAlgn="base" hangingPunct="0">
              <a:spcBef>
                <a:spcPct val="0"/>
              </a:spcBef>
              <a:spcAft>
                <a:spcPct val="0"/>
              </a:spcAft>
              <a:defRPr sz="1600">
                <a:solidFill>
                  <a:schemeClr val="tx1"/>
                </a:solidFill>
                <a:latin typeface="Helvetica" pitchFamily="34" charset="0"/>
              </a:defRPr>
            </a:lvl6pPr>
            <a:lvl7pPr marL="2920685" indent="-224668" defTabSz="914274" eaLnBrk="0" fontAlgn="base" hangingPunct="0">
              <a:spcBef>
                <a:spcPct val="0"/>
              </a:spcBef>
              <a:spcAft>
                <a:spcPct val="0"/>
              </a:spcAft>
              <a:defRPr sz="1600">
                <a:solidFill>
                  <a:schemeClr val="tx1"/>
                </a:solidFill>
                <a:latin typeface="Helvetica" pitchFamily="34" charset="0"/>
              </a:defRPr>
            </a:lvl7pPr>
            <a:lvl8pPr marL="3370021" indent="-224668" defTabSz="914274" eaLnBrk="0" fontAlgn="base" hangingPunct="0">
              <a:spcBef>
                <a:spcPct val="0"/>
              </a:spcBef>
              <a:spcAft>
                <a:spcPct val="0"/>
              </a:spcAft>
              <a:defRPr sz="1600">
                <a:solidFill>
                  <a:schemeClr val="tx1"/>
                </a:solidFill>
                <a:latin typeface="Helvetica" pitchFamily="34" charset="0"/>
              </a:defRPr>
            </a:lvl8pPr>
            <a:lvl9pPr marL="3819357" indent="-224668" defTabSz="914274" eaLnBrk="0" fontAlgn="base" hangingPunct="0">
              <a:spcBef>
                <a:spcPct val="0"/>
              </a:spcBef>
              <a:spcAft>
                <a:spcPct val="0"/>
              </a:spcAft>
              <a:defRPr sz="1600">
                <a:solidFill>
                  <a:schemeClr val="tx1"/>
                </a:solidFill>
                <a:latin typeface="Helvetica" pitchFamily="34" charset="0"/>
              </a:defRPr>
            </a:lvl9pPr>
          </a:lstStyle>
          <a:p>
            <a:fld id="{186D7EB4-844D-4D28-AC94-DC7A8BE7312B}" type="slidenum">
              <a:rPr lang="en-US" altLang="zh-CN" sz="1200"/>
              <a:pPr/>
              <a:t>55</a:t>
            </a:fld>
            <a:endParaRPr lang="en-US" altLang="zh-CN" sz="1200"/>
          </a:p>
        </p:txBody>
      </p:sp>
      <p:sp>
        <p:nvSpPr>
          <p:cNvPr id="117763" name="Rectangle 2"/>
          <p:cNvSpPr>
            <a:spLocks noGrp="1" noRot="1" noChangeAspect="1" noChangeArrowheads="1" noTextEdit="1"/>
          </p:cNvSpPr>
          <p:nvPr>
            <p:ph type="sldImg"/>
          </p:nvPr>
        </p:nvSpPr>
        <p:spPr>
          <a:xfrm>
            <a:off x="1143000" y="684213"/>
            <a:ext cx="4572000" cy="3429000"/>
          </a:xfrm>
          <a:ln/>
        </p:spPr>
      </p:sp>
      <p:sp>
        <p:nvSpPr>
          <p:cNvPr id="117764" name="Rectangle 3"/>
          <p:cNvSpPr>
            <a:spLocks noGrp="1" noChangeArrowheads="1"/>
          </p:cNvSpPr>
          <p:nvPr>
            <p:ph type="body" idx="1"/>
          </p:nvPr>
        </p:nvSpPr>
        <p:spPr>
          <a:xfrm>
            <a:off x="913260" y="4343713"/>
            <a:ext cx="5031482" cy="4115425"/>
          </a:xfrm>
          <a:noFill/>
        </p:spPr>
        <p:txBody>
          <a:bodyPr/>
          <a:lstStyle/>
          <a:p>
            <a:endParaRPr lang="zh-CN" altLang="zh-CN"/>
          </a:p>
        </p:txBody>
      </p:sp>
    </p:spTree>
    <p:extLst>
      <p:ext uri="{BB962C8B-B14F-4D97-AF65-F5344CB8AC3E}">
        <p14:creationId xmlns:p14="http://schemas.microsoft.com/office/powerpoint/2010/main" val="29111768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a:ln/>
        </p:spPr>
      </p:sp>
      <p:sp>
        <p:nvSpPr>
          <p:cNvPr id="4198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198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eaLnBrk="0" fontAlgn="base" hangingPunct="0">
              <a:spcBef>
                <a:spcPct val="0"/>
              </a:spcBef>
              <a:spcAft>
                <a:spcPct val="0"/>
              </a:spcAft>
              <a:defRPr>
                <a:solidFill>
                  <a:schemeClr val="tx1"/>
                </a:solidFill>
                <a:latin typeface="Helvetica" pitchFamily="34" charset="0"/>
              </a:defRPr>
            </a:lvl6pPr>
            <a:lvl7pPr marL="2971800" indent="-228600" eaLnBrk="0" fontAlgn="base" hangingPunct="0">
              <a:spcBef>
                <a:spcPct val="0"/>
              </a:spcBef>
              <a:spcAft>
                <a:spcPct val="0"/>
              </a:spcAft>
              <a:defRPr>
                <a:solidFill>
                  <a:schemeClr val="tx1"/>
                </a:solidFill>
                <a:latin typeface="Helvetica" pitchFamily="34" charset="0"/>
              </a:defRPr>
            </a:lvl7pPr>
            <a:lvl8pPr marL="3429000" indent="-228600" eaLnBrk="0" fontAlgn="base" hangingPunct="0">
              <a:spcBef>
                <a:spcPct val="0"/>
              </a:spcBef>
              <a:spcAft>
                <a:spcPct val="0"/>
              </a:spcAft>
              <a:defRPr>
                <a:solidFill>
                  <a:schemeClr val="tx1"/>
                </a:solidFill>
                <a:latin typeface="Helvetica" pitchFamily="34" charset="0"/>
              </a:defRPr>
            </a:lvl8pPr>
            <a:lvl9pPr marL="3886200" indent="-228600" eaLnBrk="0" fontAlgn="base" hangingPunct="0">
              <a:spcBef>
                <a:spcPct val="0"/>
              </a:spcBef>
              <a:spcAft>
                <a:spcPct val="0"/>
              </a:spcAft>
              <a:defRPr>
                <a:solidFill>
                  <a:schemeClr val="tx1"/>
                </a:solidFill>
                <a:latin typeface="Helvetica" pitchFamily="34" charset="0"/>
              </a:defRPr>
            </a:lvl9pPr>
          </a:lstStyle>
          <a:p>
            <a:fld id="{8F5BF047-3372-4DD6-84DD-FC4D543041CE}" type="slidenum">
              <a:rPr lang="zh-CN" altLang="en-US" smtClean="0">
                <a:latin typeface="Times New Roman" pitchFamily="18" charset="0"/>
              </a:rPr>
              <a:pPr/>
              <a:t>58</a:t>
            </a:fld>
            <a:endParaRPr lang="en-US" altLang="zh-CN">
              <a:latin typeface="Times New Roman" pitchFamily="18" charset="0"/>
            </a:endParaRPr>
          </a:p>
        </p:txBody>
      </p:sp>
    </p:spTree>
    <p:extLst>
      <p:ext uri="{BB962C8B-B14F-4D97-AF65-F5344CB8AC3E}">
        <p14:creationId xmlns:p14="http://schemas.microsoft.com/office/powerpoint/2010/main" val="34540708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FEC86110-20B8-44D0-AB60-DA25C064499D}" type="slidenum">
              <a:rPr lang="zh-CN" altLang="en-US" smtClean="0"/>
              <a:pPr>
                <a:defRPr/>
              </a:pPr>
              <a:t>65</a:t>
            </a:fld>
            <a:endParaRPr lang="en-US" altLang="zh-CN"/>
          </a:p>
        </p:txBody>
      </p:sp>
    </p:spTree>
    <p:extLst>
      <p:ext uri="{BB962C8B-B14F-4D97-AF65-F5344CB8AC3E}">
        <p14:creationId xmlns:p14="http://schemas.microsoft.com/office/powerpoint/2010/main" val="24573844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p:cNvSpPr>
            <a:spLocks noGrp="1" noChangeArrowheads="1"/>
          </p:cNvSpPr>
          <p:nvPr>
            <p:ph type="sldNum" sz="quarter" idx="5"/>
          </p:nvPr>
        </p:nvSpPr>
        <p:spPr>
          <a:noFill/>
        </p:spPr>
        <p:txBody>
          <a:bodyPr/>
          <a:lstStyle>
            <a:lvl1pPr defTabSz="914274">
              <a:defRPr sz="1600">
                <a:solidFill>
                  <a:schemeClr val="tx1"/>
                </a:solidFill>
                <a:latin typeface="Helvetica" pitchFamily="34" charset="0"/>
              </a:defRPr>
            </a:lvl1pPr>
            <a:lvl2pPr marL="730171" indent="-280835" defTabSz="914274">
              <a:defRPr sz="1600">
                <a:solidFill>
                  <a:schemeClr val="tx1"/>
                </a:solidFill>
                <a:latin typeface="Helvetica" pitchFamily="34" charset="0"/>
              </a:defRPr>
            </a:lvl2pPr>
            <a:lvl3pPr marL="1123340" indent="-224668" defTabSz="914274">
              <a:defRPr sz="1600">
                <a:solidFill>
                  <a:schemeClr val="tx1"/>
                </a:solidFill>
                <a:latin typeface="Helvetica" pitchFamily="34" charset="0"/>
              </a:defRPr>
            </a:lvl3pPr>
            <a:lvl4pPr marL="1572677" indent="-224668" defTabSz="914274">
              <a:defRPr sz="1600">
                <a:solidFill>
                  <a:schemeClr val="tx1"/>
                </a:solidFill>
                <a:latin typeface="Helvetica" pitchFamily="34" charset="0"/>
              </a:defRPr>
            </a:lvl4pPr>
            <a:lvl5pPr marL="2022013" indent="-224668" defTabSz="914274">
              <a:defRPr sz="1600">
                <a:solidFill>
                  <a:schemeClr val="tx1"/>
                </a:solidFill>
                <a:latin typeface="Helvetica" pitchFamily="34" charset="0"/>
              </a:defRPr>
            </a:lvl5pPr>
            <a:lvl6pPr marL="2471349" indent="-224668" defTabSz="914274" eaLnBrk="0" fontAlgn="base" hangingPunct="0">
              <a:spcBef>
                <a:spcPct val="0"/>
              </a:spcBef>
              <a:spcAft>
                <a:spcPct val="0"/>
              </a:spcAft>
              <a:defRPr sz="1600">
                <a:solidFill>
                  <a:schemeClr val="tx1"/>
                </a:solidFill>
                <a:latin typeface="Helvetica" pitchFamily="34" charset="0"/>
              </a:defRPr>
            </a:lvl6pPr>
            <a:lvl7pPr marL="2920685" indent="-224668" defTabSz="914274" eaLnBrk="0" fontAlgn="base" hangingPunct="0">
              <a:spcBef>
                <a:spcPct val="0"/>
              </a:spcBef>
              <a:spcAft>
                <a:spcPct val="0"/>
              </a:spcAft>
              <a:defRPr sz="1600">
                <a:solidFill>
                  <a:schemeClr val="tx1"/>
                </a:solidFill>
                <a:latin typeface="Helvetica" pitchFamily="34" charset="0"/>
              </a:defRPr>
            </a:lvl7pPr>
            <a:lvl8pPr marL="3370021" indent="-224668" defTabSz="914274" eaLnBrk="0" fontAlgn="base" hangingPunct="0">
              <a:spcBef>
                <a:spcPct val="0"/>
              </a:spcBef>
              <a:spcAft>
                <a:spcPct val="0"/>
              </a:spcAft>
              <a:defRPr sz="1600">
                <a:solidFill>
                  <a:schemeClr val="tx1"/>
                </a:solidFill>
                <a:latin typeface="Helvetica" pitchFamily="34" charset="0"/>
              </a:defRPr>
            </a:lvl8pPr>
            <a:lvl9pPr marL="3819357" indent="-224668" defTabSz="914274" eaLnBrk="0" fontAlgn="base" hangingPunct="0">
              <a:spcBef>
                <a:spcPct val="0"/>
              </a:spcBef>
              <a:spcAft>
                <a:spcPct val="0"/>
              </a:spcAft>
              <a:defRPr sz="1600">
                <a:solidFill>
                  <a:schemeClr val="tx1"/>
                </a:solidFill>
                <a:latin typeface="Helvetica" pitchFamily="34" charset="0"/>
              </a:defRPr>
            </a:lvl9pPr>
          </a:lstStyle>
          <a:p>
            <a:fld id="{9A688BCF-FA5D-4F98-8ECC-668359F9D400}" type="slidenum">
              <a:rPr lang="en-US" altLang="zh-CN" sz="1200"/>
              <a:pPr/>
              <a:t>72</a:t>
            </a:fld>
            <a:endParaRPr lang="en-US" altLang="zh-CN" sz="1200"/>
          </a:p>
        </p:txBody>
      </p:sp>
      <p:sp>
        <p:nvSpPr>
          <p:cNvPr id="137219" name="Rectangle 2"/>
          <p:cNvSpPr>
            <a:spLocks noGrp="1" noRot="1" noChangeAspect="1" noChangeArrowheads="1" noTextEdit="1"/>
          </p:cNvSpPr>
          <p:nvPr>
            <p:ph type="sldImg"/>
          </p:nvPr>
        </p:nvSpPr>
        <p:spPr>
          <a:xfrm>
            <a:off x="1143000" y="684213"/>
            <a:ext cx="4572000" cy="3429000"/>
          </a:xfrm>
          <a:ln/>
        </p:spPr>
      </p:sp>
      <p:sp>
        <p:nvSpPr>
          <p:cNvPr id="137220" name="Rectangle 3"/>
          <p:cNvSpPr>
            <a:spLocks noGrp="1" noChangeArrowheads="1"/>
          </p:cNvSpPr>
          <p:nvPr>
            <p:ph type="body" idx="1"/>
          </p:nvPr>
        </p:nvSpPr>
        <p:spPr>
          <a:xfrm>
            <a:off x="913260" y="4343713"/>
            <a:ext cx="5031482" cy="4115425"/>
          </a:xfrm>
          <a:noFill/>
        </p:spPr>
        <p:txBody>
          <a:bodyPr/>
          <a:lstStyle/>
          <a:p>
            <a:endParaRPr lang="zh-CN" altLang="zh-CN"/>
          </a:p>
        </p:txBody>
      </p:sp>
    </p:spTree>
    <p:extLst>
      <p:ext uri="{BB962C8B-B14F-4D97-AF65-F5344CB8AC3E}">
        <p14:creationId xmlns:p14="http://schemas.microsoft.com/office/powerpoint/2010/main" val="11829169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FEC86110-20B8-44D0-AB60-DA25C064499D}" type="slidenum">
              <a:rPr lang="zh-CN" altLang="en-US" smtClean="0"/>
              <a:pPr>
                <a:defRPr/>
              </a:pPr>
              <a:t>73</a:t>
            </a:fld>
            <a:endParaRPr lang="en-US" altLang="zh-CN"/>
          </a:p>
        </p:txBody>
      </p:sp>
    </p:spTree>
    <p:extLst>
      <p:ext uri="{BB962C8B-B14F-4D97-AF65-F5344CB8AC3E}">
        <p14:creationId xmlns:p14="http://schemas.microsoft.com/office/powerpoint/2010/main" val="23503348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表述关系模型属性之间的特点</a:t>
            </a:r>
            <a:endParaRPr lang="en-US" altLang="zh-CN" dirty="0"/>
          </a:p>
          <a:p>
            <a:r>
              <a:rPr lang="zh-CN" altLang="en-US" dirty="0"/>
              <a:t>从结构和关系模型的表述能力上分析合理性，与语义无关。</a:t>
            </a:r>
            <a:endParaRPr lang="en-US" altLang="zh-CN" dirty="0"/>
          </a:p>
          <a:p>
            <a:r>
              <a:rPr lang="zh-CN" altLang="en-US" dirty="0"/>
              <a:t>把信息访问的效率提升</a:t>
            </a:r>
            <a:r>
              <a:rPr lang="en-US" altLang="zh-CN" dirty="0"/>
              <a:t>-&gt;</a:t>
            </a:r>
            <a:r>
              <a:rPr lang="zh-CN" altLang="en-US"/>
              <a:t>相关的信息放在一起</a:t>
            </a:r>
          </a:p>
        </p:txBody>
      </p:sp>
      <p:sp>
        <p:nvSpPr>
          <p:cNvPr id="4" name="灯片编号占位符 3"/>
          <p:cNvSpPr>
            <a:spLocks noGrp="1"/>
          </p:cNvSpPr>
          <p:nvPr>
            <p:ph type="sldNum" sz="quarter" idx="5"/>
          </p:nvPr>
        </p:nvSpPr>
        <p:spPr/>
        <p:txBody>
          <a:bodyPr/>
          <a:lstStyle/>
          <a:p>
            <a:pPr>
              <a:defRPr/>
            </a:pPr>
            <a:fld id="{FEC86110-20B8-44D0-AB60-DA25C064499D}" type="slidenum">
              <a:rPr lang="zh-CN" altLang="en-US" smtClean="0"/>
              <a:pPr>
                <a:defRPr/>
              </a:pPr>
              <a:t>2</a:t>
            </a:fld>
            <a:endParaRPr lang="en-US" altLang="zh-CN"/>
          </a:p>
        </p:txBody>
      </p:sp>
    </p:spTree>
    <p:extLst>
      <p:ext uri="{BB962C8B-B14F-4D97-AF65-F5344CB8AC3E}">
        <p14:creationId xmlns:p14="http://schemas.microsoft.com/office/powerpoint/2010/main" val="38595562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p:spPr>
        <p:txBody>
          <a:bodyPr/>
          <a:lstStyle>
            <a:lvl1pPr defTabSz="914274">
              <a:defRPr sz="1600">
                <a:solidFill>
                  <a:schemeClr val="tx1"/>
                </a:solidFill>
                <a:latin typeface="Helvetica" pitchFamily="34" charset="0"/>
              </a:defRPr>
            </a:lvl1pPr>
            <a:lvl2pPr marL="730171" indent="-280835" defTabSz="914274">
              <a:defRPr sz="1600">
                <a:solidFill>
                  <a:schemeClr val="tx1"/>
                </a:solidFill>
                <a:latin typeface="Helvetica" pitchFamily="34" charset="0"/>
              </a:defRPr>
            </a:lvl2pPr>
            <a:lvl3pPr marL="1123340" indent="-224668" defTabSz="914274">
              <a:defRPr sz="1600">
                <a:solidFill>
                  <a:schemeClr val="tx1"/>
                </a:solidFill>
                <a:latin typeface="Helvetica" pitchFamily="34" charset="0"/>
              </a:defRPr>
            </a:lvl3pPr>
            <a:lvl4pPr marL="1572677" indent="-224668" defTabSz="914274">
              <a:defRPr sz="1600">
                <a:solidFill>
                  <a:schemeClr val="tx1"/>
                </a:solidFill>
                <a:latin typeface="Helvetica" pitchFamily="34" charset="0"/>
              </a:defRPr>
            </a:lvl4pPr>
            <a:lvl5pPr marL="2022013" indent="-224668" defTabSz="914274">
              <a:defRPr sz="1600">
                <a:solidFill>
                  <a:schemeClr val="tx1"/>
                </a:solidFill>
                <a:latin typeface="Helvetica" pitchFamily="34" charset="0"/>
              </a:defRPr>
            </a:lvl5pPr>
            <a:lvl6pPr marL="2471349" indent="-224668" defTabSz="914274" eaLnBrk="0" fontAlgn="base" hangingPunct="0">
              <a:spcBef>
                <a:spcPct val="0"/>
              </a:spcBef>
              <a:spcAft>
                <a:spcPct val="0"/>
              </a:spcAft>
              <a:defRPr sz="1600">
                <a:solidFill>
                  <a:schemeClr val="tx1"/>
                </a:solidFill>
                <a:latin typeface="Helvetica" pitchFamily="34" charset="0"/>
              </a:defRPr>
            </a:lvl6pPr>
            <a:lvl7pPr marL="2920685" indent="-224668" defTabSz="914274" eaLnBrk="0" fontAlgn="base" hangingPunct="0">
              <a:spcBef>
                <a:spcPct val="0"/>
              </a:spcBef>
              <a:spcAft>
                <a:spcPct val="0"/>
              </a:spcAft>
              <a:defRPr sz="1600">
                <a:solidFill>
                  <a:schemeClr val="tx1"/>
                </a:solidFill>
                <a:latin typeface="Helvetica" pitchFamily="34" charset="0"/>
              </a:defRPr>
            </a:lvl7pPr>
            <a:lvl8pPr marL="3370021" indent="-224668" defTabSz="914274" eaLnBrk="0" fontAlgn="base" hangingPunct="0">
              <a:spcBef>
                <a:spcPct val="0"/>
              </a:spcBef>
              <a:spcAft>
                <a:spcPct val="0"/>
              </a:spcAft>
              <a:defRPr sz="1600">
                <a:solidFill>
                  <a:schemeClr val="tx1"/>
                </a:solidFill>
                <a:latin typeface="Helvetica" pitchFamily="34" charset="0"/>
              </a:defRPr>
            </a:lvl8pPr>
            <a:lvl9pPr marL="3819357" indent="-224668" defTabSz="914274" eaLnBrk="0" fontAlgn="base" hangingPunct="0">
              <a:spcBef>
                <a:spcPct val="0"/>
              </a:spcBef>
              <a:spcAft>
                <a:spcPct val="0"/>
              </a:spcAft>
              <a:defRPr sz="1600">
                <a:solidFill>
                  <a:schemeClr val="tx1"/>
                </a:solidFill>
                <a:latin typeface="Helvetica" pitchFamily="34" charset="0"/>
              </a:defRPr>
            </a:lvl9pPr>
          </a:lstStyle>
          <a:p>
            <a:fld id="{74B52B84-B64F-49F9-A08B-89EEEAAA1A67}" type="slidenum">
              <a:rPr lang="en-US" altLang="zh-CN" sz="1200"/>
              <a:pPr/>
              <a:t>9</a:t>
            </a:fld>
            <a:endParaRPr lang="en-US" altLang="zh-CN" sz="1200"/>
          </a:p>
        </p:txBody>
      </p:sp>
      <p:sp>
        <p:nvSpPr>
          <p:cNvPr id="99331" name="Rectangle 2"/>
          <p:cNvSpPr>
            <a:spLocks noGrp="1" noRot="1" noChangeAspect="1" noChangeArrowheads="1" noTextEdit="1"/>
          </p:cNvSpPr>
          <p:nvPr>
            <p:ph type="sldImg"/>
          </p:nvPr>
        </p:nvSpPr>
        <p:spPr>
          <a:xfrm>
            <a:off x="1143000" y="684213"/>
            <a:ext cx="4572000" cy="3429000"/>
          </a:xfrm>
          <a:ln/>
        </p:spPr>
      </p:sp>
      <p:sp>
        <p:nvSpPr>
          <p:cNvPr id="99332" name="Rectangle 3"/>
          <p:cNvSpPr>
            <a:spLocks noGrp="1" noChangeArrowheads="1"/>
          </p:cNvSpPr>
          <p:nvPr>
            <p:ph type="body" idx="1"/>
          </p:nvPr>
        </p:nvSpPr>
        <p:spPr>
          <a:xfrm>
            <a:off x="913260" y="4343713"/>
            <a:ext cx="5031482" cy="4115425"/>
          </a:xfrm>
          <a:noFill/>
        </p:spPr>
        <p:txBody>
          <a:bodyPr/>
          <a:lstStyle/>
          <a:p>
            <a:endParaRPr lang="zh-CN" altLang="zh-CN"/>
          </a:p>
        </p:txBody>
      </p:sp>
    </p:spTree>
    <p:extLst>
      <p:ext uri="{BB962C8B-B14F-4D97-AF65-F5344CB8AC3E}">
        <p14:creationId xmlns:p14="http://schemas.microsoft.com/office/powerpoint/2010/main" val="22271147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lvl1pPr defTabSz="914274">
              <a:defRPr sz="1600">
                <a:solidFill>
                  <a:schemeClr val="tx1"/>
                </a:solidFill>
                <a:latin typeface="Helvetica" pitchFamily="34" charset="0"/>
              </a:defRPr>
            </a:lvl1pPr>
            <a:lvl2pPr marL="730171" indent="-280835" defTabSz="914274">
              <a:defRPr sz="1600">
                <a:solidFill>
                  <a:schemeClr val="tx1"/>
                </a:solidFill>
                <a:latin typeface="Helvetica" pitchFamily="34" charset="0"/>
              </a:defRPr>
            </a:lvl2pPr>
            <a:lvl3pPr marL="1123340" indent="-224668" defTabSz="914274">
              <a:defRPr sz="1600">
                <a:solidFill>
                  <a:schemeClr val="tx1"/>
                </a:solidFill>
                <a:latin typeface="Helvetica" pitchFamily="34" charset="0"/>
              </a:defRPr>
            </a:lvl3pPr>
            <a:lvl4pPr marL="1572677" indent="-224668" defTabSz="914274">
              <a:defRPr sz="1600">
                <a:solidFill>
                  <a:schemeClr val="tx1"/>
                </a:solidFill>
                <a:latin typeface="Helvetica" pitchFamily="34" charset="0"/>
              </a:defRPr>
            </a:lvl4pPr>
            <a:lvl5pPr marL="2022013" indent="-224668" defTabSz="914274">
              <a:defRPr sz="1600">
                <a:solidFill>
                  <a:schemeClr val="tx1"/>
                </a:solidFill>
                <a:latin typeface="Helvetica" pitchFamily="34" charset="0"/>
              </a:defRPr>
            </a:lvl5pPr>
            <a:lvl6pPr marL="2471349" indent="-224668" defTabSz="914274" eaLnBrk="0" fontAlgn="base" hangingPunct="0">
              <a:spcBef>
                <a:spcPct val="0"/>
              </a:spcBef>
              <a:spcAft>
                <a:spcPct val="0"/>
              </a:spcAft>
              <a:defRPr sz="1600">
                <a:solidFill>
                  <a:schemeClr val="tx1"/>
                </a:solidFill>
                <a:latin typeface="Helvetica" pitchFamily="34" charset="0"/>
              </a:defRPr>
            </a:lvl6pPr>
            <a:lvl7pPr marL="2920685" indent="-224668" defTabSz="914274" eaLnBrk="0" fontAlgn="base" hangingPunct="0">
              <a:spcBef>
                <a:spcPct val="0"/>
              </a:spcBef>
              <a:spcAft>
                <a:spcPct val="0"/>
              </a:spcAft>
              <a:defRPr sz="1600">
                <a:solidFill>
                  <a:schemeClr val="tx1"/>
                </a:solidFill>
                <a:latin typeface="Helvetica" pitchFamily="34" charset="0"/>
              </a:defRPr>
            </a:lvl7pPr>
            <a:lvl8pPr marL="3370021" indent="-224668" defTabSz="914274" eaLnBrk="0" fontAlgn="base" hangingPunct="0">
              <a:spcBef>
                <a:spcPct val="0"/>
              </a:spcBef>
              <a:spcAft>
                <a:spcPct val="0"/>
              </a:spcAft>
              <a:defRPr sz="1600">
                <a:solidFill>
                  <a:schemeClr val="tx1"/>
                </a:solidFill>
                <a:latin typeface="Helvetica" pitchFamily="34" charset="0"/>
              </a:defRPr>
            </a:lvl8pPr>
            <a:lvl9pPr marL="3819357" indent="-224668" defTabSz="914274" eaLnBrk="0" fontAlgn="base" hangingPunct="0">
              <a:spcBef>
                <a:spcPct val="0"/>
              </a:spcBef>
              <a:spcAft>
                <a:spcPct val="0"/>
              </a:spcAft>
              <a:defRPr sz="1600">
                <a:solidFill>
                  <a:schemeClr val="tx1"/>
                </a:solidFill>
                <a:latin typeface="Helvetica" pitchFamily="34" charset="0"/>
              </a:defRPr>
            </a:lvl9pPr>
          </a:lstStyle>
          <a:p>
            <a:fld id="{0FC0F154-AF4D-4843-ACFB-502178910A87}" type="slidenum">
              <a:rPr lang="en-US" altLang="zh-CN" sz="1200"/>
              <a:pPr/>
              <a:t>16</a:t>
            </a:fld>
            <a:endParaRPr lang="en-US" altLang="zh-CN" sz="1200"/>
          </a:p>
        </p:txBody>
      </p:sp>
      <p:sp>
        <p:nvSpPr>
          <p:cNvPr id="102403" name="Rectangle 2"/>
          <p:cNvSpPr>
            <a:spLocks noGrp="1" noRot="1" noChangeAspect="1" noChangeArrowheads="1" noTextEdit="1"/>
          </p:cNvSpPr>
          <p:nvPr>
            <p:ph type="sldImg"/>
          </p:nvPr>
        </p:nvSpPr>
        <p:spPr>
          <a:xfrm>
            <a:off x="1141413" y="682625"/>
            <a:ext cx="4573587" cy="3430588"/>
          </a:xfrm>
          <a:ln/>
        </p:spPr>
      </p:sp>
      <p:sp>
        <p:nvSpPr>
          <p:cNvPr id="102404" name="Rectangle 3"/>
          <p:cNvSpPr>
            <a:spLocks noGrp="1" noChangeArrowheads="1"/>
          </p:cNvSpPr>
          <p:nvPr>
            <p:ph type="body" idx="1"/>
          </p:nvPr>
        </p:nvSpPr>
        <p:spPr>
          <a:xfrm>
            <a:off x="913260" y="4343712"/>
            <a:ext cx="5031482" cy="4116990"/>
          </a:xfrm>
          <a:noFill/>
        </p:spPr>
        <p:txBody>
          <a:bodyPr/>
          <a:lstStyle/>
          <a:p>
            <a:endParaRPr lang="zh-CN" altLang="zh-CN"/>
          </a:p>
        </p:txBody>
      </p:sp>
    </p:spTree>
    <p:extLst>
      <p:ext uri="{BB962C8B-B14F-4D97-AF65-F5344CB8AC3E}">
        <p14:creationId xmlns:p14="http://schemas.microsoft.com/office/powerpoint/2010/main" val="27205684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p:spPr>
        <p:txBody>
          <a:bodyPr/>
          <a:lstStyle>
            <a:lvl1pPr defTabSz="914274">
              <a:defRPr sz="1600">
                <a:solidFill>
                  <a:schemeClr val="tx1"/>
                </a:solidFill>
                <a:latin typeface="Helvetica" pitchFamily="34" charset="0"/>
              </a:defRPr>
            </a:lvl1pPr>
            <a:lvl2pPr marL="730171" indent="-280835" defTabSz="914274">
              <a:defRPr sz="1600">
                <a:solidFill>
                  <a:schemeClr val="tx1"/>
                </a:solidFill>
                <a:latin typeface="Helvetica" pitchFamily="34" charset="0"/>
              </a:defRPr>
            </a:lvl2pPr>
            <a:lvl3pPr marL="1123340" indent="-224668" defTabSz="914274">
              <a:defRPr sz="1600">
                <a:solidFill>
                  <a:schemeClr val="tx1"/>
                </a:solidFill>
                <a:latin typeface="Helvetica" pitchFamily="34" charset="0"/>
              </a:defRPr>
            </a:lvl3pPr>
            <a:lvl4pPr marL="1572677" indent="-224668" defTabSz="914274">
              <a:defRPr sz="1600">
                <a:solidFill>
                  <a:schemeClr val="tx1"/>
                </a:solidFill>
                <a:latin typeface="Helvetica" pitchFamily="34" charset="0"/>
              </a:defRPr>
            </a:lvl4pPr>
            <a:lvl5pPr marL="2022013" indent="-224668" defTabSz="914274">
              <a:defRPr sz="1600">
                <a:solidFill>
                  <a:schemeClr val="tx1"/>
                </a:solidFill>
                <a:latin typeface="Helvetica" pitchFamily="34" charset="0"/>
              </a:defRPr>
            </a:lvl5pPr>
            <a:lvl6pPr marL="2471349" indent="-224668" defTabSz="914274" eaLnBrk="0" fontAlgn="base" hangingPunct="0">
              <a:spcBef>
                <a:spcPct val="0"/>
              </a:spcBef>
              <a:spcAft>
                <a:spcPct val="0"/>
              </a:spcAft>
              <a:defRPr sz="1600">
                <a:solidFill>
                  <a:schemeClr val="tx1"/>
                </a:solidFill>
                <a:latin typeface="Helvetica" pitchFamily="34" charset="0"/>
              </a:defRPr>
            </a:lvl6pPr>
            <a:lvl7pPr marL="2920685" indent="-224668" defTabSz="914274" eaLnBrk="0" fontAlgn="base" hangingPunct="0">
              <a:spcBef>
                <a:spcPct val="0"/>
              </a:spcBef>
              <a:spcAft>
                <a:spcPct val="0"/>
              </a:spcAft>
              <a:defRPr sz="1600">
                <a:solidFill>
                  <a:schemeClr val="tx1"/>
                </a:solidFill>
                <a:latin typeface="Helvetica" pitchFamily="34" charset="0"/>
              </a:defRPr>
            </a:lvl7pPr>
            <a:lvl8pPr marL="3370021" indent="-224668" defTabSz="914274" eaLnBrk="0" fontAlgn="base" hangingPunct="0">
              <a:spcBef>
                <a:spcPct val="0"/>
              </a:spcBef>
              <a:spcAft>
                <a:spcPct val="0"/>
              </a:spcAft>
              <a:defRPr sz="1600">
                <a:solidFill>
                  <a:schemeClr val="tx1"/>
                </a:solidFill>
                <a:latin typeface="Helvetica" pitchFamily="34" charset="0"/>
              </a:defRPr>
            </a:lvl8pPr>
            <a:lvl9pPr marL="3819357" indent="-224668" defTabSz="914274" eaLnBrk="0" fontAlgn="base" hangingPunct="0">
              <a:spcBef>
                <a:spcPct val="0"/>
              </a:spcBef>
              <a:spcAft>
                <a:spcPct val="0"/>
              </a:spcAft>
              <a:defRPr sz="1600">
                <a:solidFill>
                  <a:schemeClr val="tx1"/>
                </a:solidFill>
                <a:latin typeface="Helvetica" pitchFamily="34" charset="0"/>
              </a:defRPr>
            </a:lvl9pPr>
          </a:lstStyle>
          <a:p>
            <a:fld id="{76034A08-ED79-40F6-9C06-916E78E658E5}" type="slidenum">
              <a:rPr lang="en-US" altLang="zh-CN" sz="1200"/>
              <a:pPr/>
              <a:t>37</a:t>
            </a:fld>
            <a:endParaRPr lang="en-US" altLang="zh-CN" sz="1200"/>
          </a:p>
        </p:txBody>
      </p:sp>
      <p:sp>
        <p:nvSpPr>
          <p:cNvPr id="109571" name="Rectangle 2"/>
          <p:cNvSpPr>
            <a:spLocks noGrp="1" noRot="1" noChangeAspect="1" noChangeArrowheads="1" noTextEdit="1"/>
          </p:cNvSpPr>
          <p:nvPr>
            <p:ph type="sldImg"/>
          </p:nvPr>
        </p:nvSpPr>
        <p:spPr>
          <a:xfrm>
            <a:off x="1143000" y="684213"/>
            <a:ext cx="4572000" cy="3429000"/>
          </a:xfrm>
          <a:ln/>
        </p:spPr>
      </p:sp>
      <p:sp>
        <p:nvSpPr>
          <p:cNvPr id="109572" name="Rectangle 3"/>
          <p:cNvSpPr>
            <a:spLocks noGrp="1" noChangeArrowheads="1"/>
          </p:cNvSpPr>
          <p:nvPr>
            <p:ph type="body" idx="1"/>
          </p:nvPr>
        </p:nvSpPr>
        <p:spPr>
          <a:xfrm>
            <a:off x="913260" y="4343713"/>
            <a:ext cx="5031482" cy="4115425"/>
          </a:xfrm>
          <a:noFill/>
        </p:spPr>
        <p:txBody>
          <a:bodyPr/>
          <a:lstStyle/>
          <a:p>
            <a:endParaRPr lang="zh-CN" altLang="zh-CN"/>
          </a:p>
        </p:txBody>
      </p:sp>
    </p:spTree>
    <p:extLst>
      <p:ext uri="{BB962C8B-B14F-4D97-AF65-F5344CB8AC3E}">
        <p14:creationId xmlns:p14="http://schemas.microsoft.com/office/powerpoint/2010/main" val="15167167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p:spPr>
        <p:txBody>
          <a:bodyPr/>
          <a:lstStyle>
            <a:lvl1pPr defTabSz="914274">
              <a:defRPr sz="1600">
                <a:solidFill>
                  <a:schemeClr val="tx1"/>
                </a:solidFill>
                <a:latin typeface="Helvetica" pitchFamily="34" charset="0"/>
              </a:defRPr>
            </a:lvl1pPr>
            <a:lvl2pPr marL="730171" indent="-280835" defTabSz="914274">
              <a:defRPr sz="1600">
                <a:solidFill>
                  <a:schemeClr val="tx1"/>
                </a:solidFill>
                <a:latin typeface="Helvetica" pitchFamily="34" charset="0"/>
              </a:defRPr>
            </a:lvl2pPr>
            <a:lvl3pPr marL="1123340" indent="-224668" defTabSz="914274">
              <a:defRPr sz="1600">
                <a:solidFill>
                  <a:schemeClr val="tx1"/>
                </a:solidFill>
                <a:latin typeface="Helvetica" pitchFamily="34" charset="0"/>
              </a:defRPr>
            </a:lvl3pPr>
            <a:lvl4pPr marL="1572677" indent="-224668" defTabSz="914274">
              <a:defRPr sz="1600">
                <a:solidFill>
                  <a:schemeClr val="tx1"/>
                </a:solidFill>
                <a:latin typeface="Helvetica" pitchFamily="34" charset="0"/>
              </a:defRPr>
            </a:lvl4pPr>
            <a:lvl5pPr marL="2022013" indent="-224668" defTabSz="914274">
              <a:defRPr sz="1600">
                <a:solidFill>
                  <a:schemeClr val="tx1"/>
                </a:solidFill>
                <a:latin typeface="Helvetica" pitchFamily="34" charset="0"/>
              </a:defRPr>
            </a:lvl5pPr>
            <a:lvl6pPr marL="2471349" indent="-224668" defTabSz="914274" eaLnBrk="0" fontAlgn="base" hangingPunct="0">
              <a:spcBef>
                <a:spcPct val="0"/>
              </a:spcBef>
              <a:spcAft>
                <a:spcPct val="0"/>
              </a:spcAft>
              <a:defRPr sz="1600">
                <a:solidFill>
                  <a:schemeClr val="tx1"/>
                </a:solidFill>
                <a:latin typeface="Helvetica" pitchFamily="34" charset="0"/>
              </a:defRPr>
            </a:lvl6pPr>
            <a:lvl7pPr marL="2920685" indent="-224668" defTabSz="914274" eaLnBrk="0" fontAlgn="base" hangingPunct="0">
              <a:spcBef>
                <a:spcPct val="0"/>
              </a:spcBef>
              <a:spcAft>
                <a:spcPct val="0"/>
              </a:spcAft>
              <a:defRPr sz="1600">
                <a:solidFill>
                  <a:schemeClr val="tx1"/>
                </a:solidFill>
                <a:latin typeface="Helvetica" pitchFamily="34" charset="0"/>
              </a:defRPr>
            </a:lvl7pPr>
            <a:lvl8pPr marL="3370021" indent="-224668" defTabSz="914274" eaLnBrk="0" fontAlgn="base" hangingPunct="0">
              <a:spcBef>
                <a:spcPct val="0"/>
              </a:spcBef>
              <a:spcAft>
                <a:spcPct val="0"/>
              </a:spcAft>
              <a:defRPr sz="1600">
                <a:solidFill>
                  <a:schemeClr val="tx1"/>
                </a:solidFill>
                <a:latin typeface="Helvetica" pitchFamily="34" charset="0"/>
              </a:defRPr>
            </a:lvl8pPr>
            <a:lvl9pPr marL="3819357" indent="-224668" defTabSz="914274" eaLnBrk="0" fontAlgn="base" hangingPunct="0">
              <a:spcBef>
                <a:spcPct val="0"/>
              </a:spcBef>
              <a:spcAft>
                <a:spcPct val="0"/>
              </a:spcAft>
              <a:defRPr sz="1600">
                <a:solidFill>
                  <a:schemeClr val="tx1"/>
                </a:solidFill>
                <a:latin typeface="Helvetica" pitchFamily="34" charset="0"/>
              </a:defRPr>
            </a:lvl9pPr>
          </a:lstStyle>
          <a:p>
            <a:fld id="{19F2D1EB-6E97-4E14-8B1F-CFCD2097F501}" type="slidenum">
              <a:rPr lang="en-US" altLang="zh-CN" sz="1200"/>
              <a:pPr/>
              <a:t>38</a:t>
            </a:fld>
            <a:endParaRPr lang="en-US" altLang="zh-CN" sz="1200"/>
          </a:p>
        </p:txBody>
      </p:sp>
      <p:sp>
        <p:nvSpPr>
          <p:cNvPr id="110595" name="Rectangle 2"/>
          <p:cNvSpPr>
            <a:spLocks noGrp="1" noRot="1" noChangeAspect="1" noChangeArrowheads="1" noTextEdit="1"/>
          </p:cNvSpPr>
          <p:nvPr>
            <p:ph type="sldImg"/>
          </p:nvPr>
        </p:nvSpPr>
        <p:spPr>
          <a:ln/>
        </p:spPr>
      </p:sp>
      <p:sp>
        <p:nvSpPr>
          <p:cNvPr id="110596" name="Rectangle 3"/>
          <p:cNvSpPr>
            <a:spLocks noGrp="1" noChangeArrowheads="1"/>
          </p:cNvSpPr>
          <p:nvPr>
            <p:ph type="body" idx="1"/>
          </p:nvPr>
        </p:nvSpPr>
        <p:spPr>
          <a:noFill/>
        </p:spPr>
        <p:txBody>
          <a:bodyPr/>
          <a:lstStyle/>
          <a:p>
            <a:endParaRPr lang="zh-CN" altLang="zh-CN"/>
          </a:p>
        </p:txBody>
      </p:sp>
    </p:spTree>
    <p:extLst>
      <p:ext uri="{BB962C8B-B14F-4D97-AF65-F5344CB8AC3E}">
        <p14:creationId xmlns:p14="http://schemas.microsoft.com/office/powerpoint/2010/main" val="562431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lvl1pPr defTabSz="914274">
              <a:defRPr sz="1600">
                <a:solidFill>
                  <a:schemeClr val="tx1"/>
                </a:solidFill>
                <a:latin typeface="Helvetica" pitchFamily="34" charset="0"/>
              </a:defRPr>
            </a:lvl1pPr>
            <a:lvl2pPr marL="730171" indent="-280835" defTabSz="914274">
              <a:defRPr sz="1600">
                <a:solidFill>
                  <a:schemeClr val="tx1"/>
                </a:solidFill>
                <a:latin typeface="Helvetica" pitchFamily="34" charset="0"/>
              </a:defRPr>
            </a:lvl2pPr>
            <a:lvl3pPr marL="1123340" indent="-224668" defTabSz="914274">
              <a:defRPr sz="1600">
                <a:solidFill>
                  <a:schemeClr val="tx1"/>
                </a:solidFill>
                <a:latin typeface="Helvetica" pitchFamily="34" charset="0"/>
              </a:defRPr>
            </a:lvl3pPr>
            <a:lvl4pPr marL="1572677" indent="-224668" defTabSz="914274">
              <a:defRPr sz="1600">
                <a:solidFill>
                  <a:schemeClr val="tx1"/>
                </a:solidFill>
                <a:latin typeface="Helvetica" pitchFamily="34" charset="0"/>
              </a:defRPr>
            </a:lvl4pPr>
            <a:lvl5pPr marL="2022013" indent="-224668" defTabSz="914274">
              <a:defRPr sz="1600">
                <a:solidFill>
                  <a:schemeClr val="tx1"/>
                </a:solidFill>
                <a:latin typeface="Helvetica" pitchFamily="34" charset="0"/>
              </a:defRPr>
            </a:lvl5pPr>
            <a:lvl6pPr marL="2471349" indent="-224668" defTabSz="914274" eaLnBrk="0" fontAlgn="base" hangingPunct="0">
              <a:spcBef>
                <a:spcPct val="0"/>
              </a:spcBef>
              <a:spcAft>
                <a:spcPct val="0"/>
              </a:spcAft>
              <a:defRPr sz="1600">
                <a:solidFill>
                  <a:schemeClr val="tx1"/>
                </a:solidFill>
                <a:latin typeface="Helvetica" pitchFamily="34" charset="0"/>
              </a:defRPr>
            </a:lvl6pPr>
            <a:lvl7pPr marL="2920685" indent="-224668" defTabSz="914274" eaLnBrk="0" fontAlgn="base" hangingPunct="0">
              <a:spcBef>
                <a:spcPct val="0"/>
              </a:spcBef>
              <a:spcAft>
                <a:spcPct val="0"/>
              </a:spcAft>
              <a:defRPr sz="1600">
                <a:solidFill>
                  <a:schemeClr val="tx1"/>
                </a:solidFill>
                <a:latin typeface="Helvetica" pitchFamily="34" charset="0"/>
              </a:defRPr>
            </a:lvl7pPr>
            <a:lvl8pPr marL="3370021" indent="-224668" defTabSz="914274" eaLnBrk="0" fontAlgn="base" hangingPunct="0">
              <a:spcBef>
                <a:spcPct val="0"/>
              </a:spcBef>
              <a:spcAft>
                <a:spcPct val="0"/>
              </a:spcAft>
              <a:defRPr sz="1600">
                <a:solidFill>
                  <a:schemeClr val="tx1"/>
                </a:solidFill>
                <a:latin typeface="Helvetica" pitchFamily="34" charset="0"/>
              </a:defRPr>
            </a:lvl8pPr>
            <a:lvl9pPr marL="3819357" indent="-224668" defTabSz="914274" eaLnBrk="0" fontAlgn="base" hangingPunct="0">
              <a:spcBef>
                <a:spcPct val="0"/>
              </a:spcBef>
              <a:spcAft>
                <a:spcPct val="0"/>
              </a:spcAft>
              <a:defRPr sz="1600">
                <a:solidFill>
                  <a:schemeClr val="tx1"/>
                </a:solidFill>
                <a:latin typeface="Helvetica" pitchFamily="34" charset="0"/>
              </a:defRPr>
            </a:lvl9pPr>
          </a:lstStyle>
          <a:p>
            <a:fld id="{528F1A21-C9C5-422F-8252-A57A975E9DAC}" type="slidenum">
              <a:rPr lang="en-US" altLang="zh-CN" sz="1200"/>
              <a:pPr/>
              <a:t>49</a:t>
            </a:fld>
            <a:endParaRPr lang="en-US" altLang="zh-CN" sz="1200"/>
          </a:p>
        </p:txBody>
      </p:sp>
      <p:sp>
        <p:nvSpPr>
          <p:cNvPr id="95235" name="Rectangle 2"/>
          <p:cNvSpPr>
            <a:spLocks noGrp="1" noRot="1" noChangeAspect="1" noChangeArrowheads="1" noTextEdit="1"/>
          </p:cNvSpPr>
          <p:nvPr>
            <p:ph type="sldImg"/>
          </p:nvPr>
        </p:nvSpPr>
        <p:spPr>
          <a:xfrm>
            <a:off x="1143000" y="684213"/>
            <a:ext cx="4572000" cy="3429000"/>
          </a:xfrm>
          <a:ln/>
        </p:spPr>
      </p:sp>
      <p:sp>
        <p:nvSpPr>
          <p:cNvPr id="95236" name="Rectangle 3"/>
          <p:cNvSpPr>
            <a:spLocks noGrp="1" noChangeArrowheads="1"/>
          </p:cNvSpPr>
          <p:nvPr>
            <p:ph type="body" idx="1"/>
          </p:nvPr>
        </p:nvSpPr>
        <p:spPr>
          <a:xfrm>
            <a:off x="913260" y="4343713"/>
            <a:ext cx="5031482" cy="4115425"/>
          </a:xfrm>
          <a:noFill/>
        </p:spPr>
        <p:txBody>
          <a:bodyPr/>
          <a:lstStyle/>
          <a:p>
            <a:endParaRPr lang="zh-CN" altLang="zh-CN"/>
          </a:p>
        </p:txBody>
      </p:sp>
    </p:spTree>
    <p:extLst>
      <p:ext uri="{BB962C8B-B14F-4D97-AF65-F5344CB8AC3E}">
        <p14:creationId xmlns:p14="http://schemas.microsoft.com/office/powerpoint/2010/main" val="21300501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lvl1pPr defTabSz="914274">
              <a:defRPr sz="1600">
                <a:solidFill>
                  <a:schemeClr val="tx1"/>
                </a:solidFill>
                <a:latin typeface="Helvetica" pitchFamily="34" charset="0"/>
              </a:defRPr>
            </a:lvl1pPr>
            <a:lvl2pPr marL="730171" indent="-280835" defTabSz="914274">
              <a:defRPr sz="1600">
                <a:solidFill>
                  <a:schemeClr val="tx1"/>
                </a:solidFill>
                <a:latin typeface="Helvetica" pitchFamily="34" charset="0"/>
              </a:defRPr>
            </a:lvl2pPr>
            <a:lvl3pPr marL="1123340" indent="-224668" defTabSz="914274">
              <a:defRPr sz="1600">
                <a:solidFill>
                  <a:schemeClr val="tx1"/>
                </a:solidFill>
                <a:latin typeface="Helvetica" pitchFamily="34" charset="0"/>
              </a:defRPr>
            </a:lvl3pPr>
            <a:lvl4pPr marL="1572677" indent="-224668" defTabSz="914274">
              <a:defRPr sz="1600">
                <a:solidFill>
                  <a:schemeClr val="tx1"/>
                </a:solidFill>
                <a:latin typeface="Helvetica" pitchFamily="34" charset="0"/>
              </a:defRPr>
            </a:lvl4pPr>
            <a:lvl5pPr marL="2022013" indent="-224668" defTabSz="914274">
              <a:defRPr sz="1600">
                <a:solidFill>
                  <a:schemeClr val="tx1"/>
                </a:solidFill>
                <a:latin typeface="Helvetica" pitchFamily="34" charset="0"/>
              </a:defRPr>
            </a:lvl5pPr>
            <a:lvl6pPr marL="2471349" indent="-224668" defTabSz="914274" eaLnBrk="0" fontAlgn="base" hangingPunct="0">
              <a:spcBef>
                <a:spcPct val="0"/>
              </a:spcBef>
              <a:spcAft>
                <a:spcPct val="0"/>
              </a:spcAft>
              <a:defRPr sz="1600">
                <a:solidFill>
                  <a:schemeClr val="tx1"/>
                </a:solidFill>
                <a:latin typeface="Helvetica" pitchFamily="34" charset="0"/>
              </a:defRPr>
            </a:lvl6pPr>
            <a:lvl7pPr marL="2920685" indent="-224668" defTabSz="914274" eaLnBrk="0" fontAlgn="base" hangingPunct="0">
              <a:spcBef>
                <a:spcPct val="0"/>
              </a:spcBef>
              <a:spcAft>
                <a:spcPct val="0"/>
              </a:spcAft>
              <a:defRPr sz="1600">
                <a:solidFill>
                  <a:schemeClr val="tx1"/>
                </a:solidFill>
                <a:latin typeface="Helvetica" pitchFamily="34" charset="0"/>
              </a:defRPr>
            </a:lvl7pPr>
            <a:lvl8pPr marL="3370021" indent="-224668" defTabSz="914274" eaLnBrk="0" fontAlgn="base" hangingPunct="0">
              <a:spcBef>
                <a:spcPct val="0"/>
              </a:spcBef>
              <a:spcAft>
                <a:spcPct val="0"/>
              </a:spcAft>
              <a:defRPr sz="1600">
                <a:solidFill>
                  <a:schemeClr val="tx1"/>
                </a:solidFill>
                <a:latin typeface="Helvetica" pitchFamily="34" charset="0"/>
              </a:defRPr>
            </a:lvl8pPr>
            <a:lvl9pPr marL="3819357" indent="-224668" defTabSz="914274" eaLnBrk="0" fontAlgn="base" hangingPunct="0">
              <a:spcBef>
                <a:spcPct val="0"/>
              </a:spcBef>
              <a:spcAft>
                <a:spcPct val="0"/>
              </a:spcAft>
              <a:defRPr sz="1600">
                <a:solidFill>
                  <a:schemeClr val="tx1"/>
                </a:solidFill>
                <a:latin typeface="Helvetica" pitchFamily="34" charset="0"/>
              </a:defRPr>
            </a:lvl9pPr>
          </a:lstStyle>
          <a:p>
            <a:fld id="{F30FF7E1-41C8-4734-A024-28A89CD8EF81}" type="slidenum">
              <a:rPr lang="en-US" altLang="zh-CN" sz="1200"/>
              <a:pPr/>
              <a:t>50</a:t>
            </a:fld>
            <a:endParaRPr lang="en-US" altLang="zh-CN" sz="1200"/>
          </a:p>
        </p:txBody>
      </p:sp>
      <p:sp>
        <p:nvSpPr>
          <p:cNvPr id="96259" name="Rectangle 2"/>
          <p:cNvSpPr>
            <a:spLocks noGrp="1" noRot="1" noChangeAspect="1" noChangeArrowheads="1" noTextEdit="1"/>
          </p:cNvSpPr>
          <p:nvPr>
            <p:ph type="sldImg"/>
          </p:nvPr>
        </p:nvSpPr>
        <p:spPr>
          <a:xfrm>
            <a:off x="1143000" y="684213"/>
            <a:ext cx="4572000" cy="3429000"/>
          </a:xfrm>
          <a:ln/>
        </p:spPr>
      </p:sp>
      <p:sp>
        <p:nvSpPr>
          <p:cNvPr id="96260" name="Rectangle 3"/>
          <p:cNvSpPr>
            <a:spLocks noGrp="1" noChangeArrowheads="1"/>
          </p:cNvSpPr>
          <p:nvPr>
            <p:ph type="body" idx="1"/>
          </p:nvPr>
        </p:nvSpPr>
        <p:spPr>
          <a:xfrm>
            <a:off x="913260" y="4343713"/>
            <a:ext cx="5031482" cy="4115425"/>
          </a:xfrm>
          <a:noFill/>
        </p:spPr>
        <p:txBody>
          <a:bodyPr/>
          <a:lstStyle/>
          <a:p>
            <a:endParaRPr lang="zh-CN" altLang="zh-CN"/>
          </a:p>
        </p:txBody>
      </p:sp>
    </p:spTree>
    <p:extLst>
      <p:ext uri="{BB962C8B-B14F-4D97-AF65-F5344CB8AC3E}">
        <p14:creationId xmlns:p14="http://schemas.microsoft.com/office/powerpoint/2010/main" val="28691386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lvl1pPr defTabSz="914274">
              <a:defRPr sz="1600">
                <a:solidFill>
                  <a:schemeClr val="tx1"/>
                </a:solidFill>
                <a:latin typeface="Helvetica" pitchFamily="34" charset="0"/>
              </a:defRPr>
            </a:lvl1pPr>
            <a:lvl2pPr marL="730171" indent="-280835" defTabSz="914274">
              <a:defRPr sz="1600">
                <a:solidFill>
                  <a:schemeClr val="tx1"/>
                </a:solidFill>
                <a:latin typeface="Helvetica" pitchFamily="34" charset="0"/>
              </a:defRPr>
            </a:lvl2pPr>
            <a:lvl3pPr marL="1123340" indent="-224668" defTabSz="914274">
              <a:defRPr sz="1600">
                <a:solidFill>
                  <a:schemeClr val="tx1"/>
                </a:solidFill>
                <a:latin typeface="Helvetica" pitchFamily="34" charset="0"/>
              </a:defRPr>
            </a:lvl3pPr>
            <a:lvl4pPr marL="1572677" indent="-224668" defTabSz="914274">
              <a:defRPr sz="1600">
                <a:solidFill>
                  <a:schemeClr val="tx1"/>
                </a:solidFill>
                <a:latin typeface="Helvetica" pitchFamily="34" charset="0"/>
              </a:defRPr>
            </a:lvl4pPr>
            <a:lvl5pPr marL="2022013" indent="-224668" defTabSz="914274">
              <a:defRPr sz="1600">
                <a:solidFill>
                  <a:schemeClr val="tx1"/>
                </a:solidFill>
                <a:latin typeface="Helvetica" pitchFamily="34" charset="0"/>
              </a:defRPr>
            </a:lvl5pPr>
            <a:lvl6pPr marL="2471349" indent="-224668" defTabSz="914274" eaLnBrk="0" fontAlgn="base" hangingPunct="0">
              <a:spcBef>
                <a:spcPct val="0"/>
              </a:spcBef>
              <a:spcAft>
                <a:spcPct val="0"/>
              </a:spcAft>
              <a:defRPr sz="1600">
                <a:solidFill>
                  <a:schemeClr val="tx1"/>
                </a:solidFill>
                <a:latin typeface="Helvetica" pitchFamily="34" charset="0"/>
              </a:defRPr>
            </a:lvl6pPr>
            <a:lvl7pPr marL="2920685" indent="-224668" defTabSz="914274" eaLnBrk="0" fontAlgn="base" hangingPunct="0">
              <a:spcBef>
                <a:spcPct val="0"/>
              </a:spcBef>
              <a:spcAft>
                <a:spcPct val="0"/>
              </a:spcAft>
              <a:defRPr sz="1600">
                <a:solidFill>
                  <a:schemeClr val="tx1"/>
                </a:solidFill>
                <a:latin typeface="Helvetica" pitchFamily="34" charset="0"/>
              </a:defRPr>
            </a:lvl7pPr>
            <a:lvl8pPr marL="3370021" indent="-224668" defTabSz="914274" eaLnBrk="0" fontAlgn="base" hangingPunct="0">
              <a:spcBef>
                <a:spcPct val="0"/>
              </a:spcBef>
              <a:spcAft>
                <a:spcPct val="0"/>
              </a:spcAft>
              <a:defRPr sz="1600">
                <a:solidFill>
                  <a:schemeClr val="tx1"/>
                </a:solidFill>
                <a:latin typeface="Helvetica" pitchFamily="34" charset="0"/>
              </a:defRPr>
            </a:lvl8pPr>
            <a:lvl9pPr marL="3819357" indent="-224668" defTabSz="914274" eaLnBrk="0" fontAlgn="base" hangingPunct="0">
              <a:spcBef>
                <a:spcPct val="0"/>
              </a:spcBef>
              <a:spcAft>
                <a:spcPct val="0"/>
              </a:spcAft>
              <a:defRPr sz="1600">
                <a:solidFill>
                  <a:schemeClr val="tx1"/>
                </a:solidFill>
                <a:latin typeface="Helvetica" pitchFamily="34" charset="0"/>
              </a:defRPr>
            </a:lvl9pPr>
          </a:lstStyle>
          <a:p>
            <a:fld id="{B0DC1A13-0F42-4D89-AEF1-D60471B361EC}" type="slidenum">
              <a:rPr lang="en-US" altLang="zh-CN" sz="1200"/>
              <a:pPr/>
              <a:t>51</a:t>
            </a:fld>
            <a:endParaRPr lang="en-US" altLang="zh-CN" sz="1200"/>
          </a:p>
        </p:txBody>
      </p:sp>
      <p:sp>
        <p:nvSpPr>
          <p:cNvPr id="97283" name="Rectangle 2"/>
          <p:cNvSpPr>
            <a:spLocks noGrp="1" noRot="1" noChangeAspect="1" noChangeArrowheads="1" noTextEdit="1"/>
          </p:cNvSpPr>
          <p:nvPr>
            <p:ph type="sldImg"/>
          </p:nvPr>
        </p:nvSpPr>
        <p:spPr>
          <a:xfrm>
            <a:off x="1143000" y="684213"/>
            <a:ext cx="4572000" cy="3429000"/>
          </a:xfrm>
          <a:ln/>
        </p:spPr>
      </p:sp>
      <p:sp>
        <p:nvSpPr>
          <p:cNvPr id="97284" name="Rectangle 3"/>
          <p:cNvSpPr>
            <a:spLocks noGrp="1" noChangeArrowheads="1"/>
          </p:cNvSpPr>
          <p:nvPr>
            <p:ph type="body" idx="1"/>
          </p:nvPr>
        </p:nvSpPr>
        <p:spPr>
          <a:xfrm>
            <a:off x="913260" y="4343713"/>
            <a:ext cx="5031482" cy="4115425"/>
          </a:xfrm>
          <a:noFill/>
        </p:spPr>
        <p:txBody>
          <a:bodyPr/>
          <a:lstStyle/>
          <a:p>
            <a:endParaRPr lang="zh-CN" altLang="zh-CN"/>
          </a:p>
        </p:txBody>
      </p:sp>
    </p:spTree>
    <p:extLst>
      <p:ext uri="{BB962C8B-B14F-4D97-AF65-F5344CB8AC3E}">
        <p14:creationId xmlns:p14="http://schemas.microsoft.com/office/powerpoint/2010/main" val="15019433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Freeform 2"/>
          <p:cNvSpPr>
            <a:spLocks/>
          </p:cNvSpPr>
          <p:nvPr/>
        </p:nvSpPr>
        <p:spPr bwMode="gray">
          <a:xfrm>
            <a:off x="690563" y="3340100"/>
            <a:ext cx="7653337" cy="485775"/>
          </a:xfrm>
          <a:custGeom>
            <a:avLst/>
            <a:gdLst/>
            <a:ahLst/>
            <a:cxnLst>
              <a:cxn ang="0">
                <a:pos x="163" y="200"/>
              </a:cxn>
              <a:cxn ang="0">
                <a:pos x="4128" y="200"/>
              </a:cxn>
              <a:cxn ang="0">
                <a:pos x="4128" y="429"/>
              </a:cxn>
              <a:cxn ang="0">
                <a:pos x="0" y="441"/>
              </a:cxn>
              <a:cxn ang="0">
                <a:pos x="163" y="200"/>
              </a:cxn>
            </a:cxnLst>
            <a:rect l="0" t="0" r="r" b="b"/>
            <a:pathLst>
              <a:path w="4128" h="479">
                <a:moveTo>
                  <a:pt x="163" y="200"/>
                </a:moveTo>
                <a:cubicBezTo>
                  <a:pt x="163" y="200"/>
                  <a:pt x="2054" y="0"/>
                  <a:pt x="4128" y="200"/>
                </a:cubicBezTo>
                <a:cubicBezTo>
                  <a:pt x="4128" y="200"/>
                  <a:pt x="4128" y="314"/>
                  <a:pt x="4128" y="429"/>
                </a:cubicBezTo>
                <a:cubicBezTo>
                  <a:pt x="2371" y="200"/>
                  <a:pt x="688" y="479"/>
                  <a:pt x="0" y="441"/>
                </a:cubicBezTo>
                <a:lnTo>
                  <a:pt x="163" y="200"/>
                </a:lnTo>
                <a:close/>
              </a:path>
            </a:pathLst>
          </a:custGeom>
          <a:solidFill>
            <a:schemeClr val="hlink">
              <a:alpha val="50000"/>
            </a:schemeClr>
          </a:solidFill>
          <a:ln w="9525">
            <a:noFill/>
            <a:round/>
            <a:headEnd/>
            <a:tailEnd/>
          </a:ln>
        </p:spPr>
        <p:txBody>
          <a:bodyPr wrap="none" anchor="ctr"/>
          <a:lstStyle/>
          <a:p>
            <a:pPr>
              <a:defRPr/>
            </a:pPr>
            <a:endParaRPr lang="zh-CN" altLang="en-US">
              <a:ea typeface="宋体" charset="-122"/>
            </a:endParaRPr>
          </a:p>
        </p:txBody>
      </p:sp>
      <p:sp>
        <p:nvSpPr>
          <p:cNvPr id="116739" name="Rectangle 3"/>
          <p:cNvSpPr>
            <a:spLocks noGrp="1" noChangeArrowheads="1"/>
          </p:cNvSpPr>
          <p:nvPr>
            <p:ph type="ctrTitle"/>
          </p:nvPr>
        </p:nvSpPr>
        <p:spPr>
          <a:xfrm>
            <a:off x="685800" y="2286000"/>
            <a:ext cx="7772400" cy="1143000"/>
          </a:xfrm>
        </p:spPr>
        <p:txBody>
          <a:bodyPr/>
          <a:lstStyle>
            <a:lvl1pPr>
              <a:defRPr/>
            </a:lvl1pPr>
          </a:lstStyle>
          <a:p>
            <a:r>
              <a:rPr lang="en-US" altLang="zh-CN"/>
              <a:t>Click to edit Master title style</a:t>
            </a:r>
          </a:p>
        </p:txBody>
      </p:sp>
      <p:sp>
        <p:nvSpPr>
          <p:cNvPr id="116740" name="Rectangle 4"/>
          <p:cNvSpPr>
            <a:spLocks noGrp="1" noChangeArrowheads="1"/>
          </p:cNvSpPr>
          <p:nvPr>
            <p:ph type="subTitle" idx="1"/>
          </p:nvPr>
        </p:nvSpPr>
        <p:spPr>
          <a:xfrm>
            <a:off x="1371600" y="3886200"/>
            <a:ext cx="6400800" cy="1752600"/>
          </a:xfrm>
        </p:spPr>
        <p:txBody>
          <a:bodyPr/>
          <a:lstStyle>
            <a:lvl1pPr marL="0" indent="0" algn="ctr">
              <a:buFont typeface="Monotype Sorts" pitchFamily="2" charset="2"/>
              <a:buNone/>
              <a:defRPr/>
            </a:lvl1pPr>
          </a:lstStyle>
          <a:p>
            <a:r>
              <a:rPr lang="en-US" altLang="zh-CN"/>
              <a:t>Click to edit Master subtitle style</a:t>
            </a:r>
          </a:p>
        </p:txBody>
      </p:sp>
      <p:sp>
        <p:nvSpPr>
          <p:cNvPr id="6" name="Rectangle 5"/>
          <p:cNvSpPr>
            <a:spLocks noGrp="1" noChangeArrowheads="1"/>
          </p:cNvSpPr>
          <p:nvPr>
            <p:ph type="dt" sz="half" idx="10"/>
          </p:nvPr>
        </p:nvSpPr>
        <p:spPr>
          <a:xfrm>
            <a:off x="2997200" y="5727700"/>
            <a:ext cx="3581400" cy="457200"/>
          </a:xfrm>
          <a:prstGeom prst="rect">
            <a:avLst/>
          </a:prstGeom>
        </p:spPr>
        <p:txBody>
          <a:bodyPr/>
          <a:lstStyle>
            <a:lvl1pPr>
              <a:defRPr sz="2000" b="1">
                <a:solidFill>
                  <a:schemeClr val="tx1"/>
                </a:solidFill>
              </a:defRPr>
            </a:lvl1pPr>
          </a:lstStyle>
          <a:p>
            <a:pPr>
              <a:defRPr/>
            </a:pPr>
            <a:r>
              <a:rPr lang="en-US" altLang="zh-CN"/>
              <a:t>Version Date:</a:t>
            </a:r>
            <a:r>
              <a:rPr lang="en-US" altLang="zh-CN" sz="1800"/>
              <a:t> </a:t>
            </a:r>
            <a:fld id="{0023194B-F933-44C3-B52D-39446472A131}" type="datetime9">
              <a:rPr lang="en-US" altLang="zh-CN"/>
              <a:pPr>
                <a:defRPr/>
              </a:pPr>
              <a:t>4/26/2021 1:15:24 PM</a:t>
            </a:fld>
            <a:endParaRPr lang="en-US" altLang="zh-CN"/>
          </a:p>
        </p:txBody>
      </p:sp>
      <p:sp>
        <p:nvSpPr>
          <p:cNvPr id="7" name="Rectangle 6"/>
          <p:cNvSpPr>
            <a:spLocks noGrp="1" noChangeArrowheads="1"/>
          </p:cNvSpPr>
          <p:nvPr>
            <p:ph type="ftr" sz="quarter" idx="11"/>
          </p:nvPr>
        </p:nvSpPr>
        <p:spPr bwMode="auto">
          <a:xfrm>
            <a:off x="3124200" y="6248400"/>
            <a:ext cx="28956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a:spcBef>
                <a:spcPct val="50000"/>
              </a:spcBef>
              <a:defRPr sz="1400">
                <a:solidFill>
                  <a:srgbClr val="578963"/>
                </a:solidFill>
                <a:latin typeface="Times New Roman" pitchFamily="18" charset="0"/>
                <a:ea typeface="宋体" charset="-122"/>
              </a:defRPr>
            </a:lvl1pPr>
          </a:lstStyle>
          <a:p>
            <a:pPr>
              <a:defRPr/>
            </a:pPr>
            <a:endParaRPr lang="en-US" altLang="zh-CN"/>
          </a:p>
        </p:txBody>
      </p:sp>
      <p:sp>
        <p:nvSpPr>
          <p:cNvPr id="8" name="Rectangle 7"/>
          <p:cNvSpPr>
            <a:spLocks noGrp="1" noChangeArrowheads="1"/>
          </p:cNvSpPr>
          <p:nvPr>
            <p:ph type="sldNum" sz="quarter" idx="12"/>
          </p:nvPr>
        </p:nvSpPr>
        <p:spPr>
          <a:xfrm>
            <a:off x="863600" y="5791200"/>
            <a:ext cx="1905000" cy="457200"/>
          </a:xfrm>
        </p:spPr>
        <p:txBody>
          <a:bodyPr/>
          <a:lstStyle>
            <a:lvl1pPr>
              <a:defRPr>
                <a:solidFill>
                  <a:schemeClr val="tx1"/>
                </a:solidFill>
              </a:defRPr>
            </a:lvl1pPr>
          </a:lstStyle>
          <a:p>
            <a:pPr>
              <a:defRPr/>
            </a:pPr>
            <a:r>
              <a:rPr lang="en-US" altLang="zh-CN"/>
              <a:t>As</a:t>
            </a:r>
            <a:r>
              <a:rPr lang="en-US" altLang="zh-CN">
                <a:solidFill>
                  <a:srgbClr val="578963"/>
                </a:solidFill>
              </a:rPr>
              <a:t> </a:t>
            </a:r>
            <a:fld id="{38A8AC8A-5C65-49D7-80DF-8CD14C4579BA}" type="slidenum">
              <a:rPr lang="en-US" altLang="zh-CN">
                <a:solidFill>
                  <a:srgbClr val="578963"/>
                </a:solidFill>
              </a:rPr>
              <a:pPr>
                <a:defRPr/>
              </a:pPr>
              <a:t>‹#›</a:t>
            </a:fld>
            <a:endParaRPr lang="en-US" altLang="zh-CN">
              <a:solidFill>
                <a:srgbClr val="578963"/>
              </a:solidFill>
            </a:endParaRPr>
          </a:p>
        </p:txBody>
      </p:sp>
    </p:spTree>
    <p:extLst>
      <p:ext uri="{BB962C8B-B14F-4D97-AF65-F5344CB8AC3E}">
        <p14:creationId xmlns:p14="http://schemas.microsoft.com/office/powerpoint/2010/main" val="29139490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xfrm>
            <a:off x="1765300" y="6616700"/>
            <a:ext cx="1905000" cy="241300"/>
          </a:xfrm>
          <a:prstGeom prst="rect">
            <a:avLst/>
          </a:prstGeom>
          <a:ln/>
        </p:spPr>
        <p:txBody>
          <a:bodyPr/>
          <a:lstStyle>
            <a:lvl1pPr>
              <a:defRPr/>
            </a:lvl1pPr>
          </a:lstStyle>
          <a:p>
            <a:pPr>
              <a:defRPr/>
            </a:pPr>
            <a:fld id="{B83F9349-B28B-4901-84AB-0863A902C8C9}" type="datetime9">
              <a:rPr lang="zh-CN" altLang="en-US"/>
              <a:pPr>
                <a:defRPr/>
              </a:pPr>
              <a:t>2021年4月26日星期一1时15分24秒</a:t>
            </a:fld>
            <a:endParaRPr lang="en-US" altLang="zh-CN"/>
          </a:p>
        </p:txBody>
      </p:sp>
      <p:sp>
        <p:nvSpPr>
          <p:cNvPr id="5" name="Rectangle 5"/>
          <p:cNvSpPr>
            <a:spLocks noGrp="1" noChangeArrowheads="1"/>
          </p:cNvSpPr>
          <p:nvPr>
            <p:ph type="sldNum" sz="quarter" idx="11"/>
          </p:nvPr>
        </p:nvSpPr>
        <p:spPr>
          <a:ln/>
        </p:spPr>
        <p:txBody>
          <a:bodyPr/>
          <a:lstStyle>
            <a:lvl1pPr>
              <a:defRPr/>
            </a:lvl1pPr>
          </a:lstStyle>
          <a:p>
            <a:pPr>
              <a:defRPr/>
            </a:pPr>
            <a:fld id="{BF34D42F-3E61-4E6C-9433-B4E78AB4E335}" type="slidenum">
              <a:rPr lang="zh-CN" altLang="en-US"/>
              <a:pPr>
                <a:defRPr/>
              </a:pPr>
              <a:t>‹#›</a:t>
            </a:fld>
            <a:endParaRPr lang="en-US" altLang="zh-CN"/>
          </a:p>
        </p:txBody>
      </p:sp>
    </p:spTree>
    <p:extLst>
      <p:ext uri="{BB962C8B-B14F-4D97-AF65-F5344CB8AC3E}">
        <p14:creationId xmlns:p14="http://schemas.microsoft.com/office/powerpoint/2010/main" val="9525124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86575" y="0"/>
            <a:ext cx="2105025" cy="59912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571500" y="0"/>
            <a:ext cx="6162675" cy="59912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xfrm>
            <a:off x="1765300" y="6616700"/>
            <a:ext cx="1905000" cy="241300"/>
          </a:xfrm>
          <a:prstGeom prst="rect">
            <a:avLst/>
          </a:prstGeom>
          <a:ln/>
        </p:spPr>
        <p:txBody>
          <a:bodyPr/>
          <a:lstStyle>
            <a:lvl1pPr>
              <a:defRPr/>
            </a:lvl1pPr>
          </a:lstStyle>
          <a:p>
            <a:pPr>
              <a:defRPr/>
            </a:pPr>
            <a:fld id="{3DBA0C17-FEFB-435B-B9BA-EC3D2EAFCA59}" type="datetime9">
              <a:rPr lang="zh-CN" altLang="en-US"/>
              <a:pPr>
                <a:defRPr/>
              </a:pPr>
              <a:t>2021年4月26日星期一1时15分24秒</a:t>
            </a:fld>
            <a:endParaRPr lang="en-US" altLang="zh-CN"/>
          </a:p>
        </p:txBody>
      </p:sp>
      <p:sp>
        <p:nvSpPr>
          <p:cNvPr id="5" name="Rectangle 5"/>
          <p:cNvSpPr>
            <a:spLocks noGrp="1" noChangeArrowheads="1"/>
          </p:cNvSpPr>
          <p:nvPr>
            <p:ph type="sldNum" sz="quarter" idx="11"/>
          </p:nvPr>
        </p:nvSpPr>
        <p:spPr>
          <a:ln/>
        </p:spPr>
        <p:txBody>
          <a:bodyPr/>
          <a:lstStyle>
            <a:lvl1pPr>
              <a:defRPr/>
            </a:lvl1pPr>
          </a:lstStyle>
          <a:p>
            <a:pPr>
              <a:defRPr/>
            </a:pPr>
            <a:fld id="{B40125B5-F7B5-4F97-9326-55BAE1290721}" type="slidenum">
              <a:rPr lang="zh-CN" altLang="en-US"/>
              <a:pPr>
                <a:defRPr/>
              </a:pPr>
              <a:t>‹#›</a:t>
            </a:fld>
            <a:endParaRPr lang="en-US" altLang="zh-CN"/>
          </a:p>
        </p:txBody>
      </p:sp>
    </p:spTree>
    <p:extLst>
      <p:ext uri="{BB962C8B-B14F-4D97-AF65-F5344CB8AC3E}">
        <p14:creationId xmlns:p14="http://schemas.microsoft.com/office/powerpoint/2010/main" val="20823648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914400" y="0"/>
            <a:ext cx="8077200" cy="609600"/>
          </a:xfrm>
        </p:spPr>
        <p:txBody>
          <a:bodyPr/>
          <a:lstStyle/>
          <a:p>
            <a:r>
              <a:rPr lang="zh-CN" altLang="en-US"/>
              <a:t>单击此处编辑母版标题样式</a:t>
            </a:r>
          </a:p>
        </p:txBody>
      </p:sp>
      <p:sp>
        <p:nvSpPr>
          <p:cNvPr id="3" name="文本占位符 2"/>
          <p:cNvSpPr>
            <a:spLocks noGrp="1"/>
          </p:cNvSpPr>
          <p:nvPr>
            <p:ph type="body" sz="half" idx="1"/>
          </p:nvPr>
        </p:nvSpPr>
        <p:spPr>
          <a:xfrm>
            <a:off x="571500" y="1114425"/>
            <a:ext cx="3848100" cy="4876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572000" y="1114425"/>
            <a:ext cx="3848100" cy="4876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xfrm>
            <a:off x="1765300" y="6616700"/>
            <a:ext cx="1905000" cy="241300"/>
          </a:xfrm>
          <a:prstGeom prst="rect">
            <a:avLst/>
          </a:prstGeom>
          <a:ln/>
        </p:spPr>
        <p:txBody>
          <a:bodyPr/>
          <a:lstStyle>
            <a:lvl1pPr>
              <a:defRPr/>
            </a:lvl1pPr>
          </a:lstStyle>
          <a:p>
            <a:pPr>
              <a:defRPr/>
            </a:pPr>
            <a:fld id="{6CC144AF-7A5C-4AAF-924F-A9241C379EC0}" type="datetime9">
              <a:rPr lang="zh-CN" altLang="en-US"/>
              <a:pPr>
                <a:defRPr/>
              </a:pPr>
              <a:t>2021年4月26日星期一1时15分24秒</a:t>
            </a:fld>
            <a:endParaRPr lang="en-US" altLang="zh-CN"/>
          </a:p>
        </p:txBody>
      </p:sp>
      <p:sp>
        <p:nvSpPr>
          <p:cNvPr id="6" name="Rectangle 5"/>
          <p:cNvSpPr>
            <a:spLocks noGrp="1" noChangeArrowheads="1"/>
          </p:cNvSpPr>
          <p:nvPr>
            <p:ph type="sldNum" sz="quarter" idx="11"/>
          </p:nvPr>
        </p:nvSpPr>
        <p:spPr>
          <a:ln/>
        </p:spPr>
        <p:txBody>
          <a:bodyPr/>
          <a:lstStyle>
            <a:lvl1pPr>
              <a:defRPr/>
            </a:lvl1pPr>
          </a:lstStyle>
          <a:p>
            <a:pPr>
              <a:defRPr/>
            </a:pPr>
            <a:fld id="{32FAE16C-00B1-49E0-B421-AF9DF2DA17A9}" type="slidenum">
              <a:rPr lang="zh-CN" altLang="en-US"/>
              <a:pPr>
                <a:defRPr/>
              </a:pPr>
              <a:t>‹#›</a:t>
            </a:fld>
            <a:endParaRPr lang="en-US" altLang="zh-CN"/>
          </a:p>
        </p:txBody>
      </p:sp>
    </p:spTree>
    <p:extLst>
      <p:ext uri="{BB962C8B-B14F-4D97-AF65-F5344CB8AC3E}">
        <p14:creationId xmlns:p14="http://schemas.microsoft.com/office/powerpoint/2010/main" val="21053384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lvl2pPr>
              <a:defRPr sz="1800"/>
            </a:lvl2pPr>
            <a:lvl3pPr>
              <a:defRPr sz="1600"/>
            </a:lvl3pPr>
            <a:lvl4pPr>
              <a:defRPr sz="1600"/>
            </a:lvl4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p:txBody>
      </p:sp>
      <p:sp>
        <p:nvSpPr>
          <p:cNvPr id="4" name="Rectangle 4"/>
          <p:cNvSpPr>
            <a:spLocks noGrp="1" noChangeArrowheads="1"/>
          </p:cNvSpPr>
          <p:nvPr>
            <p:ph type="dt" sz="half" idx="10"/>
          </p:nvPr>
        </p:nvSpPr>
        <p:spPr>
          <a:xfrm>
            <a:off x="1765300" y="6616700"/>
            <a:ext cx="1905000" cy="241300"/>
          </a:xfrm>
          <a:prstGeom prst="rect">
            <a:avLst/>
          </a:prstGeom>
          <a:ln/>
        </p:spPr>
        <p:txBody>
          <a:bodyPr/>
          <a:lstStyle>
            <a:lvl1pPr>
              <a:defRPr/>
            </a:lvl1pPr>
          </a:lstStyle>
          <a:p>
            <a:pPr>
              <a:defRPr/>
            </a:pPr>
            <a:fld id="{DA2974D0-81EB-43ED-B05A-50720E3B15AB}" type="datetime9">
              <a:rPr lang="zh-CN" altLang="en-US"/>
              <a:pPr>
                <a:defRPr/>
              </a:pPr>
              <a:t>2021年4月26日星期一1时15分23秒</a:t>
            </a:fld>
            <a:endParaRPr lang="en-US" altLang="zh-CN"/>
          </a:p>
        </p:txBody>
      </p:sp>
      <p:sp>
        <p:nvSpPr>
          <p:cNvPr id="5" name="Rectangle 5"/>
          <p:cNvSpPr>
            <a:spLocks noGrp="1" noChangeArrowheads="1"/>
          </p:cNvSpPr>
          <p:nvPr>
            <p:ph type="sldNum" sz="quarter" idx="11"/>
          </p:nvPr>
        </p:nvSpPr>
        <p:spPr>
          <a:ln/>
        </p:spPr>
        <p:txBody>
          <a:bodyPr/>
          <a:lstStyle>
            <a:lvl1pPr>
              <a:defRPr/>
            </a:lvl1pPr>
          </a:lstStyle>
          <a:p>
            <a:pPr>
              <a:defRPr/>
            </a:pPr>
            <a:fld id="{F0AB56F6-8E33-4B12-9306-CE3778B5A56F}" type="slidenum">
              <a:rPr lang="zh-CN" altLang="en-US"/>
              <a:pPr>
                <a:defRPr/>
              </a:pPr>
              <a:t>‹#›</a:t>
            </a:fld>
            <a:endParaRPr lang="en-US" altLang="zh-CN"/>
          </a:p>
        </p:txBody>
      </p:sp>
    </p:spTree>
    <p:extLst>
      <p:ext uri="{BB962C8B-B14F-4D97-AF65-F5344CB8AC3E}">
        <p14:creationId xmlns:p14="http://schemas.microsoft.com/office/powerpoint/2010/main" val="3953597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xfrm>
            <a:off x="1765300" y="6616700"/>
            <a:ext cx="1905000" cy="241300"/>
          </a:xfrm>
          <a:prstGeom prst="rect">
            <a:avLst/>
          </a:prstGeom>
          <a:ln/>
        </p:spPr>
        <p:txBody>
          <a:bodyPr/>
          <a:lstStyle>
            <a:lvl1pPr>
              <a:defRPr/>
            </a:lvl1pPr>
          </a:lstStyle>
          <a:p>
            <a:pPr>
              <a:defRPr/>
            </a:pPr>
            <a:fld id="{D8F336AC-CBA1-4D63-BD28-900201A6E0C2}" type="datetime9">
              <a:rPr lang="zh-CN" altLang="en-US"/>
              <a:pPr>
                <a:defRPr/>
              </a:pPr>
              <a:t>2021年4月26日星期一1时15分24秒</a:t>
            </a:fld>
            <a:endParaRPr lang="en-US" altLang="zh-CN"/>
          </a:p>
        </p:txBody>
      </p:sp>
      <p:sp>
        <p:nvSpPr>
          <p:cNvPr id="5" name="Rectangle 5"/>
          <p:cNvSpPr>
            <a:spLocks noGrp="1" noChangeArrowheads="1"/>
          </p:cNvSpPr>
          <p:nvPr>
            <p:ph type="sldNum" sz="quarter" idx="11"/>
          </p:nvPr>
        </p:nvSpPr>
        <p:spPr>
          <a:ln/>
        </p:spPr>
        <p:txBody>
          <a:bodyPr/>
          <a:lstStyle>
            <a:lvl1pPr>
              <a:defRPr/>
            </a:lvl1pPr>
          </a:lstStyle>
          <a:p>
            <a:pPr>
              <a:defRPr/>
            </a:pPr>
            <a:fld id="{D4F7430C-5274-41D6-B8DC-971CE07D7CB6}" type="slidenum">
              <a:rPr lang="zh-CN" altLang="en-US"/>
              <a:pPr>
                <a:defRPr/>
              </a:pPr>
              <a:t>‹#›</a:t>
            </a:fld>
            <a:endParaRPr lang="en-US" altLang="zh-CN"/>
          </a:p>
        </p:txBody>
      </p:sp>
    </p:spTree>
    <p:extLst>
      <p:ext uri="{BB962C8B-B14F-4D97-AF65-F5344CB8AC3E}">
        <p14:creationId xmlns:p14="http://schemas.microsoft.com/office/powerpoint/2010/main" val="42802383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571500" y="1114425"/>
            <a:ext cx="38481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572000" y="1114425"/>
            <a:ext cx="38481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xfrm>
            <a:off x="1765300" y="6616700"/>
            <a:ext cx="1905000" cy="241300"/>
          </a:xfrm>
          <a:prstGeom prst="rect">
            <a:avLst/>
          </a:prstGeom>
          <a:ln/>
        </p:spPr>
        <p:txBody>
          <a:bodyPr/>
          <a:lstStyle>
            <a:lvl1pPr>
              <a:defRPr/>
            </a:lvl1pPr>
          </a:lstStyle>
          <a:p>
            <a:pPr>
              <a:defRPr/>
            </a:pPr>
            <a:fld id="{B64CF824-CC3D-4BB6-A5CF-2E7484E21370}" type="datetime9">
              <a:rPr lang="zh-CN" altLang="en-US"/>
              <a:pPr>
                <a:defRPr/>
              </a:pPr>
              <a:t>2021年4月26日星期一1时15分24秒</a:t>
            </a:fld>
            <a:endParaRPr lang="en-US" altLang="zh-CN"/>
          </a:p>
        </p:txBody>
      </p:sp>
      <p:sp>
        <p:nvSpPr>
          <p:cNvPr id="6" name="Rectangle 5"/>
          <p:cNvSpPr>
            <a:spLocks noGrp="1" noChangeArrowheads="1"/>
          </p:cNvSpPr>
          <p:nvPr>
            <p:ph type="sldNum" sz="quarter" idx="11"/>
          </p:nvPr>
        </p:nvSpPr>
        <p:spPr>
          <a:ln/>
        </p:spPr>
        <p:txBody>
          <a:bodyPr/>
          <a:lstStyle>
            <a:lvl1pPr>
              <a:defRPr/>
            </a:lvl1pPr>
          </a:lstStyle>
          <a:p>
            <a:pPr>
              <a:defRPr/>
            </a:pPr>
            <a:fld id="{34B44A13-DBBD-45F8-B55B-C62CDFB2229A}" type="slidenum">
              <a:rPr lang="zh-CN" altLang="en-US"/>
              <a:pPr>
                <a:defRPr/>
              </a:pPr>
              <a:t>‹#›</a:t>
            </a:fld>
            <a:endParaRPr lang="en-US" altLang="zh-CN"/>
          </a:p>
        </p:txBody>
      </p:sp>
    </p:spTree>
    <p:extLst>
      <p:ext uri="{BB962C8B-B14F-4D97-AF65-F5344CB8AC3E}">
        <p14:creationId xmlns:p14="http://schemas.microsoft.com/office/powerpoint/2010/main" val="22922073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xfrm>
            <a:off x="1765300" y="6616700"/>
            <a:ext cx="1905000" cy="241300"/>
          </a:xfrm>
          <a:prstGeom prst="rect">
            <a:avLst/>
          </a:prstGeom>
          <a:ln/>
        </p:spPr>
        <p:txBody>
          <a:bodyPr/>
          <a:lstStyle>
            <a:lvl1pPr>
              <a:defRPr/>
            </a:lvl1pPr>
          </a:lstStyle>
          <a:p>
            <a:pPr>
              <a:defRPr/>
            </a:pPr>
            <a:fld id="{2F9F4011-D57D-446B-9B3A-6B47E67025EF}" type="datetime9">
              <a:rPr lang="zh-CN" altLang="en-US"/>
              <a:pPr>
                <a:defRPr/>
              </a:pPr>
              <a:t>2021年4月26日星期一1时15分24秒</a:t>
            </a:fld>
            <a:endParaRPr lang="en-US" altLang="zh-CN"/>
          </a:p>
        </p:txBody>
      </p:sp>
      <p:sp>
        <p:nvSpPr>
          <p:cNvPr id="8" name="Rectangle 5"/>
          <p:cNvSpPr>
            <a:spLocks noGrp="1" noChangeArrowheads="1"/>
          </p:cNvSpPr>
          <p:nvPr>
            <p:ph type="sldNum" sz="quarter" idx="11"/>
          </p:nvPr>
        </p:nvSpPr>
        <p:spPr>
          <a:ln/>
        </p:spPr>
        <p:txBody>
          <a:bodyPr/>
          <a:lstStyle>
            <a:lvl1pPr>
              <a:defRPr/>
            </a:lvl1pPr>
          </a:lstStyle>
          <a:p>
            <a:pPr>
              <a:defRPr/>
            </a:pPr>
            <a:fld id="{275B8979-E095-44F5-8C46-216F3316D0E1}" type="slidenum">
              <a:rPr lang="zh-CN" altLang="en-US"/>
              <a:pPr>
                <a:defRPr/>
              </a:pPr>
              <a:t>‹#›</a:t>
            </a:fld>
            <a:endParaRPr lang="en-US" altLang="zh-CN"/>
          </a:p>
        </p:txBody>
      </p:sp>
    </p:spTree>
    <p:extLst>
      <p:ext uri="{BB962C8B-B14F-4D97-AF65-F5344CB8AC3E}">
        <p14:creationId xmlns:p14="http://schemas.microsoft.com/office/powerpoint/2010/main" val="41969737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xfrm>
            <a:off x="1765300" y="6616700"/>
            <a:ext cx="1905000" cy="241300"/>
          </a:xfrm>
          <a:prstGeom prst="rect">
            <a:avLst/>
          </a:prstGeom>
          <a:ln/>
        </p:spPr>
        <p:txBody>
          <a:bodyPr/>
          <a:lstStyle>
            <a:lvl1pPr>
              <a:defRPr/>
            </a:lvl1pPr>
          </a:lstStyle>
          <a:p>
            <a:pPr>
              <a:defRPr/>
            </a:pPr>
            <a:fld id="{91407E42-26B3-450A-97B3-7DAB434EA23A}" type="datetime9">
              <a:rPr lang="zh-CN" altLang="en-US"/>
              <a:pPr>
                <a:defRPr/>
              </a:pPr>
              <a:t>2021年4月26日星期一1时15分24秒</a:t>
            </a:fld>
            <a:endParaRPr lang="en-US" altLang="zh-CN"/>
          </a:p>
        </p:txBody>
      </p:sp>
      <p:sp>
        <p:nvSpPr>
          <p:cNvPr id="4" name="Rectangle 5"/>
          <p:cNvSpPr>
            <a:spLocks noGrp="1" noChangeArrowheads="1"/>
          </p:cNvSpPr>
          <p:nvPr>
            <p:ph type="sldNum" sz="quarter" idx="11"/>
          </p:nvPr>
        </p:nvSpPr>
        <p:spPr>
          <a:ln/>
        </p:spPr>
        <p:txBody>
          <a:bodyPr/>
          <a:lstStyle>
            <a:lvl1pPr>
              <a:defRPr/>
            </a:lvl1pPr>
          </a:lstStyle>
          <a:p>
            <a:pPr>
              <a:defRPr/>
            </a:pPr>
            <a:fld id="{8A96BD7A-CA08-4333-AA58-DEB42AA76C9E}" type="slidenum">
              <a:rPr lang="zh-CN" altLang="en-US"/>
              <a:pPr>
                <a:defRPr/>
              </a:pPr>
              <a:t>‹#›</a:t>
            </a:fld>
            <a:endParaRPr lang="en-US" altLang="zh-CN"/>
          </a:p>
        </p:txBody>
      </p:sp>
    </p:spTree>
    <p:extLst>
      <p:ext uri="{BB962C8B-B14F-4D97-AF65-F5344CB8AC3E}">
        <p14:creationId xmlns:p14="http://schemas.microsoft.com/office/powerpoint/2010/main" val="792522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1765300" y="6616700"/>
            <a:ext cx="1905000" cy="241300"/>
          </a:xfrm>
          <a:prstGeom prst="rect">
            <a:avLst/>
          </a:prstGeom>
          <a:ln/>
        </p:spPr>
        <p:txBody>
          <a:bodyPr/>
          <a:lstStyle>
            <a:lvl1pPr>
              <a:defRPr/>
            </a:lvl1pPr>
          </a:lstStyle>
          <a:p>
            <a:pPr>
              <a:defRPr/>
            </a:pPr>
            <a:fld id="{9A339AB9-9217-4452-9DF3-0C3BBB992BAB}" type="datetime9">
              <a:rPr lang="zh-CN" altLang="en-US"/>
              <a:pPr>
                <a:defRPr/>
              </a:pPr>
              <a:t>2021年4月26日星期一1时15分24秒</a:t>
            </a:fld>
            <a:endParaRPr lang="en-US" altLang="zh-CN"/>
          </a:p>
        </p:txBody>
      </p:sp>
      <p:sp>
        <p:nvSpPr>
          <p:cNvPr id="3" name="Rectangle 5"/>
          <p:cNvSpPr>
            <a:spLocks noGrp="1" noChangeArrowheads="1"/>
          </p:cNvSpPr>
          <p:nvPr>
            <p:ph type="sldNum" sz="quarter" idx="11"/>
          </p:nvPr>
        </p:nvSpPr>
        <p:spPr>
          <a:ln/>
        </p:spPr>
        <p:txBody>
          <a:bodyPr/>
          <a:lstStyle>
            <a:lvl1pPr>
              <a:defRPr/>
            </a:lvl1pPr>
          </a:lstStyle>
          <a:p>
            <a:pPr>
              <a:defRPr/>
            </a:pPr>
            <a:fld id="{359859A0-5D29-42D7-802C-C7014779A007}" type="slidenum">
              <a:rPr lang="zh-CN" altLang="en-US"/>
              <a:pPr>
                <a:defRPr/>
              </a:pPr>
              <a:t>‹#›</a:t>
            </a:fld>
            <a:endParaRPr lang="en-US" altLang="zh-CN"/>
          </a:p>
        </p:txBody>
      </p:sp>
    </p:spTree>
    <p:extLst>
      <p:ext uri="{BB962C8B-B14F-4D97-AF65-F5344CB8AC3E}">
        <p14:creationId xmlns:p14="http://schemas.microsoft.com/office/powerpoint/2010/main" val="14756807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xfrm>
            <a:off x="1765300" y="6616700"/>
            <a:ext cx="1905000" cy="241300"/>
          </a:xfrm>
          <a:prstGeom prst="rect">
            <a:avLst/>
          </a:prstGeom>
          <a:ln/>
        </p:spPr>
        <p:txBody>
          <a:bodyPr/>
          <a:lstStyle>
            <a:lvl1pPr>
              <a:defRPr/>
            </a:lvl1pPr>
          </a:lstStyle>
          <a:p>
            <a:pPr>
              <a:defRPr/>
            </a:pPr>
            <a:fld id="{32390CE4-E8CD-4272-86C8-8889486A4627}" type="datetime9">
              <a:rPr lang="zh-CN" altLang="en-US"/>
              <a:pPr>
                <a:defRPr/>
              </a:pPr>
              <a:t>2021年4月26日星期一1时15分24秒</a:t>
            </a:fld>
            <a:endParaRPr lang="en-US" altLang="zh-CN"/>
          </a:p>
        </p:txBody>
      </p:sp>
      <p:sp>
        <p:nvSpPr>
          <p:cNvPr id="6" name="Rectangle 5"/>
          <p:cNvSpPr>
            <a:spLocks noGrp="1" noChangeArrowheads="1"/>
          </p:cNvSpPr>
          <p:nvPr>
            <p:ph type="sldNum" sz="quarter" idx="11"/>
          </p:nvPr>
        </p:nvSpPr>
        <p:spPr>
          <a:ln/>
        </p:spPr>
        <p:txBody>
          <a:bodyPr/>
          <a:lstStyle>
            <a:lvl1pPr>
              <a:defRPr/>
            </a:lvl1pPr>
          </a:lstStyle>
          <a:p>
            <a:pPr>
              <a:defRPr/>
            </a:pPr>
            <a:fld id="{FCBDC9B3-3416-4402-BA9D-1541DE9D3B99}" type="slidenum">
              <a:rPr lang="zh-CN" altLang="en-US"/>
              <a:pPr>
                <a:defRPr/>
              </a:pPr>
              <a:t>‹#›</a:t>
            </a:fld>
            <a:endParaRPr lang="en-US" altLang="zh-CN"/>
          </a:p>
        </p:txBody>
      </p:sp>
    </p:spTree>
    <p:extLst>
      <p:ext uri="{BB962C8B-B14F-4D97-AF65-F5344CB8AC3E}">
        <p14:creationId xmlns:p14="http://schemas.microsoft.com/office/powerpoint/2010/main" val="19018835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xfrm>
            <a:off x="1765300" y="6616700"/>
            <a:ext cx="1905000" cy="241300"/>
          </a:xfrm>
          <a:prstGeom prst="rect">
            <a:avLst/>
          </a:prstGeom>
          <a:ln/>
        </p:spPr>
        <p:txBody>
          <a:bodyPr/>
          <a:lstStyle>
            <a:lvl1pPr>
              <a:defRPr/>
            </a:lvl1pPr>
          </a:lstStyle>
          <a:p>
            <a:pPr>
              <a:defRPr/>
            </a:pPr>
            <a:fld id="{6F0FC30A-5A63-40D9-95D1-67E0DB29A608}" type="datetime9">
              <a:rPr lang="zh-CN" altLang="en-US"/>
              <a:pPr>
                <a:defRPr/>
              </a:pPr>
              <a:t>2021年4月26日星期一1时15分24秒</a:t>
            </a:fld>
            <a:endParaRPr lang="en-US" altLang="zh-CN"/>
          </a:p>
        </p:txBody>
      </p:sp>
      <p:sp>
        <p:nvSpPr>
          <p:cNvPr id="6" name="Rectangle 5"/>
          <p:cNvSpPr>
            <a:spLocks noGrp="1" noChangeArrowheads="1"/>
          </p:cNvSpPr>
          <p:nvPr>
            <p:ph type="sldNum" sz="quarter" idx="11"/>
          </p:nvPr>
        </p:nvSpPr>
        <p:spPr>
          <a:ln/>
        </p:spPr>
        <p:txBody>
          <a:bodyPr/>
          <a:lstStyle>
            <a:lvl1pPr>
              <a:defRPr/>
            </a:lvl1pPr>
          </a:lstStyle>
          <a:p>
            <a:pPr>
              <a:defRPr/>
            </a:pPr>
            <a:fld id="{0974C2EB-46F9-45B0-91EF-A059DD85EE95}" type="slidenum">
              <a:rPr lang="zh-CN" altLang="en-US"/>
              <a:pPr>
                <a:defRPr/>
              </a:pPr>
              <a:t>‹#›</a:t>
            </a:fld>
            <a:endParaRPr lang="en-US" altLang="zh-CN"/>
          </a:p>
        </p:txBody>
      </p:sp>
    </p:spTree>
    <p:extLst>
      <p:ext uri="{BB962C8B-B14F-4D97-AF65-F5344CB8AC3E}">
        <p14:creationId xmlns:p14="http://schemas.microsoft.com/office/powerpoint/2010/main" val="35672754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0">
          <a:gsLst>
            <a:gs pos="100000">
              <a:schemeClr val="bg1"/>
            </a:gs>
            <a:gs pos="100000">
              <a:srgbClr val="9BB4C2"/>
            </a:gs>
          </a:gsLst>
          <a:lin ang="5400000" scaled="1"/>
          <a:tileRect/>
        </a:gradFill>
        <a:effectLst/>
      </p:bgPr>
    </p:bg>
    <p:spTree>
      <p:nvGrpSpPr>
        <p:cNvPr id="1" name=""/>
        <p:cNvGrpSpPr/>
        <p:nvPr/>
      </p:nvGrpSpPr>
      <p:grpSpPr>
        <a:xfrm>
          <a:off x="0" y="0"/>
          <a:ext cx="0" cy="0"/>
          <a:chOff x="0" y="0"/>
          <a:chExt cx="0" cy="0"/>
        </a:xfrm>
      </p:grpSpPr>
      <p:sp>
        <p:nvSpPr>
          <p:cNvPr id="115714" name="Rectangle 2"/>
          <p:cNvSpPr>
            <a:spLocks noChangeArrowheads="1"/>
          </p:cNvSpPr>
          <p:nvPr/>
        </p:nvSpPr>
        <p:spPr bwMode="auto">
          <a:xfrm>
            <a:off x="0" y="-152400"/>
            <a:ext cx="9144000" cy="1314450"/>
          </a:xfrm>
          <a:prstGeom prst="rect">
            <a:avLst/>
          </a:prstGeom>
          <a:gradFill rotWithShape="0">
            <a:gsLst>
              <a:gs pos="0">
                <a:srgbClr val="FFFFFF"/>
              </a:gs>
              <a:gs pos="100000">
                <a:schemeClr val="bg1"/>
              </a:gs>
            </a:gsLst>
            <a:lin ang="5400000" scaled="1"/>
          </a:gradFill>
          <a:ln w="9525">
            <a:noFill/>
            <a:miter lim="800000"/>
            <a:headEnd/>
            <a:tailEnd/>
          </a:ln>
          <a:effectLst/>
        </p:spPr>
        <p:txBody>
          <a:bodyPr wrap="none" anchor="ctr"/>
          <a:lstStyle/>
          <a:p>
            <a:pPr>
              <a:defRPr/>
            </a:pPr>
            <a:endParaRPr lang="zh-CN" altLang="en-US">
              <a:ea typeface="宋体" charset="-122"/>
            </a:endParaRPr>
          </a:p>
        </p:txBody>
      </p:sp>
      <p:sp>
        <p:nvSpPr>
          <p:cNvPr id="3075" name="Rectangle 3"/>
          <p:cNvSpPr>
            <a:spLocks noGrp="1" noChangeArrowheads="1"/>
          </p:cNvSpPr>
          <p:nvPr>
            <p:ph type="body" idx="1"/>
          </p:nvPr>
        </p:nvSpPr>
        <p:spPr bwMode="auto">
          <a:xfrm>
            <a:off x="571500" y="1114425"/>
            <a:ext cx="78486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p:txBody>
      </p:sp>
      <p:sp>
        <p:nvSpPr>
          <p:cNvPr id="115717" name="Rectangle 5"/>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spcBef>
                <a:spcPct val="50000"/>
              </a:spcBef>
              <a:defRPr sz="1400">
                <a:solidFill>
                  <a:schemeClr val="bg2"/>
                </a:solidFill>
                <a:latin typeface="Times New Roman" pitchFamily="18" charset="0"/>
                <a:ea typeface="宋体" charset="-122"/>
              </a:defRPr>
            </a:lvl1pPr>
          </a:lstStyle>
          <a:p>
            <a:pPr>
              <a:defRPr/>
            </a:pPr>
            <a:fld id="{656E1F96-1AC0-4A46-8675-7B3CA32AD996}" type="slidenum">
              <a:rPr lang="zh-CN" altLang="en-US"/>
              <a:pPr>
                <a:defRPr/>
              </a:pPr>
              <a:t>‹#›</a:t>
            </a:fld>
            <a:endParaRPr lang="en-US" altLang="zh-CN"/>
          </a:p>
        </p:txBody>
      </p:sp>
      <p:sp>
        <p:nvSpPr>
          <p:cNvPr id="115718" name="Oval 6"/>
          <p:cNvSpPr>
            <a:spLocks noChangeArrowheads="1"/>
          </p:cNvSpPr>
          <p:nvPr/>
        </p:nvSpPr>
        <p:spPr bwMode="ltGray">
          <a:xfrm>
            <a:off x="142875" y="0"/>
            <a:ext cx="838200" cy="781050"/>
          </a:xfrm>
          <a:prstGeom prst="ellipse">
            <a:avLst/>
          </a:prstGeom>
          <a:gradFill rotWithShape="0">
            <a:gsLst>
              <a:gs pos="0">
                <a:schemeClr val="hlink"/>
              </a:gs>
              <a:gs pos="100000">
                <a:schemeClr val="hlink">
                  <a:gamma/>
                  <a:tint val="70196"/>
                  <a:invGamma/>
                </a:schemeClr>
              </a:gs>
            </a:gsLst>
            <a:lin ang="5400000" scaled="1"/>
          </a:gradFill>
          <a:ln w="9525">
            <a:noFill/>
            <a:round/>
            <a:headEnd/>
            <a:tailEnd/>
          </a:ln>
          <a:effectLst/>
        </p:spPr>
        <p:txBody>
          <a:bodyPr wrap="none" anchor="ctr"/>
          <a:lstStyle/>
          <a:p>
            <a:pPr>
              <a:defRPr/>
            </a:pPr>
            <a:endParaRPr lang="zh-CN" altLang="en-US">
              <a:ea typeface="宋体" charset="-122"/>
            </a:endParaRPr>
          </a:p>
        </p:txBody>
      </p:sp>
      <p:sp>
        <p:nvSpPr>
          <p:cNvPr id="115719" name="Freeform 7"/>
          <p:cNvSpPr>
            <a:spLocks/>
          </p:cNvSpPr>
          <p:nvPr/>
        </p:nvSpPr>
        <p:spPr bwMode="auto">
          <a:xfrm>
            <a:off x="31750" y="338138"/>
            <a:ext cx="390525" cy="149225"/>
          </a:xfrm>
          <a:custGeom>
            <a:avLst/>
            <a:gdLst/>
            <a:ahLst/>
            <a:cxnLst>
              <a:cxn ang="0">
                <a:pos x="7" y="52"/>
              </a:cxn>
              <a:cxn ang="0">
                <a:pos x="22" y="48"/>
              </a:cxn>
              <a:cxn ang="0">
                <a:pos x="38" y="48"/>
              </a:cxn>
              <a:cxn ang="0">
                <a:pos x="53" y="50"/>
              </a:cxn>
              <a:cxn ang="0">
                <a:pos x="69" y="54"/>
              </a:cxn>
              <a:cxn ang="0">
                <a:pos x="84" y="59"/>
              </a:cxn>
              <a:cxn ang="0">
                <a:pos x="99" y="65"/>
              </a:cxn>
              <a:cxn ang="0">
                <a:pos x="113" y="72"/>
              </a:cxn>
              <a:cxn ang="0">
                <a:pos x="124" y="66"/>
              </a:cxn>
              <a:cxn ang="0">
                <a:pos x="136" y="48"/>
              </a:cxn>
              <a:cxn ang="0">
                <a:pos x="150" y="35"/>
              </a:cxn>
              <a:cxn ang="0">
                <a:pos x="166" y="24"/>
              </a:cxn>
              <a:cxn ang="0">
                <a:pos x="183" y="16"/>
              </a:cxn>
              <a:cxn ang="0">
                <a:pos x="201" y="9"/>
              </a:cxn>
              <a:cxn ang="0">
                <a:pos x="219" y="5"/>
              </a:cxn>
              <a:cxn ang="0">
                <a:pos x="237" y="1"/>
              </a:cxn>
              <a:cxn ang="0">
                <a:pos x="237" y="3"/>
              </a:cxn>
              <a:cxn ang="0">
                <a:pos x="222" y="11"/>
              </a:cxn>
              <a:cxn ang="0">
                <a:pos x="207" y="19"/>
              </a:cxn>
              <a:cxn ang="0">
                <a:pos x="191" y="28"/>
              </a:cxn>
              <a:cxn ang="0">
                <a:pos x="177" y="39"/>
              </a:cxn>
              <a:cxn ang="0">
                <a:pos x="163" y="51"/>
              </a:cxn>
              <a:cxn ang="0">
                <a:pos x="152" y="64"/>
              </a:cxn>
              <a:cxn ang="0">
                <a:pos x="142" y="79"/>
              </a:cxn>
              <a:cxn ang="0">
                <a:pos x="135" y="90"/>
              </a:cxn>
              <a:cxn ang="0">
                <a:pos x="130" y="93"/>
              </a:cxn>
              <a:cxn ang="0">
                <a:pos x="123" y="90"/>
              </a:cxn>
              <a:cxn ang="0">
                <a:pos x="116" y="87"/>
              </a:cxn>
              <a:cxn ang="0">
                <a:pos x="107" y="84"/>
              </a:cxn>
              <a:cxn ang="0">
                <a:pos x="93" y="78"/>
              </a:cxn>
              <a:cxn ang="0">
                <a:pos x="79" y="71"/>
              </a:cxn>
              <a:cxn ang="0">
                <a:pos x="63" y="64"/>
              </a:cxn>
              <a:cxn ang="0">
                <a:pos x="47" y="58"/>
              </a:cxn>
              <a:cxn ang="0">
                <a:pos x="31" y="54"/>
              </a:cxn>
              <a:cxn ang="0">
                <a:pos x="17" y="52"/>
              </a:cxn>
              <a:cxn ang="0">
                <a:pos x="5" y="53"/>
              </a:cxn>
            </a:cxnLst>
            <a:rect l="0" t="0" r="r" b="b"/>
            <a:pathLst>
              <a:path w="246" h="94">
                <a:moveTo>
                  <a:pt x="0" y="55"/>
                </a:moveTo>
                <a:lnTo>
                  <a:pt x="7" y="52"/>
                </a:lnTo>
                <a:lnTo>
                  <a:pt x="14" y="50"/>
                </a:lnTo>
                <a:lnTo>
                  <a:pt x="22" y="48"/>
                </a:lnTo>
                <a:lnTo>
                  <a:pt x="30" y="48"/>
                </a:lnTo>
                <a:lnTo>
                  <a:pt x="38" y="48"/>
                </a:lnTo>
                <a:lnTo>
                  <a:pt x="45" y="48"/>
                </a:lnTo>
                <a:lnTo>
                  <a:pt x="53" y="50"/>
                </a:lnTo>
                <a:lnTo>
                  <a:pt x="61" y="51"/>
                </a:lnTo>
                <a:lnTo>
                  <a:pt x="69" y="54"/>
                </a:lnTo>
                <a:lnTo>
                  <a:pt x="76" y="56"/>
                </a:lnTo>
                <a:lnTo>
                  <a:pt x="84" y="59"/>
                </a:lnTo>
                <a:lnTo>
                  <a:pt x="92" y="62"/>
                </a:lnTo>
                <a:lnTo>
                  <a:pt x="99" y="65"/>
                </a:lnTo>
                <a:lnTo>
                  <a:pt x="106" y="68"/>
                </a:lnTo>
                <a:lnTo>
                  <a:pt x="113" y="72"/>
                </a:lnTo>
                <a:lnTo>
                  <a:pt x="119" y="75"/>
                </a:lnTo>
                <a:lnTo>
                  <a:pt x="124" y="66"/>
                </a:lnTo>
                <a:lnTo>
                  <a:pt x="130" y="56"/>
                </a:lnTo>
                <a:lnTo>
                  <a:pt x="136" y="48"/>
                </a:lnTo>
                <a:lnTo>
                  <a:pt x="143" y="42"/>
                </a:lnTo>
                <a:lnTo>
                  <a:pt x="150" y="35"/>
                </a:lnTo>
                <a:lnTo>
                  <a:pt x="158" y="29"/>
                </a:lnTo>
                <a:lnTo>
                  <a:pt x="166" y="24"/>
                </a:lnTo>
                <a:lnTo>
                  <a:pt x="175" y="20"/>
                </a:lnTo>
                <a:lnTo>
                  <a:pt x="183" y="16"/>
                </a:lnTo>
                <a:lnTo>
                  <a:pt x="193" y="13"/>
                </a:lnTo>
                <a:lnTo>
                  <a:pt x="201" y="9"/>
                </a:lnTo>
                <a:lnTo>
                  <a:pt x="210" y="7"/>
                </a:lnTo>
                <a:lnTo>
                  <a:pt x="219" y="5"/>
                </a:lnTo>
                <a:lnTo>
                  <a:pt x="228" y="3"/>
                </a:lnTo>
                <a:lnTo>
                  <a:pt x="237" y="1"/>
                </a:lnTo>
                <a:lnTo>
                  <a:pt x="245" y="0"/>
                </a:lnTo>
                <a:lnTo>
                  <a:pt x="237" y="3"/>
                </a:lnTo>
                <a:lnTo>
                  <a:pt x="230" y="7"/>
                </a:lnTo>
                <a:lnTo>
                  <a:pt x="222" y="11"/>
                </a:lnTo>
                <a:lnTo>
                  <a:pt x="214" y="15"/>
                </a:lnTo>
                <a:lnTo>
                  <a:pt x="207" y="19"/>
                </a:lnTo>
                <a:lnTo>
                  <a:pt x="199" y="24"/>
                </a:lnTo>
                <a:lnTo>
                  <a:pt x="191" y="28"/>
                </a:lnTo>
                <a:lnTo>
                  <a:pt x="185" y="33"/>
                </a:lnTo>
                <a:lnTo>
                  <a:pt x="177" y="39"/>
                </a:lnTo>
                <a:lnTo>
                  <a:pt x="170" y="44"/>
                </a:lnTo>
                <a:lnTo>
                  <a:pt x="163" y="51"/>
                </a:lnTo>
                <a:lnTo>
                  <a:pt x="158" y="57"/>
                </a:lnTo>
                <a:lnTo>
                  <a:pt x="152" y="64"/>
                </a:lnTo>
                <a:lnTo>
                  <a:pt x="146" y="71"/>
                </a:lnTo>
                <a:lnTo>
                  <a:pt x="142" y="79"/>
                </a:lnTo>
                <a:lnTo>
                  <a:pt x="138" y="87"/>
                </a:lnTo>
                <a:lnTo>
                  <a:pt x="135" y="90"/>
                </a:lnTo>
                <a:lnTo>
                  <a:pt x="133" y="92"/>
                </a:lnTo>
                <a:lnTo>
                  <a:pt x="130" y="93"/>
                </a:lnTo>
                <a:lnTo>
                  <a:pt x="127" y="91"/>
                </a:lnTo>
                <a:lnTo>
                  <a:pt x="123" y="90"/>
                </a:lnTo>
                <a:lnTo>
                  <a:pt x="120" y="89"/>
                </a:lnTo>
                <a:lnTo>
                  <a:pt x="116" y="87"/>
                </a:lnTo>
                <a:lnTo>
                  <a:pt x="113" y="86"/>
                </a:lnTo>
                <a:lnTo>
                  <a:pt x="107" y="84"/>
                </a:lnTo>
                <a:lnTo>
                  <a:pt x="101" y="80"/>
                </a:lnTo>
                <a:lnTo>
                  <a:pt x="93" y="78"/>
                </a:lnTo>
                <a:lnTo>
                  <a:pt x="87" y="74"/>
                </a:lnTo>
                <a:lnTo>
                  <a:pt x="79" y="71"/>
                </a:lnTo>
                <a:lnTo>
                  <a:pt x="71" y="67"/>
                </a:lnTo>
                <a:lnTo>
                  <a:pt x="63" y="64"/>
                </a:lnTo>
                <a:lnTo>
                  <a:pt x="55" y="61"/>
                </a:lnTo>
                <a:lnTo>
                  <a:pt x="47" y="58"/>
                </a:lnTo>
                <a:lnTo>
                  <a:pt x="39" y="55"/>
                </a:lnTo>
                <a:lnTo>
                  <a:pt x="31" y="54"/>
                </a:lnTo>
                <a:lnTo>
                  <a:pt x="24" y="52"/>
                </a:lnTo>
                <a:lnTo>
                  <a:pt x="17" y="52"/>
                </a:lnTo>
                <a:lnTo>
                  <a:pt x="10" y="52"/>
                </a:lnTo>
                <a:lnTo>
                  <a:pt x="5" y="53"/>
                </a:lnTo>
                <a:lnTo>
                  <a:pt x="0" y="55"/>
                </a:lnTo>
              </a:path>
            </a:pathLst>
          </a:custGeom>
          <a:solidFill>
            <a:schemeClr val="tx1"/>
          </a:solidFill>
          <a:ln w="9525" cap="rnd">
            <a:noFill/>
            <a:round/>
            <a:headEnd/>
            <a:tailEnd/>
          </a:ln>
          <a:effectLst/>
        </p:spPr>
        <p:txBody>
          <a:bodyPr/>
          <a:lstStyle/>
          <a:p>
            <a:pPr>
              <a:defRPr/>
            </a:pPr>
            <a:endParaRPr lang="zh-CN" altLang="en-US">
              <a:ea typeface="宋体" charset="-122"/>
            </a:endParaRPr>
          </a:p>
        </p:txBody>
      </p:sp>
      <p:sp>
        <p:nvSpPr>
          <p:cNvPr id="115720" name="Freeform 8"/>
          <p:cNvSpPr>
            <a:spLocks/>
          </p:cNvSpPr>
          <p:nvPr/>
        </p:nvSpPr>
        <p:spPr bwMode="auto">
          <a:xfrm>
            <a:off x="619125" y="638175"/>
            <a:ext cx="468313" cy="177800"/>
          </a:xfrm>
          <a:custGeom>
            <a:avLst/>
            <a:gdLst/>
            <a:ahLst/>
            <a:cxnLst>
              <a:cxn ang="0">
                <a:pos x="8" y="62"/>
              </a:cxn>
              <a:cxn ang="0">
                <a:pos x="26" y="57"/>
              </a:cxn>
              <a:cxn ang="0">
                <a:pos x="45" y="57"/>
              </a:cxn>
              <a:cxn ang="0">
                <a:pos x="63" y="59"/>
              </a:cxn>
              <a:cxn ang="0">
                <a:pos x="82" y="64"/>
              </a:cxn>
              <a:cxn ang="0">
                <a:pos x="100" y="70"/>
              </a:cxn>
              <a:cxn ang="0">
                <a:pos x="118" y="77"/>
              </a:cxn>
              <a:cxn ang="0">
                <a:pos x="135" y="85"/>
              </a:cxn>
              <a:cxn ang="0">
                <a:pos x="148" y="78"/>
              </a:cxn>
              <a:cxn ang="0">
                <a:pos x="163" y="57"/>
              </a:cxn>
              <a:cxn ang="0">
                <a:pos x="180" y="41"/>
              </a:cxn>
              <a:cxn ang="0">
                <a:pos x="199" y="28"/>
              </a:cxn>
              <a:cxn ang="0">
                <a:pos x="219" y="19"/>
              </a:cxn>
              <a:cxn ang="0">
                <a:pos x="241" y="10"/>
              </a:cxn>
              <a:cxn ang="0">
                <a:pos x="262" y="5"/>
              </a:cxn>
              <a:cxn ang="0">
                <a:pos x="284" y="1"/>
              </a:cxn>
              <a:cxn ang="0">
                <a:pos x="284" y="3"/>
              </a:cxn>
              <a:cxn ang="0">
                <a:pos x="266" y="13"/>
              </a:cxn>
              <a:cxn ang="0">
                <a:pos x="248" y="22"/>
              </a:cxn>
              <a:cxn ang="0">
                <a:pos x="229" y="33"/>
              </a:cxn>
              <a:cxn ang="0">
                <a:pos x="212" y="46"/>
              </a:cxn>
              <a:cxn ang="0">
                <a:pos x="195" y="60"/>
              </a:cxn>
              <a:cxn ang="0">
                <a:pos x="182" y="76"/>
              </a:cxn>
              <a:cxn ang="0">
                <a:pos x="170" y="94"/>
              </a:cxn>
              <a:cxn ang="0">
                <a:pos x="162" y="107"/>
              </a:cxn>
              <a:cxn ang="0">
                <a:pos x="156" y="111"/>
              </a:cxn>
              <a:cxn ang="0">
                <a:pos x="147" y="107"/>
              </a:cxn>
              <a:cxn ang="0">
                <a:pos x="139" y="103"/>
              </a:cxn>
              <a:cxn ang="0">
                <a:pos x="128" y="100"/>
              </a:cxn>
              <a:cxn ang="0">
                <a:pos x="111" y="93"/>
              </a:cxn>
              <a:cxn ang="0">
                <a:pos x="94" y="84"/>
              </a:cxn>
              <a:cxn ang="0">
                <a:pos x="75" y="76"/>
              </a:cxn>
              <a:cxn ang="0">
                <a:pos x="56" y="69"/>
              </a:cxn>
              <a:cxn ang="0">
                <a:pos x="37" y="64"/>
              </a:cxn>
              <a:cxn ang="0">
                <a:pos x="20" y="62"/>
              </a:cxn>
              <a:cxn ang="0">
                <a:pos x="6" y="63"/>
              </a:cxn>
            </a:cxnLst>
            <a:rect l="0" t="0" r="r" b="b"/>
            <a:pathLst>
              <a:path w="295" h="112">
                <a:moveTo>
                  <a:pt x="0" y="65"/>
                </a:moveTo>
                <a:lnTo>
                  <a:pt x="8" y="62"/>
                </a:lnTo>
                <a:lnTo>
                  <a:pt x="16" y="59"/>
                </a:lnTo>
                <a:lnTo>
                  <a:pt x="26" y="57"/>
                </a:lnTo>
                <a:lnTo>
                  <a:pt x="36" y="57"/>
                </a:lnTo>
                <a:lnTo>
                  <a:pt x="45" y="57"/>
                </a:lnTo>
                <a:lnTo>
                  <a:pt x="54" y="57"/>
                </a:lnTo>
                <a:lnTo>
                  <a:pt x="63" y="59"/>
                </a:lnTo>
                <a:lnTo>
                  <a:pt x="73" y="60"/>
                </a:lnTo>
                <a:lnTo>
                  <a:pt x="82" y="64"/>
                </a:lnTo>
                <a:lnTo>
                  <a:pt x="91" y="66"/>
                </a:lnTo>
                <a:lnTo>
                  <a:pt x="100" y="70"/>
                </a:lnTo>
                <a:lnTo>
                  <a:pt x="110" y="74"/>
                </a:lnTo>
                <a:lnTo>
                  <a:pt x="118" y="77"/>
                </a:lnTo>
                <a:lnTo>
                  <a:pt x="127" y="81"/>
                </a:lnTo>
                <a:lnTo>
                  <a:pt x="135" y="85"/>
                </a:lnTo>
                <a:lnTo>
                  <a:pt x="142" y="89"/>
                </a:lnTo>
                <a:lnTo>
                  <a:pt x="148" y="78"/>
                </a:lnTo>
                <a:lnTo>
                  <a:pt x="156" y="66"/>
                </a:lnTo>
                <a:lnTo>
                  <a:pt x="163" y="57"/>
                </a:lnTo>
                <a:lnTo>
                  <a:pt x="171" y="50"/>
                </a:lnTo>
                <a:lnTo>
                  <a:pt x="180" y="41"/>
                </a:lnTo>
                <a:lnTo>
                  <a:pt x="189" y="34"/>
                </a:lnTo>
                <a:lnTo>
                  <a:pt x="199" y="28"/>
                </a:lnTo>
                <a:lnTo>
                  <a:pt x="210" y="23"/>
                </a:lnTo>
                <a:lnTo>
                  <a:pt x="219" y="19"/>
                </a:lnTo>
                <a:lnTo>
                  <a:pt x="231" y="15"/>
                </a:lnTo>
                <a:lnTo>
                  <a:pt x="241" y="10"/>
                </a:lnTo>
                <a:lnTo>
                  <a:pt x="252" y="8"/>
                </a:lnTo>
                <a:lnTo>
                  <a:pt x="262" y="5"/>
                </a:lnTo>
                <a:lnTo>
                  <a:pt x="273" y="3"/>
                </a:lnTo>
                <a:lnTo>
                  <a:pt x="284" y="1"/>
                </a:lnTo>
                <a:lnTo>
                  <a:pt x="294" y="0"/>
                </a:lnTo>
                <a:lnTo>
                  <a:pt x="284" y="3"/>
                </a:lnTo>
                <a:lnTo>
                  <a:pt x="276" y="8"/>
                </a:lnTo>
                <a:lnTo>
                  <a:pt x="266" y="13"/>
                </a:lnTo>
                <a:lnTo>
                  <a:pt x="256" y="17"/>
                </a:lnTo>
                <a:lnTo>
                  <a:pt x="248" y="22"/>
                </a:lnTo>
                <a:lnTo>
                  <a:pt x="238" y="28"/>
                </a:lnTo>
                <a:lnTo>
                  <a:pt x="229" y="33"/>
                </a:lnTo>
                <a:lnTo>
                  <a:pt x="222" y="39"/>
                </a:lnTo>
                <a:lnTo>
                  <a:pt x="212" y="46"/>
                </a:lnTo>
                <a:lnTo>
                  <a:pt x="204" y="52"/>
                </a:lnTo>
                <a:lnTo>
                  <a:pt x="195" y="60"/>
                </a:lnTo>
                <a:lnTo>
                  <a:pt x="189" y="68"/>
                </a:lnTo>
                <a:lnTo>
                  <a:pt x="182" y="76"/>
                </a:lnTo>
                <a:lnTo>
                  <a:pt x="175" y="84"/>
                </a:lnTo>
                <a:lnTo>
                  <a:pt x="170" y="94"/>
                </a:lnTo>
                <a:lnTo>
                  <a:pt x="165" y="103"/>
                </a:lnTo>
                <a:lnTo>
                  <a:pt x="162" y="107"/>
                </a:lnTo>
                <a:lnTo>
                  <a:pt x="159" y="109"/>
                </a:lnTo>
                <a:lnTo>
                  <a:pt x="156" y="111"/>
                </a:lnTo>
                <a:lnTo>
                  <a:pt x="152" y="108"/>
                </a:lnTo>
                <a:lnTo>
                  <a:pt x="147" y="107"/>
                </a:lnTo>
                <a:lnTo>
                  <a:pt x="144" y="106"/>
                </a:lnTo>
                <a:lnTo>
                  <a:pt x="139" y="103"/>
                </a:lnTo>
                <a:lnTo>
                  <a:pt x="135" y="102"/>
                </a:lnTo>
                <a:lnTo>
                  <a:pt x="128" y="100"/>
                </a:lnTo>
                <a:lnTo>
                  <a:pt x="121" y="95"/>
                </a:lnTo>
                <a:lnTo>
                  <a:pt x="111" y="93"/>
                </a:lnTo>
                <a:lnTo>
                  <a:pt x="104" y="88"/>
                </a:lnTo>
                <a:lnTo>
                  <a:pt x="94" y="84"/>
                </a:lnTo>
                <a:lnTo>
                  <a:pt x="85" y="79"/>
                </a:lnTo>
                <a:lnTo>
                  <a:pt x="75" y="76"/>
                </a:lnTo>
                <a:lnTo>
                  <a:pt x="66" y="72"/>
                </a:lnTo>
                <a:lnTo>
                  <a:pt x="56" y="69"/>
                </a:lnTo>
                <a:lnTo>
                  <a:pt x="46" y="65"/>
                </a:lnTo>
                <a:lnTo>
                  <a:pt x="37" y="64"/>
                </a:lnTo>
                <a:lnTo>
                  <a:pt x="28" y="62"/>
                </a:lnTo>
                <a:lnTo>
                  <a:pt x="20" y="62"/>
                </a:lnTo>
                <a:lnTo>
                  <a:pt x="12" y="62"/>
                </a:lnTo>
                <a:lnTo>
                  <a:pt x="6" y="63"/>
                </a:lnTo>
                <a:lnTo>
                  <a:pt x="0" y="65"/>
                </a:lnTo>
              </a:path>
            </a:pathLst>
          </a:custGeom>
          <a:solidFill>
            <a:schemeClr val="tx1"/>
          </a:solidFill>
          <a:ln w="9525" cap="rnd">
            <a:noFill/>
            <a:round/>
            <a:headEnd/>
            <a:tailEnd/>
          </a:ln>
          <a:effectLst/>
        </p:spPr>
        <p:txBody>
          <a:bodyPr/>
          <a:lstStyle/>
          <a:p>
            <a:pPr>
              <a:defRPr/>
            </a:pPr>
            <a:endParaRPr lang="zh-CN" altLang="en-US">
              <a:ea typeface="宋体" charset="-122"/>
            </a:endParaRPr>
          </a:p>
        </p:txBody>
      </p:sp>
      <p:sp>
        <p:nvSpPr>
          <p:cNvPr id="115721" name="Freeform 9"/>
          <p:cNvSpPr>
            <a:spLocks/>
          </p:cNvSpPr>
          <p:nvPr/>
        </p:nvSpPr>
        <p:spPr bwMode="auto">
          <a:xfrm>
            <a:off x="7515225" y="6257925"/>
            <a:ext cx="1524000" cy="533400"/>
          </a:xfrm>
          <a:custGeom>
            <a:avLst/>
            <a:gdLst/>
            <a:ahLst/>
            <a:cxnLst>
              <a:cxn ang="0">
                <a:pos x="285" y="7"/>
              </a:cxn>
              <a:cxn ang="0">
                <a:pos x="234" y="15"/>
              </a:cxn>
              <a:cxn ang="0">
                <a:pos x="184" y="52"/>
              </a:cxn>
              <a:cxn ang="0">
                <a:pos x="133" y="82"/>
              </a:cxn>
              <a:cxn ang="0">
                <a:pos x="83" y="89"/>
              </a:cxn>
              <a:cxn ang="0">
                <a:pos x="34" y="104"/>
              </a:cxn>
              <a:cxn ang="0">
                <a:pos x="0" y="141"/>
              </a:cxn>
              <a:cxn ang="0">
                <a:pos x="0" y="186"/>
              </a:cxn>
              <a:cxn ang="0">
                <a:pos x="17" y="231"/>
              </a:cxn>
              <a:cxn ang="0">
                <a:pos x="66" y="238"/>
              </a:cxn>
              <a:cxn ang="0">
                <a:pos x="117" y="223"/>
              </a:cxn>
              <a:cxn ang="0">
                <a:pos x="159" y="238"/>
              </a:cxn>
              <a:cxn ang="0">
                <a:pos x="201" y="283"/>
              </a:cxn>
              <a:cxn ang="0">
                <a:pos x="251" y="313"/>
              </a:cxn>
              <a:cxn ang="0">
                <a:pos x="310" y="313"/>
              </a:cxn>
              <a:cxn ang="0">
                <a:pos x="361" y="305"/>
              </a:cxn>
              <a:cxn ang="0">
                <a:pos x="411" y="328"/>
              </a:cxn>
              <a:cxn ang="0">
                <a:pos x="461" y="357"/>
              </a:cxn>
              <a:cxn ang="0">
                <a:pos x="536" y="365"/>
              </a:cxn>
              <a:cxn ang="0">
                <a:pos x="654" y="365"/>
              </a:cxn>
              <a:cxn ang="0">
                <a:pos x="704" y="357"/>
              </a:cxn>
              <a:cxn ang="0">
                <a:pos x="755" y="350"/>
              </a:cxn>
              <a:cxn ang="0">
                <a:pos x="805" y="335"/>
              </a:cxn>
              <a:cxn ang="0">
                <a:pos x="855" y="328"/>
              </a:cxn>
              <a:cxn ang="0">
                <a:pos x="906" y="335"/>
              </a:cxn>
              <a:cxn ang="0">
                <a:pos x="956" y="350"/>
              </a:cxn>
              <a:cxn ang="0">
                <a:pos x="1040" y="365"/>
              </a:cxn>
              <a:cxn ang="0">
                <a:pos x="1133" y="365"/>
              </a:cxn>
              <a:cxn ang="0">
                <a:pos x="1217" y="357"/>
              </a:cxn>
              <a:cxn ang="0">
                <a:pos x="1267" y="328"/>
              </a:cxn>
              <a:cxn ang="0">
                <a:pos x="1325" y="298"/>
              </a:cxn>
              <a:cxn ang="0">
                <a:pos x="1376" y="283"/>
              </a:cxn>
              <a:cxn ang="0">
                <a:pos x="1426" y="275"/>
              </a:cxn>
              <a:cxn ang="0">
                <a:pos x="1443" y="254"/>
              </a:cxn>
              <a:cxn ang="0">
                <a:pos x="1417" y="208"/>
              </a:cxn>
              <a:cxn ang="0">
                <a:pos x="1443" y="164"/>
              </a:cxn>
              <a:cxn ang="0">
                <a:pos x="1443" y="119"/>
              </a:cxn>
              <a:cxn ang="0">
                <a:pos x="1400" y="82"/>
              </a:cxn>
              <a:cxn ang="0">
                <a:pos x="1351" y="82"/>
              </a:cxn>
              <a:cxn ang="0">
                <a:pos x="1301" y="82"/>
              </a:cxn>
              <a:cxn ang="0">
                <a:pos x="1250" y="74"/>
              </a:cxn>
              <a:cxn ang="0">
                <a:pos x="1200" y="67"/>
              </a:cxn>
              <a:cxn ang="0">
                <a:pos x="1150" y="74"/>
              </a:cxn>
              <a:cxn ang="0">
                <a:pos x="1107" y="59"/>
              </a:cxn>
              <a:cxn ang="0">
                <a:pos x="1057" y="30"/>
              </a:cxn>
              <a:cxn ang="0">
                <a:pos x="1006" y="22"/>
              </a:cxn>
              <a:cxn ang="0">
                <a:pos x="948" y="7"/>
              </a:cxn>
              <a:cxn ang="0">
                <a:pos x="898" y="22"/>
              </a:cxn>
              <a:cxn ang="0">
                <a:pos x="847" y="30"/>
              </a:cxn>
              <a:cxn ang="0">
                <a:pos x="797" y="30"/>
              </a:cxn>
              <a:cxn ang="0">
                <a:pos x="747" y="22"/>
              </a:cxn>
              <a:cxn ang="0">
                <a:pos x="696" y="7"/>
              </a:cxn>
              <a:cxn ang="0">
                <a:pos x="646" y="7"/>
              </a:cxn>
              <a:cxn ang="0">
                <a:pos x="596" y="22"/>
              </a:cxn>
              <a:cxn ang="0">
                <a:pos x="545" y="30"/>
              </a:cxn>
              <a:cxn ang="0">
                <a:pos x="486" y="7"/>
              </a:cxn>
              <a:cxn ang="0">
                <a:pos x="436" y="0"/>
              </a:cxn>
              <a:cxn ang="0">
                <a:pos x="385" y="0"/>
              </a:cxn>
              <a:cxn ang="0">
                <a:pos x="319" y="12"/>
              </a:cxn>
              <a:cxn ang="0">
                <a:pos x="268" y="59"/>
              </a:cxn>
              <a:cxn ang="0">
                <a:pos x="234" y="74"/>
              </a:cxn>
              <a:cxn ang="0">
                <a:pos x="217" y="57"/>
              </a:cxn>
            </a:cxnLst>
            <a:rect l="0" t="0" r="r" b="b"/>
            <a:pathLst>
              <a:path w="1453" h="374">
                <a:moveTo>
                  <a:pt x="319" y="12"/>
                </a:moveTo>
                <a:lnTo>
                  <a:pt x="285" y="7"/>
                </a:lnTo>
                <a:lnTo>
                  <a:pt x="260" y="7"/>
                </a:lnTo>
                <a:lnTo>
                  <a:pt x="234" y="15"/>
                </a:lnTo>
                <a:lnTo>
                  <a:pt x="209" y="37"/>
                </a:lnTo>
                <a:lnTo>
                  <a:pt x="184" y="52"/>
                </a:lnTo>
                <a:lnTo>
                  <a:pt x="159" y="67"/>
                </a:lnTo>
                <a:lnTo>
                  <a:pt x="133" y="82"/>
                </a:lnTo>
                <a:lnTo>
                  <a:pt x="109" y="89"/>
                </a:lnTo>
                <a:lnTo>
                  <a:pt x="83" y="89"/>
                </a:lnTo>
                <a:lnTo>
                  <a:pt x="58" y="89"/>
                </a:lnTo>
                <a:lnTo>
                  <a:pt x="34" y="104"/>
                </a:lnTo>
                <a:lnTo>
                  <a:pt x="8" y="119"/>
                </a:lnTo>
                <a:lnTo>
                  <a:pt x="0" y="141"/>
                </a:lnTo>
                <a:lnTo>
                  <a:pt x="0" y="164"/>
                </a:lnTo>
                <a:lnTo>
                  <a:pt x="0" y="186"/>
                </a:lnTo>
                <a:lnTo>
                  <a:pt x="8" y="208"/>
                </a:lnTo>
                <a:lnTo>
                  <a:pt x="17" y="231"/>
                </a:lnTo>
                <a:lnTo>
                  <a:pt x="42" y="231"/>
                </a:lnTo>
                <a:lnTo>
                  <a:pt x="66" y="238"/>
                </a:lnTo>
                <a:lnTo>
                  <a:pt x="92" y="238"/>
                </a:lnTo>
                <a:lnTo>
                  <a:pt x="117" y="223"/>
                </a:lnTo>
                <a:lnTo>
                  <a:pt x="142" y="216"/>
                </a:lnTo>
                <a:lnTo>
                  <a:pt x="159" y="238"/>
                </a:lnTo>
                <a:lnTo>
                  <a:pt x="176" y="261"/>
                </a:lnTo>
                <a:lnTo>
                  <a:pt x="201" y="283"/>
                </a:lnTo>
                <a:lnTo>
                  <a:pt x="226" y="298"/>
                </a:lnTo>
                <a:lnTo>
                  <a:pt x="251" y="313"/>
                </a:lnTo>
                <a:lnTo>
                  <a:pt x="285" y="321"/>
                </a:lnTo>
                <a:lnTo>
                  <a:pt x="310" y="313"/>
                </a:lnTo>
                <a:lnTo>
                  <a:pt x="335" y="305"/>
                </a:lnTo>
                <a:lnTo>
                  <a:pt x="361" y="305"/>
                </a:lnTo>
                <a:lnTo>
                  <a:pt x="385" y="313"/>
                </a:lnTo>
                <a:lnTo>
                  <a:pt x="411" y="328"/>
                </a:lnTo>
                <a:lnTo>
                  <a:pt x="436" y="335"/>
                </a:lnTo>
                <a:lnTo>
                  <a:pt x="461" y="357"/>
                </a:lnTo>
                <a:lnTo>
                  <a:pt x="486" y="365"/>
                </a:lnTo>
                <a:lnTo>
                  <a:pt x="536" y="365"/>
                </a:lnTo>
                <a:lnTo>
                  <a:pt x="587" y="365"/>
                </a:lnTo>
                <a:lnTo>
                  <a:pt x="654" y="365"/>
                </a:lnTo>
                <a:lnTo>
                  <a:pt x="680" y="365"/>
                </a:lnTo>
                <a:lnTo>
                  <a:pt x="704" y="357"/>
                </a:lnTo>
                <a:lnTo>
                  <a:pt x="730" y="357"/>
                </a:lnTo>
                <a:lnTo>
                  <a:pt x="755" y="350"/>
                </a:lnTo>
                <a:lnTo>
                  <a:pt x="780" y="342"/>
                </a:lnTo>
                <a:lnTo>
                  <a:pt x="805" y="335"/>
                </a:lnTo>
                <a:lnTo>
                  <a:pt x="831" y="328"/>
                </a:lnTo>
                <a:lnTo>
                  <a:pt x="855" y="328"/>
                </a:lnTo>
                <a:lnTo>
                  <a:pt x="881" y="335"/>
                </a:lnTo>
                <a:lnTo>
                  <a:pt x="906" y="335"/>
                </a:lnTo>
                <a:lnTo>
                  <a:pt x="931" y="342"/>
                </a:lnTo>
                <a:lnTo>
                  <a:pt x="956" y="350"/>
                </a:lnTo>
                <a:lnTo>
                  <a:pt x="990" y="365"/>
                </a:lnTo>
                <a:lnTo>
                  <a:pt x="1040" y="365"/>
                </a:lnTo>
                <a:lnTo>
                  <a:pt x="1107" y="373"/>
                </a:lnTo>
                <a:lnTo>
                  <a:pt x="1133" y="365"/>
                </a:lnTo>
                <a:lnTo>
                  <a:pt x="1183" y="365"/>
                </a:lnTo>
                <a:lnTo>
                  <a:pt x="1217" y="357"/>
                </a:lnTo>
                <a:lnTo>
                  <a:pt x="1241" y="335"/>
                </a:lnTo>
                <a:lnTo>
                  <a:pt x="1267" y="328"/>
                </a:lnTo>
                <a:lnTo>
                  <a:pt x="1301" y="313"/>
                </a:lnTo>
                <a:lnTo>
                  <a:pt x="1325" y="298"/>
                </a:lnTo>
                <a:lnTo>
                  <a:pt x="1351" y="290"/>
                </a:lnTo>
                <a:lnTo>
                  <a:pt x="1376" y="283"/>
                </a:lnTo>
                <a:lnTo>
                  <a:pt x="1400" y="275"/>
                </a:lnTo>
                <a:lnTo>
                  <a:pt x="1426" y="275"/>
                </a:lnTo>
                <a:lnTo>
                  <a:pt x="1452" y="275"/>
                </a:lnTo>
                <a:lnTo>
                  <a:pt x="1443" y="254"/>
                </a:lnTo>
                <a:lnTo>
                  <a:pt x="1426" y="231"/>
                </a:lnTo>
                <a:lnTo>
                  <a:pt x="1417" y="208"/>
                </a:lnTo>
                <a:lnTo>
                  <a:pt x="1426" y="186"/>
                </a:lnTo>
                <a:lnTo>
                  <a:pt x="1443" y="164"/>
                </a:lnTo>
                <a:lnTo>
                  <a:pt x="1452" y="141"/>
                </a:lnTo>
                <a:lnTo>
                  <a:pt x="1443" y="119"/>
                </a:lnTo>
                <a:lnTo>
                  <a:pt x="1426" y="97"/>
                </a:lnTo>
                <a:lnTo>
                  <a:pt x="1400" y="82"/>
                </a:lnTo>
                <a:lnTo>
                  <a:pt x="1376" y="82"/>
                </a:lnTo>
                <a:lnTo>
                  <a:pt x="1351" y="82"/>
                </a:lnTo>
                <a:lnTo>
                  <a:pt x="1325" y="82"/>
                </a:lnTo>
                <a:lnTo>
                  <a:pt x="1301" y="82"/>
                </a:lnTo>
                <a:lnTo>
                  <a:pt x="1275" y="82"/>
                </a:lnTo>
                <a:lnTo>
                  <a:pt x="1250" y="74"/>
                </a:lnTo>
                <a:lnTo>
                  <a:pt x="1225" y="67"/>
                </a:lnTo>
                <a:lnTo>
                  <a:pt x="1200" y="67"/>
                </a:lnTo>
                <a:lnTo>
                  <a:pt x="1174" y="67"/>
                </a:lnTo>
                <a:lnTo>
                  <a:pt x="1150" y="74"/>
                </a:lnTo>
                <a:lnTo>
                  <a:pt x="1124" y="82"/>
                </a:lnTo>
                <a:lnTo>
                  <a:pt x="1107" y="59"/>
                </a:lnTo>
                <a:lnTo>
                  <a:pt x="1082" y="45"/>
                </a:lnTo>
                <a:lnTo>
                  <a:pt x="1057" y="30"/>
                </a:lnTo>
                <a:lnTo>
                  <a:pt x="1032" y="30"/>
                </a:lnTo>
                <a:lnTo>
                  <a:pt x="1006" y="22"/>
                </a:lnTo>
                <a:lnTo>
                  <a:pt x="973" y="15"/>
                </a:lnTo>
                <a:lnTo>
                  <a:pt x="948" y="7"/>
                </a:lnTo>
                <a:lnTo>
                  <a:pt x="922" y="7"/>
                </a:lnTo>
                <a:lnTo>
                  <a:pt x="898" y="22"/>
                </a:lnTo>
                <a:lnTo>
                  <a:pt x="872" y="30"/>
                </a:lnTo>
                <a:lnTo>
                  <a:pt x="847" y="30"/>
                </a:lnTo>
                <a:lnTo>
                  <a:pt x="822" y="30"/>
                </a:lnTo>
                <a:lnTo>
                  <a:pt x="797" y="30"/>
                </a:lnTo>
                <a:lnTo>
                  <a:pt x="771" y="30"/>
                </a:lnTo>
                <a:lnTo>
                  <a:pt x="747" y="22"/>
                </a:lnTo>
                <a:lnTo>
                  <a:pt x="721" y="15"/>
                </a:lnTo>
                <a:lnTo>
                  <a:pt x="696" y="7"/>
                </a:lnTo>
                <a:lnTo>
                  <a:pt x="671" y="7"/>
                </a:lnTo>
                <a:lnTo>
                  <a:pt x="646" y="7"/>
                </a:lnTo>
                <a:lnTo>
                  <a:pt x="620" y="7"/>
                </a:lnTo>
                <a:lnTo>
                  <a:pt x="596" y="22"/>
                </a:lnTo>
                <a:lnTo>
                  <a:pt x="570" y="30"/>
                </a:lnTo>
                <a:lnTo>
                  <a:pt x="545" y="30"/>
                </a:lnTo>
                <a:lnTo>
                  <a:pt x="520" y="22"/>
                </a:lnTo>
                <a:lnTo>
                  <a:pt x="486" y="7"/>
                </a:lnTo>
                <a:lnTo>
                  <a:pt x="461" y="7"/>
                </a:lnTo>
                <a:lnTo>
                  <a:pt x="436" y="0"/>
                </a:lnTo>
                <a:lnTo>
                  <a:pt x="411" y="0"/>
                </a:lnTo>
                <a:lnTo>
                  <a:pt x="385" y="0"/>
                </a:lnTo>
                <a:lnTo>
                  <a:pt x="361" y="7"/>
                </a:lnTo>
                <a:lnTo>
                  <a:pt x="319" y="12"/>
                </a:lnTo>
                <a:lnTo>
                  <a:pt x="293" y="45"/>
                </a:lnTo>
                <a:lnTo>
                  <a:pt x="268" y="59"/>
                </a:lnTo>
                <a:lnTo>
                  <a:pt x="260" y="82"/>
                </a:lnTo>
                <a:lnTo>
                  <a:pt x="234" y="74"/>
                </a:lnTo>
                <a:lnTo>
                  <a:pt x="209" y="67"/>
                </a:lnTo>
                <a:lnTo>
                  <a:pt x="217" y="57"/>
                </a:lnTo>
              </a:path>
            </a:pathLst>
          </a:custGeom>
          <a:gradFill rotWithShape="0">
            <a:gsLst>
              <a:gs pos="0">
                <a:srgbClr val="CC9900">
                  <a:gamma/>
                  <a:tint val="20392"/>
                  <a:invGamma/>
                </a:srgbClr>
              </a:gs>
              <a:gs pos="100000">
                <a:srgbClr val="CC9900"/>
              </a:gs>
            </a:gsLst>
            <a:lin ang="5400000" scaled="1"/>
          </a:gradFill>
          <a:ln w="12700" cap="rnd" cmpd="sng">
            <a:solidFill>
              <a:srgbClr val="996633"/>
            </a:solidFill>
            <a:prstDash val="solid"/>
            <a:round/>
            <a:headEnd type="none" w="sm" len="sm"/>
            <a:tailEnd type="none" w="sm" len="sm"/>
          </a:ln>
          <a:effectLst/>
        </p:spPr>
        <p:txBody>
          <a:bodyPr/>
          <a:lstStyle/>
          <a:p>
            <a:pPr>
              <a:defRPr/>
            </a:pPr>
            <a:endParaRPr lang="zh-CN" altLang="en-US">
              <a:ea typeface="宋体" charset="-122"/>
            </a:endParaRPr>
          </a:p>
        </p:txBody>
      </p:sp>
      <p:grpSp>
        <p:nvGrpSpPr>
          <p:cNvPr id="3082" name="Group 10"/>
          <p:cNvGrpSpPr>
            <a:grpSpLocks/>
          </p:cNvGrpSpPr>
          <p:nvPr/>
        </p:nvGrpSpPr>
        <p:grpSpPr bwMode="auto">
          <a:xfrm>
            <a:off x="7620000" y="5076825"/>
            <a:ext cx="1371600" cy="1600200"/>
            <a:chOff x="0" y="3182"/>
            <a:chExt cx="808" cy="998"/>
          </a:xfrm>
        </p:grpSpPr>
        <p:grpSp>
          <p:nvGrpSpPr>
            <p:cNvPr id="3094" name="Group 11"/>
            <p:cNvGrpSpPr>
              <a:grpSpLocks/>
            </p:cNvGrpSpPr>
            <p:nvPr/>
          </p:nvGrpSpPr>
          <p:grpSpPr bwMode="auto">
            <a:xfrm>
              <a:off x="0" y="3182"/>
              <a:ext cx="506" cy="927"/>
              <a:chOff x="1685" y="1023"/>
              <a:chExt cx="506" cy="927"/>
            </a:xfrm>
          </p:grpSpPr>
          <p:sp>
            <p:nvSpPr>
              <p:cNvPr id="115724" name="Freeform 12"/>
              <p:cNvSpPr>
                <a:spLocks/>
              </p:cNvSpPr>
              <p:nvPr/>
            </p:nvSpPr>
            <p:spPr bwMode="ltGray">
              <a:xfrm>
                <a:off x="1733" y="1329"/>
                <a:ext cx="79" cy="621"/>
              </a:xfrm>
              <a:custGeom>
                <a:avLst/>
                <a:gdLst/>
                <a:ahLst/>
                <a:cxnLst>
                  <a:cxn ang="0">
                    <a:pos x="0" y="54"/>
                  </a:cxn>
                  <a:cxn ang="0">
                    <a:pos x="11" y="269"/>
                  </a:cxn>
                  <a:cxn ang="0">
                    <a:pos x="22" y="442"/>
                  </a:cxn>
                  <a:cxn ang="0">
                    <a:pos x="30" y="570"/>
                  </a:cxn>
                  <a:cxn ang="0">
                    <a:pos x="28" y="620"/>
                  </a:cxn>
                  <a:cxn ang="0">
                    <a:pos x="44" y="620"/>
                  </a:cxn>
                  <a:cxn ang="0">
                    <a:pos x="49" y="546"/>
                  </a:cxn>
                  <a:cxn ang="0">
                    <a:pos x="52" y="434"/>
                  </a:cxn>
                  <a:cxn ang="0">
                    <a:pos x="58" y="329"/>
                  </a:cxn>
                  <a:cxn ang="0">
                    <a:pos x="61" y="250"/>
                  </a:cxn>
                  <a:cxn ang="0">
                    <a:pos x="67" y="135"/>
                  </a:cxn>
                  <a:cxn ang="0">
                    <a:pos x="75" y="36"/>
                  </a:cxn>
                  <a:cxn ang="0">
                    <a:pos x="70" y="11"/>
                  </a:cxn>
                  <a:cxn ang="0">
                    <a:pos x="62" y="0"/>
                  </a:cxn>
                  <a:cxn ang="0">
                    <a:pos x="53" y="121"/>
                  </a:cxn>
                  <a:cxn ang="0">
                    <a:pos x="45" y="224"/>
                  </a:cxn>
                  <a:cxn ang="0">
                    <a:pos x="43" y="305"/>
                  </a:cxn>
                  <a:cxn ang="0">
                    <a:pos x="40" y="390"/>
                  </a:cxn>
                  <a:cxn ang="0">
                    <a:pos x="34" y="475"/>
                  </a:cxn>
                  <a:cxn ang="0">
                    <a:pos x="25" y="327"/>
                  </a:cxn>
                  <a:cxn ang="0">
                    <a:pos x="15" y="187"/>
                  </a:cxn>
                  <a:cxn ang="0">
                    <a:pos x="0" y="54"/>
                  </a:cxn>
                </a:cxnLst>
                <a:rect l="0" t="0" r="r" b="b"/>
                <a:pathLst>
                  <a:path w="76" h="621">
                    <a:moveTo>
                      <a:pt x="0" y="54"/>
                    </a:moveTo>
                    <a:lnTo>
                      <a:pt x="11" y="269"/>
                    </a:lnTo>
                    <a:lnTo>
                      <a:pt x="22" y="442"/>
                    </a:lnTo>
                    <a:lnTo>
                      <a:pt x="30" y="570"/>
                    </a:lnTo>
                    <a:lnTo>
                      <a:pt x="28" y="620"/>
                    </a:lnTo>
                    <a:lnTo>
                      <a:pt x="44" y="620"/>
                    </a:lnTo>
                    <a:lnTo>
                      <a:pt x="49" y="546"/>
                    </a:lnTo>
                    <a:lnTo>
                      <a:pt x="52" y="434"/>
                    </a:lnTo>
                    <a:lnTo>
                      <a:pt x="58" y="329"/>
                    </a:lnTo>
                    <a:lnTo>
                      <a:pt x="61" y="250"/>
                    </a:lnTo>
                    <a:lnTo>
                      <a:pt x="67" y="135"/>
                    </a:lnTo>
                    <a:lnTo>
                      <a:pt x="75" y="36"/>
                    </a:lnTo>
                    <a:lnTo>
                      <a:pt x="70" y="11"/>
                    </a:lnTo>
                    <a:lnTo>
                      <a:pt x="62" y="0"/>
                    </a:lnTo>
                    <a:lnTo>
                      <a:pt x="53" y="121"/>
                    </a:lnTo>
                    <a:lnTo>
                      <a:pt x="45" y="224"/>
                    </a:lnTo>
                    <a:lnTo>
                      <a:pt x="43" y="305"/>
                    </a:lnTo>
                    <a:lnTo>
                      <a:pt x="40" y="390"/>
                    </a:lnTo>
                    <a:lnTo>
                      <a:pt x="34" y="475"/>
                    </a:lnTo>
                    <a:lnTo>
                      <a:pt x="25" y="327"/>
                    </a:lnTo>
                    <a:lnTo>
                      <a:pt x="15" y="187"/>
                    </a:lnTo>
                    <a:lnTo>
                      <a:pt x="0" y="54"/>
                    </a:lnTo>
                  </a:path>
                </a:pathLst>
              </a:custGeom>
              <a:solidFill>
                <a:srgbClr val="3C0023">
                  <a:alpha val="50000"/>
                </a:srgbClr>
              </a:solidFill>
              <a:ln w="9525" cap="rnd">
                <a:noFill/>
                <a:round/>
                <a:headEnd/>
                <a:tailEnd/>
              </a:ln>
              <a:effectLst/>
            </p:spPr>
            <p:txBody>
              <a:bodyPr/>
              <a:lstStyle/>
              <a:p>
                <a:pPr>
                  <a:defRPr/>
                </a:pPr>
                <a:endParaRPr lang="zh-CN" altLang="en-US">
                  <a:ea typeface="宋体" charset="-122"/>
                </a:endParaRPr>
              </a:p>
            </p:txBody>
          </p:sp>
          <p:sp>
            <p:nvSpPr>
              <p:cNvPr id="115725" name="Freeform 13"/>
              <p:cNvSpPr>
                <a:spLocks/>
              </p:cNvSpPr>
              <p:nvPr/>
            </p:nvSpPr>
            <p:spPr bwMode="ltGray">
              <a:xfrm>
                <a:off x="1790" y="1580"/>
                <a:ext cx="123" cy="349"/>
              </a:xfrm>
              <a:custGeom>
                <a:avLst/>
                <a:gdLst/>
                <a:ahLst/>
                <a:cxnLst>
                  <a:cxn ang="0">
                    <a:pos x="0" y="161"/>
                  </a:cxn>
                  <a:cxn ang="0">
                    <a:pos x="10" y="232"/>
                  </a:cxn>
                  <a:cxn ang="0">
                    <a:pos x="20" y="289"/>
                  </a:cxn>
                  <a:cxn ang="0">
                    <a:pos x="26" y="331"/>
                  </a:cxn>
                  <a:cxn ang="0">
                    <a:pos x="25" y="348"/>
                  </a:cxn>
                  <a:cxn ang="0">
                    <a:pos x="39" y="348"/>
                  </a:cxn>
                  <a:cxn ang="0">
                    <a:pos x="43" y="323"/>
                  </a:cxn>
                  <a:cxn ang="0">
                    <a:pos x="45" y="286"/>
                  </a:cxn>
                  <a:cxn ang="0">
                    <a:pos x="51" y="252"/>
                  </a:cxn>
                  <a:cxn ang="0">
                    <a:pos x="54" y="226"/>
                  </a:cxn>
                  <a:cxn ang="0">
                    <a:pos x="59" y="188"/>
                  </a:cxn>
                  <a:cxn ang="0">
                    <a:pos x="66" y="156"/>
                  </a:cxn>
                  <a:cxn ang="0">
                    <a:pos x="71" y="127"/>
                  </a:cxn>
                  <a:cxn ang="0">
                    <a:pos x="77" y="96"/>
                  </a:cxn>
                  <a:cxn ang="0">
                    <a:pos x="86" y="66"/>
                  </a:cxn>
                  <a:cxn ang="0">
                    <a:pos x="96" y="40"/>
                  </a:cxn>
                  <a:cxn ang="0">
                    <a:pos x="113" y="15"/>
                  </a:cxn>
                  <a:cxn ang="0">
                    <a:pos x="119" y="5"/>
                  </a:cxn>
                  <a:cxn ang="0">
                    <a:pos x="112" y="0"/>
                  </a:cxn>
                  <a:cxn ang="0">
                    <a:pos x="101" y="10"/>
                  </a:cxn>
                  <a:cxn ang="0">
                    <a:pos x="86" y="33"/>
                  </a:cxn>
                  <a:cxn ang="0">
                    <a:pos x="75" y="57"/>
                  </a:cxn>
                  <a:cxn ang="0">
                    <a:pos x="66" y="81"/>
                  </a:cxn>
                  <a:cxn ang="0">
                    <a:pos x="60" y="113"/>
                  </a:cxn>
                  <a:cxn ang="0">
                    <a:pos x="55" y="144"/>
                  </a:cxn>
                  <a:cxn ang="0">
                    <a:pos x="47" y="184"/>
                  </a:cxn>
                  <a:cxn ang="0">
                    <a:pos x="40" y="217"/>
                  </a:cxn>
                  <a:cxn ang="0">
                    <a:pos x="37" y="244"/>
                  </a:cxn>
                  <a:cxn ang="0">
                    <a:pos x="36" y="272"/>
                  </a:cxn>
                  <a:cxn ang="0">
                    <a:pos x="30" y="300"/>
                  </a:cxn>
                  <a:cxn ang="0">
                    <a:pos x="22" y="251"/>
                  </a:cxn>
                  <a:cxn ang="0">
                    <a:pos x="13" y="205"/>
                  </a:cxn>
                  <a:cxn ang="0">
                    <a:pos x="0" y="161"/>
                  </a:cxn>
                </a:cxnLst>
                <a:rect l="0" t="0" r="r" b="b"/>
                <a:pathLst>
                  <a:path w="120" h="349">
                    <a:moveTo>
                      <a:pt x="0" y="161"/>
                    </a:moveTo>
                    <a:lnTo>
                      <a:pt x="10" y="232"/>
                    </a:lnTo>
                    <a:lnTo>
                      <a:pt x="20" y="289"/>
                    </a:lnTo>
                    <a:lnTo>
                      <a:pt x="26" y="331"/>
                    </a:lnTo>
                    <a:lnTo>
                      <a:pt x="25" y="348"/>
                    </a:lnTo>
                    <a:lnTo>
                      <a:pt x="39" y="348"/>
                    </a:lnTo>
                    <a:lnTo>
                      <a:pt x="43" y="323"/>
                    </a:lnTo>
                    <a:lnTo>
                      <a:pt x="45" y="286"/>
                    </a:lnTo>
                    <a:lnTo>
                      <a:pt x="51" y="252"/>
                    </a:lnTo>
                    <a:lnTo>
                      <a:pt x="54" y="226"/>
                    </a:lnTo>
                    <a:lnTo>
                      <a:pt x="59" y="188"/>
                    </a:lnTo>
                    <a:lnTo>
                      <a:pt x="66" y="156"/>
                    </a:lnTo>
                    <a:lnTo>
                      <a:pt x="71" y="127"/>
                    </a:lnTo>
                    <a:lnTo>
                      <a:pt x="77" y="96"/>
                    </a:lnTo>
                    <a:lnTo>
                      <a:pt x="86" y="66"/>
                    </a:lnTo>
                    <a:lnTo>
                      <a:pt x="96" y="40"/>
                    </a:lnTo>
                    <a:lnTo>
                      <a:pt x="113" y="15"/>
                    </a:lnTo>
                    <a:lnTo>
                      <a:pt x="119" y="5"/>
                    </a:lnTo>
                    <a:lnTo>
                      <a:pt x="112" y="0"/>
                    </a:lnTo>
                    <a:lnTo>
                      <a:pt x="101" y="10"/>
                    </a:lnTo>
                    <a:lnTo>
                      <a:pt x="86" y="33"/>
                    </a:lnTo>
                    <a:lnTo>
                      <a:pt x="75" y="57"/>
                    </a:lnTo>
                    <a:lnTo>
                      <a:pt x="66" y="81"/>
                    </a:lnTo>
                    <a:lnTo>
                      <a:pt x="60" y="113"/>
                    </a:lnTo>
                    <a:lnTo>
                      <a:pt x="55" y="144"/>
                    </a:lnTo>
                    <a:lnTo>
                      <a:pt x="47" y="184"/>
                    </a:lnTo>
                    <a:lnTo>
                      <a:pt x="40" y="217"/>
                    </a:lnTo>
                    <a:lnTo>
                      <a:pt x="37" y="244"/>
                    </a:lnTo>
                    <a:lnTo>
                      <a:pt x="36" y="272"/>
                    </a:lnTo>
                    <a:lnTo>
                      <a:pt x="30" y="300"/>
                    </a:lnTo>
                    <a:lnTo>
                      <a:pt x="22" y="251"/>
                    </a:lnTo>
                    <a:lnTo>
                      <a:pt x="13" y="205"/>
                    </a:lnTo>
                    <a:lnTo>
                      <a:pt x="0" y="161"/>
                    </a:lnTo>
                  </a:path>
                </a:pathLst>
              </a:custGeom>
              <a:solidFill>
                <a:srgbClr val="3C0023">
                  <a:alpha val="50000"/>
                </a:srgbClr>
              </a:solidFill>
              <a:ln w="9525" cap="rnd">
                <a:noFill/>
                <a:round/>
                <a:headEnd/>
                <a:tailEnd/>
              </a:ln>
              <a:effectLst/>
            </p:spPr>
            <p:txBody>
              <a:bodyPr/>
              <a:lstStyle/>
              <a:p>
                <a:pPr>
                  <a:defRPr/>
                </a:pPr>
                <a:endParaRPr lang="zh-CN" altLang="en-US">
                  <a:ea typeface="宋体" charset="-122"/>
                </a:endParaRPr>
              </a:p>
            </p:txBody>
          </p:sp>
          <p:sp>
            <p:nvSpPr>
              <p:cNvPr id="115726" name="Freeform 14"/>
              <p:cNvSpPr>
                <a:spLocks/>
              </p:cNvSpPr>
              <p:nvPr/>
            </p:nvSpPr>
            <p:spPr bwMode="ltGray">
              <a:xfrm>
                <a:off x="1685" y="1239"/>
                <a:ext cx="266" cy="391"/>
              </a:xfrm>
              <a:custGeom>
                <a:avLst/>
                <a:gdLst/>
                <a:ahLst/>
                <a:cxnLst>
                  <a:cxn ang="0">
                    <a:pos x="107" y="123"/>
                  </a:cxn>
                  <a:cxn ang="0">
                    <a:pos x="116" y="135"/>
                  </a:cxn>
                  <a:cxn ang="0">
                    <a:pos x="163" y="114"/>
                  </a:cxn>
                  <a:cxn ang="0">
                    <a:pos x="211" y="81"/>
                  </a:cxn>
                  <a:cxn ang="0">
                    <a:pos x="233" y="46"/>
                  </a:cxn>
                  <a:cxn ang="0">
                    <a:pos x="220" y="76"/>
                  </a:cxn>
                  <a:cxn ang="0">
                    <a:pos x="183" y="109"/>
                  </a:cxn>
                  <a:cxn ang="0">
                    <a:pos x="142" y="138"/>
                  </a:cxn>
                  <a:cxn ang="0">
                    <a:pos x="102" y="159"/>
                  </a:cxn>
                  <a:cxn ang="0">
                    <a:pos x="119" y="178"/>
                  </a:cxn>
                  <a:cxn ang="0">
                    <a:pos x="155" y="180"/>
                  </a:cxn>
                  <a:cxn ang="0">
                    <a:pos x="202" y="187"/>
                  </a:cxn>
                  <a:cxn ang="0">
                    <a:pos x="239" y="204"/>
                  </a:cxn>
                  <a:cxn ang="0">
                    <a:pos x="251" y="215"/>
                  </a:cxn>
                  <a:cxn ang="0">
                    <a:pos x="213" y="204"/>
                  </a:cxn>
                  <a:cxn ang="0">
                    <a:pos x="162" y="198"/>
                  </a:cxn>
                  <a:cxn ang="0">
                    <a:pos x="114" y="195"/>
                  </a:cxn>
                  <a:cxn ang="0">
                    <a:pos x="88" y="203"/>
                  </a:cxn>
                  <a:cxn ang="0">
                    <a:pos x="93" y="248"/>
                  </a:cxn>
                  <a:cxn ang="0">
                    <a:pos x="93" y="307"/>
                  </a:cxn>
                  <a:cxn ang="0">
                    <a:pos x="77" y="354"/>
                  </a:cxn>
                  <a:cxn ang="0">
                    <a:pos x="46" y="390"/>
                  </a:cxn>
                  <a:cxn ang="0">
                    <a:pos x="50" y="346"/>
                  </a:cxn>
                  <a:cxn ang="0">
                    <a:pos x="61" y="299"/>
                  </a:cxn>
                  <a:cxn ang="0">
                    <a:pos x="67" y="238"/>
                  </a:cxn>
                  <a:cxn ang="0">
                    <a:pos x="64" y="198"/>
                  </a:cxn>
                  <a:cxn ang="0">
                    <a:pos x="48" y="221"/>
                  </a:cxn>
                  <a:cxn ang="0">
                    <a:pos x="39" y="273"/>
                  </a:cxn>
                  <a:cxn ang="0">
                    <a:pos x="32" y="325"/>
                  </a:cxn>
                  <a:cxn ang="0">
                    <a:pos x="10" y="364"/>
                  </a:cxn>
                  <a:cxn ang="0">
                    <a:pos x="2" y="364"/>
                  </a:cxn>
                  <a:cxn ang="0">
                    <a:pos x="2" y="324"/>
                  </a:cxn>
                  <a:cxn ang="0">
                    <a:pos x="17" y="287"/>
                  </a:cxn>
                  <a:cxn ang="0">
                    <a:pos x="34" y="239"/>
                  </a:cxn>
                  <a:cxn ang="0">
                    <a:pos x="42" y="204"/>
                  </a:cxn>
                  <a:cxn ang="0">
                    <a:pos x="26" y="182"/>
                  </a:cxn>
                  <a:cxn ang="0">
                    <a:pos x="2" y="184"/>
                  </a:cxn>
                  <a:cxn ang="0">
                    <a:pos x="2" y="184"/>
                  </a:cxn>
                  <a:cxn ang="0">
                    <a:pos x="2" y="184"/>
                  </a:cxn>
                  <a:cxn ang="0">
                    <a:pos x="2" y="184"/>
                  </a:cxn>
                  <a:cxn ang="0">
                    <a:pos x="2" y="184"/>
                  </a:cxn>
                  <a:cxn ang="0">
                    <a:pos x="2" y="184"/>
                  </a:cxn>
                  <a:cxn ang="0">
                    <a:pos x="13" y="161"/>
                  </a:cxn>
                  <a:cxn ang="0">
                    <a:pos x="13" y="138"/>
                  </a:cxn>
                  <a:cxn ang="0">
                    <a:pos x="2" y="105"/>
                  </a:cxn>
                  <a:cxn ang="0">
                    <a:pos x="2" y="105"/>
                  </a:cxn>
                  <a:cxn ang="0">
                    <a:pos x="2" y="105"/>
                  </a:cxn>
                  <a:cxn ang="0">
                    <a:pos x="2" y="105"/>
                  </a:cxn>
                  <a:cxn ang="0">
                    <a:pos x="24" y="122"/>
                  </a:cxn>
                  <a:cxn ang="0">
                    <a:pos x="53" y="157"/>
                  </a:cxn>
                  <a:cxn ang="0">
                    <a:pos x="55" y="130"/>
                  </a:cxn>
                  <a:cxn ang="0">
                    <a:pos x="24" y="91"/>
                  </a:cxn>
                  <a:cxn ang="0">
                    <a:pos x="2" y="65"/>
                  </a:cxn>
                  <a:cxn ang="0">
                    <a:pos x="2" y="65"/>
                  </a:cxn>
                  <a:cxn ang="0">
                    <a:pos x="2" y="48"/>
                  </a:cxn>
                  <a:cxn ang="0">
                    <a:pos x="30" y="87"/>
                  </a:cxn>
                  <a:cxn ang="0">
                    <a:pos x="61" y="138"/>
                  </a:cxn>
                  <a:cxn ang="0">
                    <a:pos x="80" y="127"/>
                  </a:cxn>
                  <a:cxn ang="0">
                    <a:pos x="106" y="87"/>
                  </a:cxn>
                  <a:cxn ang="0">
                    <a:pos x="139" y="39"/>
                  </a:cxn>
                  <a:cxn ang="0">
                    <a:pos x="165" y="6"/>
                  </a:cxn>
                  <a:cxn ang="0">
                    <a:pos x="163" y="29"/>
                  </a:cxn>
                  <a:cxn ang="0">
                    <a:pos x="137" y="76"/>
                  </a:cxn>
                </a:cxnLst>
                <a:rect l="0" t="0" r="r" b="b"/>
                <a:pathLst>
                  <a:path w="266" h="391">
                    <a:moveTo>
                      <a:pt x="124" y="95"/>
                    </a:moveTo>
                    <a:lnTo>
                      <a:pt x="119" y="101"/>
                    </a:lnTo>
                    <a:lnTo>
                      <a:pt x="115" y="108"/>
                    </a:lnTo>
                    <a:lnTo>
                      <a:pt x="111" y="115"/>
                    </a:lnTo>
                    <a:lnTo>
                      <a:pt x="107" y="123"/>
                    </a:lnTo>
                    <a:lnTo>
                      <a:pt x="104" y="129"/>
                    </a:lnTo>
                    <a:lnTo>
                      <a:pt x="102" y="136"/>
                    </a:lnTo>
                    <a:lnTo>
                      <a:pt x="100" y="142"/>
                    </a:lnTo>
                    <a:lnTo>
                      <a:pt x="107" y="138"/>
                    </a:lnTo>
                    <a:lnTo>
                      <a:pt x="116" y="135"/>
                    </a:lnTo>
                    <a:lnTo>
                      <a:pt x="125" y="131"/>
                    </a:lnTo>
                    <a:lnTo>
                      <a:pt x="134" y="127"/>
                    </a:lnTo>
                    <a:lnTo>
                      <a:pt x="144" y="124"/>
                    </a:lnTo>
                    <a:lnTo>
                      <a:pt x="154" y="119"/>
                    </a:lnTo>
                    <a:lnTo>
                      <a:pt x="163" y="114"/>
                    </a:lnTo>
                    <a:lnTo>
                      <a:pt x="175" y="107"/>
                    </a:lnTo>
                    <a:lnTo>
                      <a:pt x="184" y="101"/>
                    </a:lnTo>
                    <a:lnTo>
                      <a:pt x="195" y="93"/>
                    </a:lnTo>
                    <a:lnTo>
                      <a:pt x="203" y="89"/>
                    </a:lnTo>
                    <a:lnTo>
                      <a:pt x="211" y="81"/>
                    </a:lnTo>
                    <a:lnTo>
                      <a:pt x="218" y="75"/>
                    </a:lnTo>
                    <a:lnTo>
                      <a:pt x="224" y="66"/>
                    </a:lnTo>
                    <a:lnTo>
                      <a:pt x="227" y="59"/>
                    </a:lnTo>
                    <a:lnTo>
                      <a:pt x="230" y="51"/>
                    </a:lnTo>
                    <a:lnTo>
                      <a:pt x="233" y="46"/>
                    </a:lnTo>
                    <a:lnTo>
                      <a:pt x="233" y="52"/>
                    </a:lnTo>
                    <a:lnTo>
                      <a:pt x="233" y="56"/>
                    </a:lnTo>
                    <a:lnTo>
                      <a:pt x="231" y="61"/>
                    </a:lnTo>
                    <a:lnTo>
                      <a:pt x="227" y="67"/>
                    </a:lnTo>
                    <a:lnTo>
                      <a:pt x="220" y="76"/>
                    </a:lnTo>
                    <a:lnTo>
                      <a:pt x="217" y="83"/>
                    </a:lnTo>
                    <a:lnTo>
                      <a:pt x="210" y="88"/>
                    </a:lnTo>
                    <a:lnTo>
                      <a:pt x="202" y="94"/>
                    </a:lnTo>
                    <a:lnTo>
                      <a:pt x="192" y="101"/>
                    </a:lnTo>
                    <a:lnTo>
                      <a:pt x="183" y="109"/>
                    </a:lnTo>
                    <a:lnTo>
                      <a:pt x="173" y="116"/>
                    </a:lnTo>
                    <a:lnTo>
                      <a:pt x="167" y="122"/>
                    </a:lnTo>
                    <a:lnTo>
                      <a:pt x="159" y="129"/>
                    </a:lnTo>
                    <a:lnTo>
                      <a:pt x="151" y="133"/>
                    </a:lnTo>
                    <a:lnTo>
                      <a:pt x="142" y="138"/>
                    </a:lnTo>
                    <a:lnTo>
                      <a:pt x="133" y="143"/>
                    </a:lnTo>
                    <a:lnTo>
                      <a:pt x="125" y="148"/>
                    </a:lnTo>
                    <a:lnTo>
                      <a:pt x="118" y="152"/>
                    </a:lnTo>
                    <a:lnTo>
                      <a:pt x="109" y="156"/>
                    </a:lnTo>
                    <a:lnTo>
                      <a:pt x="102" y="159"/>
                    </a:lnTo>
                    <a:lnTo>
                      <a:pt x="100" y="161"/>
                    </a:lnTo>
                    <a:lnTo>
                      <a:pt x="102" y="165"/>
                    </a:lnTo>
                    <a:lnTo>
                      <a:pt x="106" y="170"/>
                    </a:lnTo>
                    <a:lnTo>
                      <a:pt x="110" y="176"/>
                    </a:lnTo>
                    <a:lnTo>
                      <a:pt x="119" y="178"/>
                    </a:lnTo>
                    <a:lnTo>
                      <a:pt x="125" y="178"/>
                    </a:lnTo>
                    <a:lnTo>
                      <a:pt x="135" y="180"/>
                    </a:lnTo>
                    <a:lnTo>
                      <a:pt x="144" y="180"/>
                    </a:lnTo>
                    <a:lnTo>
                      <a:pt x="144" y="180"/>
                    </a:lnTo>
                    <a:lnTo>
                      <a:pt x="155" y="180"/>
                    </a:lnTo>
                    <a:lnTo>
                      <a:pt x="165" y="182"/>
                    </a:lnTo>
                    <a:lnTo>
                      <a:pt x="175" y="182"/>
                    </a:lnTo>
                    <a:lnTo>
                      <a:pt x="185" y="184"/>
                    </a:lnTo>
                    <a:lnTo>
                      <a:pt x="193" y="185"/>
                    </a:lnTo>
                    <a:lnTo>
                      <a:pt x="202" y="187"/>
                    </a:lnTo>
                    <a:lnTo>
                      <a:pt x="208" y="189"/>
                    </a:lnTo>
                    <a:lnTo>
                      <a:pt x="215" y="193"/>
                    </a:lnTo>
                    <a:lnTo>
                      <a:pt x="221" y="196"/>
                    </a:lnTo>
                    <a:lnTo>
                      <a:pt x="229" y="200"/>
                    </a:lnTo>
                    <a:lnTo>
                      <a:pt x="239" y="204"/>
                    </a:lnTo>
                    <a:lnTo>
                      <a:pt x="249" y="208"/>
                    </a:lnTo>
                    <a:lnTo>
                      <a:pt x="256" y="211"/>
                    </a:lnTo>
                    <a:lnTo>
                      <a:pt x="265" y="214"/>
                    </a:lnTo>
                    <a:lnTo>
                      <a:pt x="258" y="215"/>
                    </a:lnTo>
                    <a:lnTo>
                      <a:pt x="251" y="215"/>
                    </a:lnTo>
                    <a:lnTo>
                      <a:pt x="244" y="213"/>
                    </a:lnTo>
                    <a:lnTo>
                      <a:pt x="236" y="211"/>
                    </a:lnTo>
                    <a:lnTo>
                      <a:pt x="226" y="207"/>
                    </a:lnTo>
                    <a:lnTo>
                      <a:pt x="219" y="206"/>
                    </a:lnTo>
                    <a:lnTo>
                      <a:pt x="213" y="204"/>
                    </a:lnTo>
                    <a:lnTo>
                      <a:pt x="204" y="202"/>
                    </a:lnTo>
                    <a:lnTo>
                      <a:pt x="195" y="201"/>
                    </a:lnTo>
                    <a:lnTo>
                      <a:pt x="184" y="200"/>
                    </a:lnTo>
                    <a:lnTo>
                      <a:pt x="173" y="199"/>
                    </a:lnTo>
                    <a:lnTo>
                      <a:pt x="162" y="198"/>
                    </a:lnTo>
                    <a:lnTo>
                      <a:pt x="152" y="198"/>
                    </a:lnTo>
                    <a:lnTo>
                      <a:pt x="142" y="198"/>
                    </a:lnTo>
                    <a:lnTo>
                      <a:pt x="134" y="197"/>
                    </a:lnTo>
                    <a:lnTo>
                      <a:pt x="124" y="197"/>
                    </a:lnTo>
                    <a:lnTo>
                      <a:pt x="114" y="195"/>
                    </a:lnTo>
                    <a:lnTo>
                      <a:pt x="102" y="192"/>
                    </a:lnTo>
                    <a:lnTo>
                      <a:pt x="92" y="189"/>
                    </a:lnTo>
                    <a:lnTo>
                      <a:pt x="80" y="188"/>
                    </a:lnTo>
                    <a:lnTo>
                      <a:pt x="84" y="195"/>
                    </a:lnTo>
                    <a:lnTo>
                      <a:pt x="88" y="203"/>
                    </a:lnTo>
                    <a:lnTo>
                      <a:pt x="93" y="215"/>
                    </a:lnTo>
                    <a:lnTo>
                      <a:pt x="94" y="223"/>
                    </a:lnTo>
                    <a:lnTo>
                      <a:pt x="95" y="233"/>
                    </a:lnTo>
                    <a:lnTo>
                      <a:pt x="94" y="241"/>
                    </a:lnTo>
                    <a:lnTo>
                      <a:pt x="93" y="248"/>
                    </a:lnTo>
                    <a:lnTo>
                      <a:pt x="93" y="259"/>
                    </a:lnTo>
                    <a:lnTo>
                      <a:pt x="92" y="273"/>
                    </a:lnTo>
                    <a:lnTo>
                      <a:pt x="92" y="285"/>
                    </a:lnTo>
                    <a:lnTo>
                      <a:pt x="93" y="297"/>
                    </a:lnTo>
                    <a:lnTo>
                      <a:pt x="93" y="307"/>
                    </a:lnTo>
                    <a:lnTo>
                      <a:pt x="92" y="316"/>
                    </a:lnTo>
                    <a:lnTo>
                      <a:pt x="89" y="326"/>
                    </a:lnTo>
                    <a:lnTo>
                      <a:pt x="85" y="338"/>
                    </a:lnTo>
                    <a:lnTo>
                      <a:pt x="82" y="346"/>
                    </a:lnTo>
                    <a:lnTo>
                      <a:pt x="77" y="354"/>
                    </a:lnTo>
                    <a:lnTo>
                      <a:pt x="73" y="363"/>
                    </a:lnTo>
                    <a:lnTo>
                      <a:pt x="69" y="369"/>
                    </a:lnTo>
                    <a:lnTo>
                      <a:pt x="62" y="376"/>
                    </a:lnTo>
                    <a:lnTo>
                      <a:pt x="53" y="382"/>
                    </a:lnTo>
                    <a:lnTo>
                      <a:pt x="46" y="390"/>
                    </a:lnTo>
                    <a:lnTo>
                      <a:pt x="45" y="382"/>
                    </a:lnTo>
                    <a:lnTo>
                      <a:pt x="46" y="372"/>
                    </a:lnTo>
                    <a:lnTo>
                      <a:pt x="47" y="362"/>
                    </a:lnTo>
                    <a:lnTo>
                      <a:pt x="48" y="353"/>
                    </a:lnTo>
                    <a:lnTo>
                      <a:pt x="50" y="346"/>
                    </a:lnTo>
                    <a:lnTo>
                      <a:pt x="53" y="337"/>
                    </a:lnTo>
                    <a:lnTo>
                      <a:pt x="56" y="328"/>
                    </a:lnTo>
                    <a:lnTo>
                      <a:pt x="58" y="320"/>
                    </a:lnTo>
                    <a:lnTo>
                      <a:pt x="59" y="313"/>
                    </a:lnTo>
                    <a:lnTo>
                      <a:pt x="61" y="299"/>
                    </a:lnTo>
                    <a:lnTo>
                      <a:pt x="62" y="285"/>
                    </a:lnTo>
                    <a:lnTo>
                      <a:pt x="63" y="273"/>
                    </a:lnTo>
                    <a:lnTo>
                      <a:pt x="65" y="260"/>
                    </a:lnTo>
                    <a:lnTo>
                      <a:pt x="67" y="247"/>
                    </a:lnTo>
                    <a:lnTo>
                      <a:pt x="67" y="238"/>
                    </a:lnTo>
                    <a:lnTo>
                      <a:pt x="67" y="231"/>
                    </a:lnTo>
                    <a:lnTo>
                      <a:pt x="68" y="222"/>
                    </a:lnTo>
                    <a:lnTo>
                      <a:pt x="67" y="212"/>
                    </a:lnTo>
                    <a:lnTo>
                      <a:pt x="66" y="206"/>
                    </a:lnTo>
                    <a:lnTo>
                      <a:pt x="64" y="198"/>
                    </a:lnTo>
                    <a:lnTo>
                      <a:pt x="62" y="187"/>
                    </a:lnTo>
                    <a:lnTo>
                      <a:pt x="58" y="195"/>
                    </a:lnTo>
                    <a:lnTo>
                      <a:pt x="54" y="203"/>
                    </a:lnTo>
                    <a:lnTo>
                      <a:pt x="50" y="212"/>
                    </a:lnTo>
                    <a:lnTo>
                      <a:pt x="48" y="221"/>
                    </a:lnTo>
                    <a:lnTo>
                      <a:pt x="46" y="232"/>
                    </a:lnTo>
                    <a:lnTo>
                      <a:pt x="44" y="239"/>
                    </a:lnTo>
                    <a:lnTo>
                      <a:pt x="43" y="249"/>
                    </a:lnTo>
                    <a:lnTo>
                      <a:pt x="41" y="260"/>
                    </a:lnTo>
                    <a:lnTo>
                      <a:pt x="39" y="273"/>
                    </a:lnTo>
                    <a:lnTo>
                      <a:pt x="38" y="283"/>
                    </a:lnTo>
                    <a:lnTo>
                      <a:pt x="37" y="295"/>
                    </a:lnTo>
                    <a:lnTo>
                      <a:pt x="36" y="305"/>
                    </a:lnTo>
                    <a:lnTo>
                      <a:pt x="33" y="315"/>
                    </a:lnTo>
                    <a:lnTo>
                      <a:pt x="32" y="325"/>
                    </a:lnTo>
                    <a:lnTo>
                      <a:pt x="30" y="333"/>
                    </a:lnTo>
                    <a:lnTo>
                      <a:pt x="26" y="340"/>
                    </a:lnTo>
                    <a:lnTo>
                      <a:pt x="21" y="348"/>
                    </a:lnTo>
                    <a:lnTo>
                      <a:pt x="15" y="356"/>
                    </a:lnTo>
                    <a:lnTo>
                      <a:pt x="10" y="364"/>
                    </a:lnTo>
                    <a:lnTo>
                      <a:pt x="5" y="368"/>
                    </a:lnTo>
                    <a:lnTo>
                      <a:pt x="2" y="364"/>
                    </a:lnTo>
                    <a:lnTo>
                      <a:pt x="2" y="344"/>
                    </a:lnTo>
                    <a:lnTo>
                      <a:pt x="2" y="344"/>
                    </a:lnTo>
                    <a:lnTo>
                      <a:pt x="2" y="364"/>
                    </a:lnTo>
                    <a:lnTo>
                      <a:pt x="2" y="344"/>
                    </a:lnTo>
                    <a:lnTo>
                      <a:pt x="2" y="344"/>
                    </a:lnTo>
                    <a:lnTo>
                      <a:pt x="2" y="344"/>
                    </a:lnTo>
                    <a:lnTo>
                      <a:pt x="2" y="344"/>
                    </a:lnTo>
                    <a:lnTo>
                      <a:pt x="2" y="324"/>
                    </a:lnTo>
                    <a:lnTo>
                      <a:pt x="2" y="324"/>
                    </a:lnTo>
                    <a:lnTo>
                      <a:pt x="5" y="316"/>
                    </a:lnTo>
                    <a:lnTo>
                      <a:pt x="9" y="306"/>
                    </a:lnTo>
                    <a:lnTo>
                      <a:pt x="13" y="297"/>
                    </a:lnTo>
                    <a:lnTo>
                      <a:pt x="17" y="287"/>
                    </a:lnTo>
                    <a:lnTo>
                      <a:pt x="21" y="278"/>
                    </a:lnTo>
                    <a:lnTo>
                      <a:pt x="25" y="268"/>
                    </a:lnTo>
                    <a:lnTo>
                      <a:pt x="28" y="259"/>
                    </a:lnTo>
                    <a:lnTo>
                      <a:pt x="31" y="249"/>
                    </a:lnTo>
                    <a:lnTo>
                      <a:pt x="34" y="239"/>
                    </a:lnTo>
                    <a:lnTo>
                      <a:pt x="36" y="233"/>
                    </a:lnTo>
                    <a:lnTo>
                      <a:pt x="38" y="225"/>
                    </a:lnTo>
                    <a:lnTo>
                      <a:pt x="41" y="216"/>
                    </a:lnTo>
                    <a:lnTo>
                      <a:pt x="44" y="210"/>
                    </a:lnTo>
                    <a:lnTo>
                      <a:pt x="42" y="204"/>
                    </a:lnTo>
                    <a:lnTo>
                      <a:pt x="41" y="197"/>
                    </a:lnTo>
                    <a:lnTo>
                      <a:pt x="42" y="192"/>
                    </a:lnTo>
                    <a:lnTo>
                      <a:pt x="43" y="185"/>
                    </a:lnTo>
                    <a:lnTo>
                      <a:pt x="36" y="184"/>
                    </a:lnTo>
                    <a:lnTo>
                      <a:pt x="26" y="182"/>
                    </a:lnTo>
                    <a:lnTo>
                      <a:pt x="18" y="187"/>
                    </a:lnTo>
                    <a:lnTo>
                      <a:pt x="11" y="191"/>
                    </a:lnTo>
                    <a:lnTo>
                      <a:pt x="3" y="195"/>
                    </a:lnTo>
                    <a:lnTo>
                      <a:pt x="2" y="184"/>
                    </a:lnTo>
                    <a:lnTo>
                      <a:pt x="2" y="184"/>
                    </a:lnTo>
                    <a:lnTo>
                      <a:pt x="2" y="184"/>
                    </a:lnTo>
                    <a:lnTo>
                      <a:pt x="2" y="184"/>
                    </a:lnTo>
                    <a:lnTo>
                      <a:pt x="2" y="184"/>
                    </a:lnTo>
                    <a:lnTo>
                      <a:pt x="2" y="184"/>
                    </a:lnTo>
                    <a:lnTo>
                      <a:pt x="2" y="184"/>
                    </a:lnTo>
                    <a:lnTo>
                      <a:pt x="2" y="184"/>
                    </a:lnTo>
                    <a:lnTo>
                      <a:pt x="2" y="184"/>
                    </a:lnTo>
                    <a:lnTo>
                      <a:pt x="2" y="184"/>
                    </a:lnTo>
                    <a:lnTo>
                      <a:pt x="2" y="184"/>
                    </a:lnTo>
                    <a:lnTo>
                      <a:pt x="2" y="184"/>
                    </a:lnTo>
                    <a:lnTo>
                      <a:pt x="2" y="184"/>
                    </a:lnTo>
                    <a:lnTo>
                      <a:pt x="2" y="184"/>
                    </a:lnTo>
                    <a:lnTo>
                      <a:pt x="2" y="184"/>
                    </a:lnTo>
                    <a:lnTo>
                      <a:pt x="2" y="184"/>
                    </a:lnTo>
                    <a:lnTo>
                      <a:pt x="2" y="184"/>
                    </a:lnTo>
                    <a:lnTo>
                      <a:pt x="2" y="184"/>
                    </a:lnTo>
                    <a:lnTo>
                      <a:pt x="2" y="164"/>
                    </a:lnTo>
                    <a:lnTo>
                      <a:pt x="2" y="184"/>
                    </a:lnTo>
                    <a:lnTo>
                      <a:pt x="2" y="184"/>
                    </a:lnTo>
                    <a:lnTo>
                      <a:pt x="2" y="184"/>
                    </a:lnTo>
                    <a:lnTo>
                      <a:pt x="2" y="184"/>
                    </a:lnTo>
                    <a:lnTo>
                      <a:pt x="2" y="184"/>
                    </a:lnTo>
                    <a:lnTo>
                      <a:pt x="2" y="184"/>
                    </a:lnTo>
                    <a:lnTo>
                      <a:pt x="2" y="184"/>
                    </a:lnTo>
                    <a:lnTo>
                      <a:pt x="2" y="184"/>
                    </a:lnTo>
                    <a:lnTo>
                      <a:pt x="2" y="184"/>
                    </a:lnTo>
                    <a:lnTo>
                      <a:pt x="2" y="184"/>
                    </a:lnTo>
                    <a:lnTo>
                      <a:pt x="2" y="164"/>
                    </a:lnTo>
                    <a:lnTo>
                      <a:pt x="5" y="164"/>
                    </a:lnTo>
                    <a:lnTo>
                      <a:pt x="13" y="161"/>
                    </a:lnTo>
                    <a:lnTo>
                      <a:pt x="15" y="156"/>
                    </a:lnTo>
                    <a:lnTo>
                      <a:pt x="17" y="151"/>
                    </a:lnTo>
                    <a:lnTo>
                      <a:pt x="19" y="146"/>
                    </a:lnTo>
                    <a:lnTo>
                      <a:pt x="18" y="144"/>
                    </a:lnTo>
                    <a:lnTo>
                      <a:pt x="13" y="138"/>
                    </a:lnTo>
                    <a:lnTo>
                      <a:pt x="6" y="132"/>
                    </a:lnTo>
                    <a:lnTo>
                      <a:pt x="0" y="125"/>
                    </a:lnTo>
                    <a:lnTo>
                      <a:pt x="2" y="124"/>
                    </a:lnTo>
                    <a:lnTo>
                      <a:pt x="2" y="105"/>
                    </a:lnTo>
                    <a:lnTo>
                      <a:pt x="2" y="105"/>
                    </a:lnTo>
                    <a:lnTo>
                      <a:pt x="2" y="105"/>
                    </a:lnTo>
                    <a:lnTo>
                      <a:pt x="2" y="105"/>
                    </a:lnTo>
                    <a:lnTo>
                      <a:pt x="2" y="105"/>
                    </a:lnTo>
                    <a:lnTo>
                      <a:pt x="2" y="105"/>
                    </a:lnTo>
                    <a:lnTo>
                      <a:pt x="2" y="105"/>
                    </a:lnTo>
                    <a:lnTo>
                      <a:pt x="2" y="105"/>
                    </a:lnTo>
                    <a:lnTo>
                      <a:pt x="2" y="105"/>
                    </a:lnTo>
                    <a:lnTo>
                      <a:pt x="2" y="105"/>
                    </a:lnTo>
                    <a:lnTo>
                      <a:pt x="2" y="105"/>
                    </a:lnTo>
                    <a:lnTo>
                      <a:pt x="2" y="105"/>
                    </a:lnTo>
                    <a:lnTo>
                      <a:pt x="2" y="105"/>
                    </a:lnTo>
                    <a:lnTo>
                      <a:pt x="2" y="105"/>
                    </a:lnTo>
                    <a:lnTo>
                      <a:pt x="2" y="105"/>
                    </a:lnTo>
                    <a:lnTo>
                      <a:pt x="2" y="105"/>
                    </a:lnTo>
                    <a:lnTo>
                      <a:pt x="2" y="105"/>
                    </a:lnTo>
                    <a:lnTo>
                      <a:pt x="2" y="105"/>
                    </a:lnTo>
                    <a:lnTo>
                      <a:pt x="1" y="103"/>
                    </a:lnTo>
                    <a:lnTo>
                      <a:pt x="11" y="110"/>
                    </a:lnTo>
                    <a:lnTo>
                      <a:pt x="19" y="117"/>
                    </a:lnTo>
                    <a:lnTo>
                      <a:pt x="24" y="122"/>
                    </a:lnTo>
                    <a:lnTo>
                      <a:pt x="28" y="128"/>
                    </a:lnTo>
                    <a:lnTo>
                      <a:pt x="35" y="137"/>
                    </a:lnTo>
                    <a:lnTo>
                      <a:pt x="40" y="143"/>
                    </a:lnTo>
                    <a:lnTo>
                      <a:pt x="46" y="150"/>
                    </a:lnTo>
                    <a:lnTo>
                      <a:pt x="53" y="157"/>
                    </a:lnTo>
                    <a:lnTo>
                      <a:pt x="55" y="155"/>
                    </a:lnTo>
                    <a:lnTo>
                      <a:pt x="59" y="148"/>
                    </a:lnTo>
                    <a:lnTo>
                      <a:pt x="62" y="143"/>
                    </a:lnTo>
                    <a:lnTo>
                      <a:pt x="60" y="138"/>
                    </a:lnTo>
                    <a:lnTo>
                      <a:pt x="55" y="130"/>
                    </a:lnTo>
                    <a:lnTo>
                      <a:pt x="51" y="123"/>
                    </a:lnTo>
                    <a:lnTo>
                      <a:pt x="46" y="115"/>
                    </a:lnTo>
                    <a:lnTo>
                      <a:pt x="40" y="109"/>
                    </a:lnTo>
                    <a:lnTo>
                      <a:pt x="31" y="100"/>
                    </a:lnTo>
                    <a:lnTo>
                      <a:pt x="24" y="91"/>
                    </a:lnTo>
                    <a:lnTo>
                      <a:pt x="17" y="84"/>
                    </a:lnTo>
                    <a:lnTo>
                      <a:pt x="12" y="78"/>
                    </a:lnTo>
                    <a:lnTo>
                      <a:pt x="6" y="70"/>
                    </a:lnTo>
                    <a:lnTo>
                      <a:pt x="2" y="65"/>
                    </a:lnTo>
                    <a:lnTo>
                      <a:pt x="2" y="65"/>
                    </a:lnTo>
                    <a:lnTo>
                      <a:pt x="2" y="65"/>
                    </a:lnTo>
                    <a:lnTo>
                      <a:pt x="2" y="65"/>
                    </a:lnTo>
                    <a:lnTo>
                      <a:pt x="2" y="44"/>
                    </a:lnTo>
                    <a:lnTo>
                      <a:pt x="2" y="65"/>
                    </a:lnTo>
                    <a:lnTo>
                      <a:pt x="2" y="65"/>
                    </a:lnTo>
                    <a:lnTo>
                      <a:pt x="2" y="65"/>
                    </a:lnTo>
                    <a:lnTo>
                      <a:pt x="2" y="44"/>
                    </a:lnTo>
                    <a:lnTo>
                      <a:pt x="2" y="44"/>
                    </a:lnTo>
                    <a:lnTo>
                      <a:pt x="2" y="53"/>
                    </a:lnTo>
                    <a:lnTo>
                      <a:pt x="2" y="48"/>
                    </a:lnTo>
                    <a:lnTo>
                      <a:pt x="4" y="55"/>
                    </a:lnTo>
                    <a:lnTo>
                      <a:pt x="11" y="63"/>
                    </a:lnTo>
                    <a:lnTo>
                      <a:pt x="17" y="70"/>
                    </a:lnTo>
                    <a:lnTo>
                      <a:pt x="25" y="80"/>
                    </a:lnTo>
                    <a:lnTo>
                      <a:pt x="30" y="87"/>
                    </a:lnTo>
                    <a:lnTo>
                      <a:pt x="37" y="95"/>
                    </a:lnTo>
                    <a:lnTo>
                      <a:pt x="43" y="106"/>
                    </a:lnTo>
                    <a:lnTo>
                      <a:pt x="48" y="115"/>
                    </a:lnTo>
                    <a:lnTo>
                      <a:pt x="54" y="124"/>
                    </a:lnTo>
                    <a:lnTo>
                      <a:pt x="61" y="138"/>
                    </a:lnTo>
                    <a:lnTo>
                      <a:pt x="64" y="146"/>
                    </a:lnTo>
                    <a:lnTo>
                      <a:pt x="66" y="151"/>
                    </a:lnTo>
                    <a:lnTo>
                      <a:pt x="70" y="143"/>
                    </a:lnTo>
                    <a:lnTo>
                      <a:pt x="75" y="135"/>
                    </a:lnTo>
                    <a:lnTo>
                      <a:pt x="80" y="127"/>
                    </a:lnTo>
                    <a:lnTo>
                      <a:pt x="85" y="118"/>
                    </a:lnTo>
                    <a:lnTo>
                      <a:pt x="90" y="110"/>
                    </a:lnTo>
                    <a:lnTo>
                      <a:pt x="94" y="103"/>
                    </a:lnTo>
                    <a:lnTo>
                      <a:pt x="100" y="96"/>
                    </a:lnTo>
                    <a:lnTo>
                      <a:pt x="106" y="87"/>
                    </a:lnTo>
                    <a:lnTo>
                      <a:pt x="113" y="78"/>
                    </a:lnTo>
                    <a:lnTo>
                      <a:pt x="120" y="68"/>
                    </a:lnTo>
                    <a:lnTo>
                      <a:pt x="127" y="58"/>
                    </a:lnTo>
                    <a:lnTo>
                      <a:pt x="132" y="50"/>
                    </a:lnTo>
                    <a:lnTo>
                      <a:pt x="139" y="39"/>
                    </a:lnTo>
                    <a:lnTo>
                      <a:pt x="144" y="33"/>
                    </a:lnTo>
                    <a:lnTo>
                      <a:pt x="150" y="26"/>
                    </a:lnTo>
                    <a:lnTo>
                      <a:pt x="156" y="21"/>
                    </a:lnTo>
                    <a:lnTo>
                      <a:pt x="161" y="15"/>
                    </a:lnTo>
                    <a:lnTo>
                      <a:pt x="165" y="6"/>
                    </a:lnTo>
                    <a:lnTo>
                      <a:pt x="170" y="0"/>
                    </a:lnTo>
                    <a:lnTo>
                      <a:pt x="169" y="5"/>
                    </a:lnTo>
                    <a:lnTo>
                      <a:pt x="168" y="13"/>
                    </a:lnTo>
                    <a:lnTo>
                      <a:pt x="166" y="21"/>
                    </a:lnTo>
                    <a:lnTo>
                      <a:pt x="163" y="29"/>
                    </a:lnTo>
                    <a:lnTo>
                      <a:pt x="159" y="37"/>
                    </a:lnTo>
                    <a:lnTo>
                      <a:pt x="153" y="47"/>
                    </a:lnTo>
                    <a:lnTo>
                      <a:pt x="148" y="56"/>
                    </a:lnTo>
                    <a:lnTo>
                      <a:pt x="143" y="67"/>
                    </a:lnTo>
                    <a:lnTo>
                      <a:pt x="137" y="76"/>
                    </a:lnTo>
                    <a:lnTo>
                      <a:pt x="130" y="87"/>
                    </a:lnTo>
                    <a:lnTo>
                      <a:pt x="124" y="95"/>
                    </a:lnTo>
                  </a:path>
                </a:pathLst>
              </a:custGeom>
              <a:solidFill>
                <a:srgbClr val="037C03">
                  <a:alpha val="50000"/>
                </a:srgbClr>
              </a:solidFill>
              <a:ln w="9525" cap="rnd">
                <a:noFill/>
                <a:round/>
                <a:headEnd/>
                <a:tailEnd/>
              </a:ln>
              <a:effectLst/>
            </p:spPr>
            <p:txBody>
              <a:bodyPr/>
              <a:lstStyle/>
              <a:p>
                <a:pPr>
                  <a:defRPr/>
                </a:pPr>
                <a:endParaRPr lang="zh-CN" altLang="en-US">
                  <a:ea typeface="宋体" charset="-122"/>
                </a:endParaRPr>
              </a:p>
            </p:txBody>
          </p:sp>
          <p:grpSp>
            <p:nvGrpSpPr>
              <p:cNvPr id="3110" name="Group 15"/>
              <p:cNvGrpSpPr>
                <a:grpSpLocks/>
              </p:cNvGrpSpPr>
              <p:nvPr/>
            </p:nvGrpSpPr>
            <p:grpSpPr bwMode="auto">
              <a:xfrm>
                <a:off x="1707" y="1466"/>
                <a:ext cx="484" cy="368"/>
                <a:chOff x="1707" y="1466"/>
                <a:chExt cx="484" cy="368"/>
              </a:xfrm>
            </p:grpSpPr>
            <p:sp>
              <p:nvSpPr>
                <p:cNvPr id="115728" name="Freeform 16"/>
                <p:cNvSpPr>
                  <a:spLocks/>
                </p:cNvSpPr>
                <p:nvPr/>
              </p:nvSpPr>
              <p:spPr bwMode="ltGray">
                <a:xfrm>
                  <a:off x="1751" y="1466"/>
                  <a:ext cx="440" cy="345"/>
                </a:xfrm>
                <a:custGeom>
                  <a:avLst/>
                  <a:gdLst/>
                  <a:ahLst/>
                  <a:cxnLst>
                    <a:cxn ang="0">
                      <a:pos x="167" y="42"/>
                    </a:cxn>
                    <a:cxn ang="0">
                      <a:pos x="202" y="14"/>
                    </a:cxn>
                    <a:cxn ang="0">
                      <a:pos x="245" y="3"/>
                    </a:cxn>
                    <a:cxn ang="0">
                      <a:pos x="292" y="2"/>
                    </a:cxn>
                    <a:cxn ang="0">
                      <a:pos x="304" y="7"/>
                    </a:cxn>
                    <a:cxn ang="0">
                      <a:pos x="272" y="15"/>
                    </a:cxn>
                    <a:cxn ang="0">
                      <a:pos x="236" y="26"/>
                    </a:cxn>
                    <a:cxn ang="0">
                      <a:pos x="195" y="55"/>
                    </a:cxn>
                    <a:cxn ang="0">
                      <a:pos x="191" y="94"/>
                    </a:cxn>
                    <a:cxn ang="0">
                      <a:pos x="252" y="70"/>
                    </a:cxn>
                    <a:cxn ang="0">
                      <a:pos x="301" y="67"/>
                    </a:cxn>
                    <a:cxn ang="0">
                      <a:pos x="354" y="72"/>
                    </a:cxn>
                    <a:cxn ang="0">
                      <a:pos x="416" y="79"/>
                    </a:cxn>
                    <a:cxn ang="0">
                      <a:pos x="417" y="80"/>
                    </a:cxn>
                    <a:cxn ang="0">
                      <a:pos x="357" y="83"/>
                    </a:cxn>
                    <a:cxn ang="0">
                      <a:pos x="302" y="84"/>
                    </a:cxn>
                    <a:cxn ang="0">
                      <a:pos x="254" y="90"/>
                    </a:cxn>
                    <a:cxn ang="0">
                      <a:pos x="200" y="103"/>
                    </a:cxn>
                    <a:cxn ang="0">
                      <a:pos x="222" y="123"/>
                    </a:cxn>
                    <a:cxn ang="0">
                      <a:pos x="238" y="142"/>
                    </a:cxn>
                    <a:cxn ang="0">
                      <a:pos x="184" y="125"/>
                    </a:cxn>
                    <a:cxn ang="0">
                      <a:pos x="173" y="136"/>
                    </a:cxn>
                    <a:cxn ang="0">
                      <a:pos x="232" y="145"/>
                    </a:cxn>
                    <a:cxn ang="0">
                      <a:pos x="282" y="157"/>
                    </a:cxn>
                    <a:cxn ang="0">
                      <a:pos x="321" y="190"/>
                    </a:cxn>
                    <a:cxn ang="0">
                      <a:pos x="351" y="234"/>
                    </a:cxn>
                    <a:cxn ang="0">
                      <a:pos x="344" y="242"/>
                    </a:cxn>
                    <a:cxn ang="0">
                      <a:pos x="304" y="214"/>
                    </a:cxn>
                    <a:cxn ang="0">
                      <a:pos x="259" y="183"/>
                    </a:cxn>
                    <a:cxn ang="0">
                      <a:pos x="211" y="162"/>
                    </a:cxn>
                    <a:cxn ang="0">
                      <a:pos x="180" y="155"/>
                    </a:cxn>
                    <a:cxn ang="0">
                      <a:pos x="206" y="189"/>
                    </a:cxn>
                    <a:cxn ang="0">
                      <a:pos x="238" y="234"/>
                    </a:cxn>
                    <a:cxn ang="0">
                      <a:pos x="256" y="275"/>
                    </a:cxn>
                    <a:cxn ang="0">
                      <a:pos x="255" y="313"/>
                    </a:cxn>
                    <a:cxn ang="0">
                      <a:pos x="232" y="271"/>
                    </a:cxn>
                    <a:cxn ang="0">
                      <a:pos x="208" y="226"/>
                    </a:cxn>
                    <a:cxn ang="0">
                      <a:pos x="181" y="185"/>
                    </a:cxn>
                    <a:cxn ang="0">
                      <a:pos x="157" y="149"/>
                    </a:cxn>
                    <a:cxn ang="0">
                      <a:pos x="115" y="170"/>
                    </a:cxn>
                    <a:cxn ang="0">
                      <a:pos x="80" y="221"/>
                    </a:cxn>
                    <a:cxn ang="0">
                      <a:pos x="51" y="273"/>
                    </a:cxn>
                    <a:cxn ang="0">
                      <a:pos x="18" y="321"/>
                    </a:cxn>
                    <a:cxn ang="0">
                      <a:pos x="8" y="315"/>
                    </a:cxn>
                    <a:cxn ang="0">
                      <a:pos x="47" y="255"/>
                    </a:cxn>
                    <a:cxn ang="0">
                      <a:pos x="82" y="208"/>
                    </a:cxn>
                    <a:cxn ang="0">
                      <a:pos x="112" y="162"/>
                    </a:cxn>
                    <a:cxn ang="0">
                      <a:pos x="139" y="126"/>
                    </a:cxn>
                    <a:cxn ang="0">
                      <a:pos x="99" y="83"/>
                    </a:cxn>
                    <a:cxn ang="0">
                      <a:pos x="43" y="60"/>
                    </a:cxn>
                    <a:cxn ang="0">
                      <a:pos x="20" y="47"/>
                    </a:cxn>
                    <a:cxn ang="0">
                      <a:pos x="63" y="61"/>
                    </a:cxn>
                    <a:cxn ang="0">
                      <a:pos x="122" y="90"/>
                    </a:cxn>
                  </a:cxnLst>
                  <a:rect l="0" t="0" r="r" b="b"/>
                  <a:pathLst>
                    <a:path w="440" h="342">
                      <a:moveTo>
                        <a:pt x="138" y="87"/>
                      </a:moveTo>
                      <a:lnTo>
                        <a:pt x="141" y="78"/>
                      </a:lnTo>
                      <a:lnTo>
                        <a:pt x="146" y="69"/>
                      </a:lnTo>
                      <a:lnTo>
                        <a:pt x="153" y="59"/>
                      </a:lnTo>
                      <a:lnTo>
                        <a:pt x="160" y="51"/>
                      </a:lnTo>
                      <a:lnTo>
                        <a:pt x="167" y="42"/>
                      </a:lnTo>
                      <a:lnTo>
                        <a:pt x="172" y="36"/>
                      </a:lnTo>
                      <a:lnTo>
                        <a:pt x="178" y="31"/>
                      </a:lnTo>
                      <a:lnTo>
                        <a:pt x="184" y="26"/>
                      </a:lnTo>
                      <a:lnTo>
                        <a:pt x="190" y="21"/>
                      </a:lnTo>
                      <a:lnTo>
                        <a:pt x="196" y="17"/>
                      </a:lnTo>
                      <a:lnTo>
                        <a:pt x="202" y="14"/>
                      </a:lnTo>
                      <a:lnTo>
                        <a:pt x="208" y="11"/>
                      </a:lnTo>
                      <a:lnTo>
                        <a:pt x="215" y="8"/>
                      </a:lnTo>
                      <a:lnTo>
                        <a:pt x="222" y="7"/>
                      </a:lnTo>
                      <a:lnTo>
                        <a:pt x="230" y="5"/>
                      </a:lnTo>
                      <a:lnTo>
                        <a:pt x="237" y="3"/>
                      </a:lnTo>
                      <a:lnTo>
                        <a:pt x="245" y="3"/>
                      </a:lnTo>
                      <a:lnTo>
                        <a:pt x="252" y="2"/>
                      </a:lnTo>
                      <a:lnTo>
                        <a:pt x="260" y="2"/>
                      </a:lnTo>
                      <a:lnTo>
                        <a:pt x="270" y="1"/>
                      </a:lnTo>
                      <a:lnTo>
                        <a:pt x="278" y="2"/>
                      </a:lnTo>
                      <a:lnTo>
                        <a:pt x="285" y="2"/>
                      </a:lnTo>
                      <a:lnTo>
                        <a:pt x="292" y="2"/>
                      </a:lnTo>
                      <a:lnTo>
                        <a:pt x="299" y="2"/>
                      </a:lnTo>
                      <a:lnTo>
                        <a:pt x="307" y="1"/>
                      </a:lnTo>
                      <a:lnTo>
                        <a:pt x="314" y="0"/>
                      </a:lnTo>
                      <a:lnTo>
                        <a:pt x="310" y="2"/>
                      </a:lnTo>
                      <a:lnTo>
                        <a:pt x="307" y="4"/>
                      </a:lnTo>
                      <a:lnTo>
                        <a:pt x="304" y="7"/>
                      </a:lnTo>
                      <a:lnTo>
                        <a:pt x="301" y="10"/>
                      </a:lnTo>
                      <a:lnTo>
                        <a:pt x="295" y="10"/>
                      </a:lnTo>
                      <a:lnTo>
                        <a:pt x="288" y="11"/>
                      </a:lnTo>
                      <a:lnTo>
                        <a:pt x="284" y="12"/>
                      </a:lnTo>
                      <a:lnTo>
                        <a:pt x="278" y="13"/>
                      </a:lnTo>
                      <a:lnTo>
                        <a:pt x="272" y="15"/>
                      </a:lnTo>
                      <a:lnTo>
                        <a:pt x="266" y="16"/>
                      </a:lnTo>
                      <a:lnTo>
                        <a:pt x="260" y="17"/>
                      </a:lnTo>
                      <a:lnTo>
                        <a:pt x="254" y="19"/>
                      </a:lnTo>
                      <a:lnTo>
                        <a:pt x="248" y="21"/>
                      </a:lnTo>
                      <a:lnTo>
                        <a:pt x="241" y="23"/>
                      </a:lnTo>
                      <a:lnTo>
                        <a:pt x="236" y="26"/>
                      </a:lnTo>
                      <a:lnTo>
                        <a:pt x="229" y="29"/>
                      </a:lnTo>
                      <a:lnTo>
                        <a:pt x="222" y="32"/>
                      </a:lnTo>
                      <a:lnTo>
                        <a:pt x="215" y="36"/>
                      </a:lnTo>
                      <a:lnTo>
                        <a:pt x="208" y="41"/>
                      </a:lnTo>
                      <a:lnTo>
                        <a:pt x="201" y="47"/>
                      </a:lnTo>
                      <a:lnTo>
                        <a:pt x="195" y="55"/>
                      </a:lnTo>
                      <a:lnTo>
                        <a:pt x="189" y="64"/>
                      </a:lnTo>
                      <a:lnTo>
                        <a:pt x="181" y="77"/>
                      </a:lnTo>
                      <a:lnTo>
                        <a:pt x="175" y="90"/>
                      </a:lnTo>
                      <a:lnTo>
                        <a:pt x="167" y="106"/>
                      </a:lnTo>
                      <a:lnTo>
                        <a:pt x="180" y="99"/>
                      </a:lnTo>
                      <a:lnTo>
                        <a:pt x="191" y="94"/>
                      </a:lnTo>
                      <a:lnTo>
                        <a:pt x="206" y="86"/>
                      </a:lnTo>
                      <a:lnTo>
                        <a:pt x="222" y="78"/>
                      </a:lnTo>
                      <a:lnTo>
                        <a:pt x="229" y="77"/>
                      </a:lnTo>
                      <a:lnTo>
                        <a:pt x="236" y="74"/>
                      </a:lnTo>
                      <a:lnTo>
                        <a:pt x="243" y="72"/>
                      </a:lnTo>
                      <a:lnTo>
                        <a:pt x="252" y="70"/>
                      </a:lnTo>
                      <a:lnTo>
                        <a:pt x="261" y="68"/>
                      </a:lnTo>
                      <a:lnTo>
                        <a:pt x="269" y="68"/>
                      </a:lnTo>
                      <a:lnTo>
                        <a:pt x="275" y="67"/>
                      </a:lnTo>
                      <a:lnTo>
                        <a:pt x="285" y="66"/>
                      </a:lnTo>
                      <a:lnTo>
                        <a:pt x="294" y="66"/>
                      </a:lnTo>
                      <a:lnTo>
                        <a:pt x="301" y="67"/>
                      </a:lnTo>
                      <a:lnTo>
                        <a:pt x="311" y="68"/>
                      </a:lnTo>
                      <a:lnTo>
                        <a:pt x="319" y="69"/>
                      </a:lnTo>
                      <a:lnTo>
                        <a:pt x="328" y="69"/>
                      </a:lnTo>
                      <a:lnTo>
                        <a:pt x="336" y="70"/>
                      </a:lnTo>
                      <a:lnTo>
                        <a:pt x="345" y="71"/>
                      </a:lnTo>
                      <a:lnTo>
                        <a:pt x="354" y="72"/>
                      </a:lnTo>
                      <a:lnTo>
                        <a:pt x="363" y="73"/>
                      </a:lnTo>
                      <a:lnTo>
                        <a:pt x="371" y="74"/>
                      </a:lnTo>
                      <a:lnTo>
                        <a:pt x="381" y="75"/>
                      </a:lnTo>
                      <a:lnTo>
                        <a:pt x="392" y="76"/>
                      </a:lnTo>
                      <a:lnTo>
                        <a:pt x="401" y="77"/>
                      </a:lnTo>
                      <a:lnTo>
                        <a:pt x="416" y="79"/>
                      </a:lnTo>
                      <a:lnTo>
                        <a:pt x="421" y="79"/>
                      </a:lnTo>
                      <a:lnTo>
                        <a:pt x="425" y="79"/>
                      </a:lnTo>
                      <a:lnTo>
                        <a:pt x="430" y="81"/>
                      </a:lnTo>
                      <a:lnTo>
                        <a:pt x="439" y="84"/>
                      </a:lnTo>
                      <a:lnTo>
                        <a:pt x="424" y="81"/>
                      </a:lnTo>
                      <a:lnTo>
                        <a:pt x="417" y="80"/>
                      </a:lnTo>
                      <a:lnTo>
                        <a:pt x="411" y="80"/>
                      </a:lnTo>
                      <a:lnTo>
                        <a:pt x="397" y="81"/>
                      </a:lnTo>
                      <a:lnTo>
                        <a:pt x="388" y="82"/>
                      </a:lnTo>
                      <a:lnTo>
                        <a:pt x="377" y="82"/>
                      </a:lnTo>
                      <a:lnTo>
                        <a:pt x="367" y="82"/>
                      </a:lnTo>
                      <a:lnTo>
                        <a:pt x="357" y="83"/>
                      </a:lnTo>
                      <a:lnTo>
                        <a:pt x="348" y="83"/>
                      </a:lnTo>
                      <a:lnTo>
                        <a:pt x="340" y="82"/>
                      </a:lnTo>
                      <a:lnTo>
                        <a:pt x="330" y="82"/>
                      </a:lnTo>
                      <a:lnTo>
                        <a:pt x="319" y="82"/>
                      </a:lnTo>
                      <a:lnTo>
                        <a:pt x="310" y="83"/>
                      </a:lnTo>
                      <a:lnTo>
                        <a:pt x="302" y="84"/>
                      </a:lnTo>
                      <a:lnTo>
                        <a:pt x="292" y="84"/>
                      </a:lnTo>
                      <a:lnTo>
                        <a:pt x="285" y="84"/>
                      </a:lnTo>
                      <a:lnTo>
                        <a:pt x="276" y="85"/>
                      </a:lnTo>
                      <a:lnTo>
                        <a:pt x="269" y="87"/>
                      </a:lnTo>
                      <a:lnTo>
                        <a:pt x="261" y="88"/>
                      </a:lnTo>
                      <a:lnTo>
                        <a:pt x="254" y="90"/>
                      </a:lnTo>
                      <a:lnTo>
                        <a:pt x="246" y="92"/>
                      </a:lnTo>
                      <a:lnTo>
                        <a:pt x="238" y="94"/>
                      </a:lnTo>
                      <a:lnTo>
                        <a:pt x="229" y="96"/>
                      </a:lnTo>
                      <a:lnTo>
                        <a:pt x="222" y="98"/>
                      </a:lnTo>
                      <a:lnTo>
                        <a:pt x="208" y="102"/>
                      </a:lnTo>
                      <a:lnTo>
                        <a:pt x="200" y="103"/>
                      </a:lnTo>
                      <a:lnTo>
                        <a:pt x="189" y="108"/>
                      </a:lnTo>
                      <a:lnTo>
                        <a:pt x="172" y="115"/>
                      </a:lnTo>
                      <a:lnTo>
                        <a:pt x="189" y="117"/>
                      </a:lnTo>
                      <a:lnTo>
                        <a:pt x="209" y="118"/>
                      </a:lnTo>
                      <a:lnTo>
                        <a:pt x="213" y="118"/>
                      </a:lnTo>
                      <a:lnTo>
                        <a:pt x="222" y="123"/>
                      </a:lnTo>
                      <a:lnTo>
                        <a:pt x="228" y="126"/>
                      </a:lnTo>
                      <a:lnTo>
                        <a:pt x="234" y="129"/>
                      </a:lnTo>
                      <a:lnTo>
                        <a:pt x="235" y="131"/>
                      </a:lnTo>
                      <a:lnTo>
                        <a:pt x="238" y="137"/>
                      </a:lnTo>
                      <a:lnTo>
                        <a:pt x="245" y="146"/>
                      </a:lnTo>
                      <a:lnTo>
                        <a:pt x="238" y="142"/>
                      </a:lnTo>
                      <a:lnTo>
                        <a:pt x="229" y="137"/>
                      </a:lnTo>
                      <a:lnTo>
                        <a:pt x="222" y="135"/>
                      </a:lnTo>
                      <a:lnTo>
                        <a:pt x="209" y="132"/>
                      </a:lnTo>
                      <a:lnTo>
                        <a:pt x="199" y="129"/>
                      </a:lnTo>
                      <a:lnTo>
                        <a:pt x="189" y="126"/>
                      </a:lnTo>
                      <a:lnTo>
                        <a:pt x="184" y="125"/>
                      </a:lnTo>
                      <a:lnTo>
                        <a:pt x="172" y="126"/>
                      </a:lnTo>
                      <a:lnTo>
                        <a:pt x="165" y="127"/>
                      </a:lnTo>
                      <a:lnTo>
                        <a:pt x="155" y="129"/>
                      </a:lnTo>
                      <a:lnTo>
                        <a:pt x="160" y="131"/>
                      </a:lnTo>
                      <a:lnTo>
                        <a:pt x="166" y="132"/>
                      </a:lnTo>
                      <a:lnTo>
                        <a:pt x="173" y="136"/>
                      </a:lnTo>
                      <a:lnTo>
                        <a:pt x="181" y="135"/>
                      </a:lnTo>
                      <a:lnTo>
                        <a:pt x="195" y="136"/>
                      </a:lnTo>
                      <a:lnTo>
                        <a:pt x="203" y="137"/>
                      </a:lnTo>
                      <a:lnTo>
                        <a:pt x="215" y="140"/>
                      </a:lnTo>
                      <a:lnTo>
                        <a:pt x="222" y="143"/>
                      </a:lnTo>
                      <a:lnTo>
                        <a:pt x="232" y="145"/>
                      </a:lnTo>
                      <a:lnTo>
                        <a:pt x="242" y="148"/>
                      </a:lnTo>
                      <a:lnTo>
                        <a:pt x="251" y="151"/>
                      </a:lnTo>
                      <a:lnTo>
                        <a:pt x="259" y="152"/>
                      </a:lnTo>
                      <a:lnTo>
                        <a:pt x="266" y="153"/>
                      </a:lnTo>
                      <a:lnTo>
                        <a:pt x="273" y="155"/>
                      </a:lnTo>
                      <a:lnTo>
                        <a:pt x="282" y="157"/>
                      </a:lnTo>
                      <a:lnTo>
                        <a:pt x="291" y="161"/>
                      </a:lnTo>
                      <a:lnTo>
                        <a:pt x="299" y="165"/>
                      </a:lnTo>
                      <a:lnTo>
                        <a:pt x="303" y="169"/>
                      </a:lnTo>
                      <a:lnTo>
                        <a:pt x="309" y="175"/>
                      </a:lnTo>
                      <a:lnTo>
                        <a:pt x="316" y="183"/>
                      </a:lnTo>
                      <a:lnTo>
                        <a:pt x="321" y="190"/>
                      </a:lnTo>
                      <a:lnTo>
                        <a:pt x="326" y="197"/>
                      </a:lnTo>
                      <a:lnTo>
                        <a:pt x="331" y="204"/>
                      </a:lnTo>
                      <a:lnTo>
                        <a:pt x="335" y="212"/>
                      </a:lnTo>
                      <a:lnTo>
                        <a:pt x="340" y="218"/>
                      </a:lnTo>
                      <a:lnTo>
                        <a:pt x="345" y="226"/>
                      </a:lnTo>
                      <a:lnTo>
                        <a:pt x="351" y="234"/>
                      </a:lnTo>
                      <a:lnTo>
                        <a:pt x="356" y="243"/>
                      </a:lnTo>
                      <a:lnTo>
                        <a:pt x="361" y="250"/>
                      </a:lnTo>
                      <a:lnTo>
                        <a:pt x="368" y="258"/>
                      </a:lnTo>
                      <a:lnTo>
                        <a:pt x="359" y="251"/>
                      </a:lnTo>
                      <a:lnTo>
                        <a:pt x="353" y="247"/>
                      </a:lnTo>
                      <a:lnTo>
                        <a:pt x="344" y="242"/>
                      </a:lnTo>
                      <a:lnTo>
                        <a:pt x="336" y="236"/>
                      </a:lnTo>
                      <a:lnTo>
                        <a:pt x="330" y="231"/>
                      </a:lnTo>
                      <a:lnTo>
                        <a:pt x="323" y="226"/>
                      </a:lnTo>
                      <a:lnTo>
                        <a:pt x="317" y="222"/>
                      </a:lnTo>
                      <a:lnTo>
                        <a:pt x="311" y="218"/>
                      </a:lnTo>
                      <a:lnTo>
                        <a:pt x="304" y="214"/>
                      </a:lnTo>
                      <a:lnTo>
                        <a:pt x="297" y="210"/>
                      </a:lnTo>
                      <a:lnTo>
                        <a:pt x="291" y="205"/>
                      </a:lnTo>
                      <a:lnTo>
                        <a:pt x="284" y="200"/>
                      </a:lnTo>
                      <a:lnTo>
                        <a:pt x="275" y="195"/>
                      </a:lnTo>
                      <a:lnTo>
                        <a:pt x="267" y="189"/>
                      </a:lnTo>
                      <a:lnTo>
                        <a:pt x="259" y="183"/>
                      </a:lnTo>
                      <a:lnTo>
                        <a:pt x="252" y="179"/>
                      </a:lnTo>
                      <a:lnTo>
                        <a:pt x="245" y="174"/>
                      </a:lnTo>
                      <a:lnTo>
                        <a:pt x="237" y="170"/>
                      </a:lnTo>
                      <a:lnTo>
                        <a:pt x="229" y="167"/>
                      </a:lnTo>
                      <a:lnTo>
                        <a:pt x="222" y="165"/>
                      </a:lnTo>
                      <a:lnTo>
                        <a:pt x="211" y="162"/>
                      </a:lnTo>
                      <a:lnTo>
                        <a:pt x="201" y="159"/>
                      </a:lnTo>
                      <a:lnTo>
                        <a:pt x="194" y="157"/>
                      </a:lnTo>
                      <a:lnTo>
                        <a:pt x="186" y="155"/>
                      </a:lnTo>
                      <a:lnTo>
                        <a:pt x="175" y="149"/>
                      </a:lnTo>
                      <a:lnTo>
                        <a:pt x="163" y="144"/>
                      </a:lnTo>
                      <a:lnTo>
                        <a:pt x="180" y="155"/>
                      </a:lnTo>
                      <a:lnTo>
                        <a:pt x="182" y="157"/>
                      </a:lnTo>
                      <a:lnTo>
                        <a:pt x="186" y="162"/>
                      </a:lnTo>
                      <a:lnTo>
                        <a:pt x="190" y="168"/>
                      </a:lnTo>
                      <a:lnTo>
                        <a:pt x="195" y="175"/>
                      </a:lnTo>
                      <a:lnTo>
                        <a:pt x="201" y="182"/>
                      </a:lnTo>
                      <a:lnTo>
                        <a:pt x="206" y="189"/>
                      </a:lnTo>
                      <a:lnTo>
                        <a:pt x="212" y="197"/>
                      </a:lnTo>
                      <a:lnTo>
                        <a:pt x="217" y="204"/>
                      </a:lnTo>
                      <a:lnTo>
                        <a:pt x="222" y="210"/>
                      </a:lnTo>
                      <a:lnTo>
                        <a:pt x="227" y="217"/>
                      </a:lnTo>
                      <a:lnTo>
                        <a:pt x="233" y="227"/>
                      </a:lnTo>
                      <a:lnTo>
                        <a:pt x="238" y="234"/>
                      </a:lnTo>
                      <a:lnTo>
                        <a:pt x="242" y="241"/>
                      </a:lnTo>
                      <a:lnTo>
                        <a:pt x="246" y="248"/>
                      </a:lnTo>
                      <a:lnTo>
                        <a:pt x="250" y="255"/>
                      </a:lnTo>
                      <a:lnTo>
                        <a:pt x="252" y="262"/>
                      </a:lnTo>
                      <a:lnTo>
                        <a:pt x="254" y="267"/>
                      </a:lnTo>
                      <a:lnTo>
                        <a:pt x="256" y="275"/>
                      </a:lnTo>
                      <a:lnTo>
                        <a:pt x="257" y="285"/>
                      </a:lnTo>
                      <a:lnTo>
                        <a:pt x="258" y="294"/>
                      </a:lnTo>
                      <a:lnTo>
                        <a:pt x="259" y="304"/>
                      </a:lnTo>
                      <a:lnTo>
                        <a:pt x="261" y="313"/>
                      </a:lnTo>
                      <a:lnTo>
                        <a:pt x="262" y="323"/>
                      </a:lnTo>
                      <a:lnTo>
                        <a:pt x="255" y="313"/>
                      </a:lnTo>
                      <a:lnTo>
                        <a:pt x="249" y="307"/>
                      </a:lnTo>
                      <a:lnTo>
                        <a:pt x="245" y="300"/>
                      </a:lnTo>
                      <a:lnTo>
                        <a:pt x="241" y="295"/>
                      </a:lnTo>
                      <a:lnTo>
                        <a:pt x="238" y="288"/>
                      </a:lnTo>
                      <a:lnTo>
                        <a:pt x="236" y="280"/>
                      </a:lnTo>
                      <a:lnTo>
                        <a:pt x="232" y="271"/>
                      </a:lnTo>
                      <a:lnTo>
                        <a:pt x="228" y="263"/>
                      </a:lnTo>
                      <a:lnTo>
                        <a:pt x="224" y="254"/>
                      </a:lnTo>
                      <a:lnTo>
                        <a:pt x="221" y="246"/>
                      </a:lnTo>
                      <a:lnTo>
                        <a:pt x="217" y="238"/>
                      </a:lnTo>
                      <a:lnTo>
                        <a:pt x="212" y="232"/>
                      </a:lnTo>
                      <a:lnTo>
                        <a:pt x="208" y="226"/>
                      </a:lnTo>
                      <a:lnTo>
                        <a:pt x="202" y="218"/>
                      </a:lnTo>
                      <a:lnTo>
                        <a:pt x="196" y="211"/>
                      </a:lnTo>
                      <a:lnTo>
                        <a:pt x="191" y="205"/>
                      </a:lnTo>
                      <a:lnTo>
                        <a:pt x="186" y="199"/>
                      </a:lnTo>
                      <a:lnTo>
                        <a:pt x="185" y="194"/>
                      </a:lnTo>
                      <a:lnTo>
                        <a:pt x="181" y="185"/>
                      </a:lnTo>
                      <a:lnTo>
                        <a:pt x="177" y="179"/>
                      </a:lnTo>
                      <a:lnTo>
                        <a:pt x="174" y="171"/>
                      </a:lnTo>
                      <a:lnTo>
                        <a:pt x="172" y="169"/>
                      </a:lnTo>
                      <a:lnTo>
                        <a:pt x="165" y="162"/>
                      </a:lnTo>
                      <a:lnTo>
                        <a:pt x="161" y="155"/>
                      </a:lnTo>
                      <a:lnTo>
                        <a:pt x="157" y="149"/>
                      </a:lnTo>
                      <a:lnTo>
                        <a:pt x="153" y="143"/>
                      </a:lnTo>
                      <a:lnTo>
                        <a:pt x="145" y="146"/>
                      </a:lnTo>
                      <a:lnTo>
                        <a:pt x="137" y="151"/>
                      </a:lnTo>
                      <a:lnTo>
                        <a:pt x="129" y="158"/>
                      </a:lnTo>
                      <a:lnTo>
                        <a:pt x="121" y="164"/>
                      </a:lnTo>
                      <a:lnTo>
                        <a:pt x="115" y="170"/>
                      </a:lnTo>
                      <a:lnTo>
                        <a:pt x="110" y="176"/>
                      </a:lnTo>
                      <a:lnTo>
                        <a:pt x="104" y="185"/>
                      </a:lnTo>
                      <a:lnTo>
                        <a:pt x="97" y="195"/>
                      </a:lnTo>
                      <a:lnTo>
                        <a:pt x="92" y="203"/>
                      </a:lnTo>
                      <a:lnTo>
                        <a:pt x="85" y="212"/>
                      </a:lnTo>
                      <a:lnTo>
                        <a:pt x="80" y="221"/>
                      </a:lnTo>
                      <a:lnTo>
                        <a:pt x="76" y="229"/>
                      </a:lnTo>
                      <a:lnTo>
                        <a:pt x="71" y="237"/>
                      </a:lnTo>
                      <a:lnTo>
                        <a:pt x="67" y="245"/>
                      </a:lnTo>
                      <a:lnTo>
                        <a:pt x="62" y="254"/>
                      </a:lnTo>
                      <a:lnTo>
                        <a:pt x="58" y="263"/>
                      </a:lnTo>
                      <a:lnTo>
                        <a:pt x="51" y="273"/>
                      </a:lnTo>
                      <a:lnTo>
                        <a:pt x="45" y="283"/>
                      </a:lnTo>
                      <a:lnTo>
                        <a:pt x="38" y="294"/>
                      </a:lnTo>
                      <a:lnTo>
                        <a:pt x="33" y="303"/>
                      </a:lnTo>
                      <a:lnTo>
                        <a:pt x="28" y="309"/>
                      </a:lnTo>
                      <a:lnTo>
                        <a:pt x="24" y="315"/>
                      </a:lnTo>
                      <a:lnTo>
                        <a:pt x="18" y="321"/>
                      </a:lnTo>
                      <a:lnTo>
                        <a:pt x="13" y="327"/>
                      </a:lnTo>
                      <a:lnTo>
                        <a:pt x="7" y="333"/>
                      </a:lnTo>
                      <a:lnTo>
                        <a:pt x="0" y="341"/>
                      </a:lnTo>
                      <a:lnTo>
                        <a:pt x="2" y="331"/>
                      </a:lnTo>
                      <a:lnTo>
                        <a:pt x="5" y="324"/>
                      </a:lnTo>
                      <a:lnTo>
                        <a:pt x="8" y="315"/>
                      </a:lnTo>
                      <a:lnTo>
                        <a:pt x="13" y="309"/>
                      </a:lnTo>
                      <a:lnTo>
                        <a:pt x="20" y="298"/>
                      </a:lnTo>
                      <a:lnTo>
                        <a:pt x="27" y="287"/>
                      </a:lnTo>
                      <a:lnTo>
                        <a:pt x="35" y="275"/>
                      </a:lnTo>
                      <a:lnTo>
                        <a:pt x="41" y="265"/>
                      </a:lnTo>
                      <a:lnTo>
                        <a:pt x="47" y="255"/>
                      </a:lnTo>
                      <a:lnTo>
                        <a:pt x="54" y="246"/>
                      </a:lnTo>
                      <a:lnTo>
                        <a:pt x="59" y="238"/>
                      </a:lnTo>
                      <a:lnTo>
                        <a:pt x="64" y="231"/>
                      </a:lnTo>
                      <a:lnTo>
                        <a:pt x="69" y="224"/>
                      </a:lnTo>
                      <a:lnTo>
                        <a:pt x="76" y="216"/>
                      </a:lnTo>
                      <a:lnTo>
                        <a:pt x="82" y="208"/>
                      </a:lnTo>
                      <a:lnTo>
                        <a:pt x="88" y="199"/>
                      </a:lnTo>
                      <a:lnTo>
                        <a:pt x="95" y="190"/>
                      </a:lnTo>
                      <a:lnTo>
                        <a:pt x="100" y="183"/>
                      </a:lnTo>
                      <a:lnTo>
                        <a:pt x="105" y="175"/>
                      </a:lnTo>
                      <a:lnTo>
                        <a:pt x="110" y="167"/>
                      </a:lnTo>
                      <a:lnTo>
                        <a:pt x="112" y="162"/>
                      </a:lnTo>
                      <a:lnTo>
                        <a:pt x="114" y="156"/>
                      </a:lnTo>
                      <a:lnTo>
                        <a:pt x="118" y="151"/>
                      </a:lnTo>
                      <a:lnTo>
                        <a:pt x="122" y="145"/>
                      </a:lnTo>
                      <a:lnTo>
                        <a:pt x="129" y="138"/>
                      </a:lnTo>
                      <a:lnTo>
                        <a:pt x="134" y="131"/>
                      </a:lnTo>
                      <a:lnTo>
                        <a:pt x="139" y="126"/>
                      </a:lnTo>
                      <a:lnTo>
                        <a:pt x="143" y="119"/>
                      </a:lnTo>
                      <a:lnTo>
                        <a:pt x="141" y="114"/>
                      </a:lnTo>
                      <a:lnTo>
                        <a:pt x="139" y="106"/>
                      </a:lnTo>
                      <a:lnTo>
                        <a:pt x="127" y="102"/>
                      </a:lnTo>
                      <a:lnTo>
                        <a:pt x="113" y="92"/>
                      </a:lnTo>
                      <a:lnTo>
                        <a:pt x="99" y="83"/>
                      </a:lnTo>
                      <a:lnTo>
                        <a:pt x="92" y="78"/>
                      </a:lnTo>
                      <a:lnTo>
                        <a:pt x="86" y="74"/>
                      </a:lnTo>
                      <a:lnTo>
                        <a:pt x="75" y="70"/>
                      </a:lnTo>
                      <a:lnTo>
                        <a:pt x="64" y="66"/>
                      </a:lnTo>
                      <a:lnTo>
                        <a:pt x="52" y="63"/>
                      </a:lnTo>
                      <a:lnTo>
                        <a:pt x="43" y="60"/>
                      </a:lnTo>
                      <a:lnTo>
                        <a:pt x="33" y="56"/>
                      </a:lnTo>
                      <a:lnTo>
                        <a:pt x="24" y="53"/>
                      </a:lnTo>
                      <a:lnTo>
                        <a:pt x="15" y="51"/>
                      </a:lnTo>
                      <a:lnTo>
                        <a:pt x="8" y="49"/>
                      </a:lnTo>
                      <a:lnTo>
                        <a:pt x="15" y="49"/>
                      </a:lnTo>
                      <a:lnTo>
                        <a:pt x="20" y="47"/>
                      </a:lnTo>
                      <a:lnTo>
                        <a:pt x="25" y="47"/>
                      </a:lnTo>
                      <a:lnTo>
                        <a:pt x="29" y="46"/>
                      </a:lnTo>
                      <a:lnTo>
                        <a:pt x="34" y="47"/>
                      </a:lnTo>
                      <a:lnTo>
                        <a:pt x="45" y="51"/>
                      </a:lnTo>
                      <a:lnTo>
                        <a:pt x="53" y="56"/>
                      </a:lnTo>
                      <a:lnTo>
                        <a:pt x="63" y="61"/>
                      </a:lnTo>
                      <a:lnTo>
                        <a:pt x="72" y="66"/>
                      </a:lnTo>
                      <a:lnTo>
                        <a:pt x="84" y="71"/>
                      </a:lnTo>
                      <a:lnTo>
                        <a:pt x="93" y="77"/>
                      </a:lnTo>
                      <a:lnTo>
                        <a:pt x="101" y="81"/>
                      </a:lnTo>
                      <a:lnTo>
                        <a:pt x="115" y="88"/>
                      </a:lnTo>
                      <a:lnTo>
                        <a:pt x="122" y="90"/>
                      </a:lnTo>
                      <a:lnTo>
                        <a:pt x="128" y="89"/>
                      </a:lnTo>
                      <a:lnTo>
                        <a:pt x="133" y="88"/>
                      </a:lnTo>
                      <a:lnTo>
                        <a:pt x="138" y="87"/>
                      </a:lnTo>
                    </a:path>
                  </a:pathLst>
                </a:custGeom>
                <a:solidFill>
                  <a:srgbClr val="037C03">
                    <a:alpha val="50000"/>
                  </a:srgbClr>
                </a:solidFill>
                <a:ln w="9525" cap="rnd">
                  <a:noFill/>
                  <a:round/>
                  <a:headEnd/>
                  <a:tailEnd/>
                </a:ln>
                <a:effectLst/>
              </p:spPr>
              <p:txBody>
                <a:bodyPr/>
                <a:lstStyle/>
                <a:p>
                  <a:pPr>
                    <a:defRPr/>
                  </a:pPr>
                  <a:endParaRPr lang="zh-CN" altLang="en-US">
                    <a:ea typeface="宋体" charset="-122"/>
                  </a:endParaRPr>
                </a:p>
              </p:txBody>
            </p:sp>
            <p:sp>
              <p:nvSpPr>
                <p:cNvPr id="115729" name="Freeform 17"/>
                <p:cNvSpPr>
                  <a:spLocks/>
                </p:cNvSpPr>
                <p:nvPr/>
              </p:nvSpPr>
              <p:spPr bwMode="ltGray">
                <a:xfrm>
                  <a:off x="1900" y="1641"/>
                  <a:ext cx="39" cy="193"/>
                </a:xfrm>
                <a:custGeom>
                  <a:avLst/>
                  <a:gdLst/>
                  <a:ahLst/>
                  <a:cxnLst>
                    <a:cxn ang="0">
                      <a:pos x="20" y="0"/>
                    </a:cxn>
                    <a:cxn ang="0">
                      <a:pos x="25" y="9"/>
                    </a:cxn>
                    <a:cxn ang="0">
                      <a:pos x="28" y="15"/>
                    </a:cxn>
                    <a:cxn ang="0">
                      <a:pos x="34" y="24"/>
                    </a:cxn>
                    <a:cxn ang="0">
                      <a:pos x="36" y="33"/>
                    </a:cxn>
                    <a:cxn ang="0">
                      <a:pos x="37" y="43"/>
                    </a:cxn>
                    <a:cxn ang="0">
                      <a:pos x="37" y="56"/>
                    </a:cxn>
                    <a:cxn ang="0">
                      <a:pos x="38" y="64"/>
                    </a:cxn>
                    <a:cxn ang="0">
                      <a:pos x="37" y="75"/>
                    </a:cxn>
                    <a:cxn ang="0">
                      <a:pos x="36" y="86"/>
                    </a:cxn>
                    <a:cxn ang="0">
                      <a:pos x="34" y="97"/>
                    </a:cxn>
                    <a:cxn ang="0">
                      <a:pos x="31" y="113"/>
                    </a:cxn>
                    <a:cxn ang="0">
                      <a:pos x="29" y="122"/>
                    </a:cxn>
                    <a:cxn ang="0">
                      <a:pos x="24" y="132"/>
                    </a:cxn>
                    <a:cxn ang="0">
                      <a:pos x="18" y="144"/>
                    </a:cxn>
                    <a:cxn ang="0">
                      <a:pos x="12" y="155"/>
                    </a:cxn>
                    <a:cxn ang="0">
                      <a:pos x="7" y="165"/>
                    </a:cxn>
                    <a:cxn ang="0">
                      <a:pos x="3" y="174"/>
                    </a:cxn>
                    <a:cxn ang="0">
                      <a:pos x="0" y="192"/>
                    </a:cxn>
                    <a:cxn ang="0">
                      <a:pos x="1" y="174"/>
                    </a:cxn>
                    <a:cxn ang="0">
                      <a:pos x="3" y="162"/>
                    </a:cxn>
                    <a:cxn ang="0">
                      <a:pos x="4" y="151"/>
                    </a:cxn>
                    <a:cxn ang="0">
                      <a:pos x="5" y="139"/>
                    </a:cxn>
                    <a:cxn ang="0">
                      <a:pos x="7" y="124"/>
                    </a:cxn>
                    <a:cxn ang="0">
                      <a:pos x="10" y="113"/>
                    </a:cxn>
                    <a:cxn ang="0">
                      <a:pos x="12" y="102"/>
                    </a:cxn>
                    <a:cxn ang="0">
                      <a:pos x="15" y="93"/>
                    </a:cxn>
                    <a:cxn ang="0">
                      <a:pos x="18" y="82"/>
                    </a:cxn>
                    <a:cxn ang="0">
                      <a:pos x="20" y="72"/>
                    </a:cxn>
                    <a:cxn ang="0">
                      <a:pos x="22" y="61"/>
                    </a:cxn>
                    <a:cxn ang="0">
                      <a:pos x="23" y="52"/>
                    </a:cxn>
                    <a:cxn ang="0">
                      <a:pos x="24" y="41"/>
                    </a:cxn>
                    <a:cxn ang="0">
                      <a:pos x="24" y="30"/>
                    </a:cxn>
                    <a:cxn ang="0">
                      <a:pos x="24" y="15"/>
                    </a:cxn>
                    <a:cxn ang="0">
                      <a:pos x="22" y="8"/>
                    </a:cxn>
                    <a:cxn ang="0">
                      <a:pos x="20" y="0"/>
                    </a:cxn>
                  </a:cxnLst>
                  <a:rect l="0" t="0" r="r" b="b"/>
                  <a:pathLst>
                    <a:path w="39" h="193">
                      <a:moveTo>
                        <a:pt x="20" y="0"/>
                      </a:moveTo>
                      <a:lnTo>
                        <a:pt x="25" y="9"/>
                      </a:lnTo>
                      <a:lnTo>
                        <a:pt x="28" y="15"/>
                      </a:lnTo>
                      <a:lnTo>
                        <a:pt x="34" y="24"/>
                      </a:lnTo>
                      <a:lnTo>
                        <a:pt x="36" y="33"/>
                      </a:lnTo>
                      <a:lnTo>
                        <a:pt x="37" y="43"/>
                      </a:lnTo>
                      <a:lnTo>
                        <a:pt x="37" y="56"/>
                      </a:lnTo>
                      <a:lnTo>
                        <a:pt x="38" y="64"/>
                      </a:lnTo>
                      <a:lnTo>
                        <a:pt x="37" y="75"/>
                      </a:lnTo>
                      <a:lnTo>
                        <a:pt x="36" y="86"/>
                      </a:lnTo>
                      <a:lnTo>
                        <a:pt x="34" y="97"/>
                      </a:lnTo>
                      <a:lnTo>
                        <a:pt x="31" y="113"/>
                      </a:lnTo>
                      <a:lnTo>
                        <a:pt x="29" y="122"/>
                      </a:lnTo>
                      <a:lnTo>
                        <a:pt x="24" y="132"/>
                      </a:lnTo>
                      <a:lnTo>
                        <a:pt x="18" y="144"/>
                      </a:lnTo>
                      <a:lnTo>
                        <a:pt x="12" y="155"/>
                      </a:lnTo>
                      <a:lnTo>
                        <a:pt x="7" y="165"/>
                      </a:lnTo>
                      <a:lnTo>
                        <a:pt x="3" y="174"/>
                      </a:lnTo>
                      <a:lnTo>
                        <a:pt x="0" y="192"/>
                      </a:lnTo>
                      <a:lnTo>
                        <a:pt x="1" y="174"/>
                      </a:lnTo>
                      <a:lnTo>
                        <a:pt x="3" y="162"/>
                      </a:lnTo>
                      <a:lnTo>
                        <a:pt x="4" y="151"/>
                      </a:lnTo>
                      <a:lnTo>
                        <a:pt x="5" y="139"/>
                      </a:lnTo>
                      <a:lnTo>
                        <a:pt x="7" y="124"/>
                      </a:lnTo>
                      <a:lnTo>
                        <a:pt x="10" y="113"/>
                      </a:lnTo>
                      <a:lnTo>
                        <a:pt x="12" y="102"/>
                      </a:lnTo>
                      <a:lnTo>
                        <a:pt x="15" y="93"/>
                      </a:lnTo>
                      <a:lnTo>
                        <a:pt x="18" y="82"/>
                      </a:lnTo>
                      <a:lnTo>
                        <a:pt x="20" y="72"/>
                      </a:lnTo>
                      <a:lnTo>
                        <a:pt x="22" y="61"/>
                      </a:lnTo>
                      <a:lnTo>
                        <a:pt x="23" y="52"/>
                      </a:lnTo>
                      <a:lnTo>
                        <a:pt x="24" y="41"/>
                      </a:lnTo>
                      <a:lnTo>
                        <a:pt x="24" y="30"/>
                      </a:lnTo>
                      <a:lnTo>
                        <a:pt x="24" y="15"/>
                      </a:lnTo>
                      <a:lnTo>
                        <a:pt x="22" y="8"/>
                      </a:lnTo>
                      <a:lnTo>
                        <a:pt x="20" y="0"/>
                      </a:lnTo>
                    </a:path>
                  </a:pathLst>
                </a:custGeom>
                <a:solidFill>
                  <a:srgbClr val="037C03">
                    <a:alpha val="50000"/>
                  </a:srgbClr>
                </a:solidFill>
                <a:ln w="9525" cap="rnd">
                  <a:noFill/>
                  <a:round/>
                  <a:headEnd/>
                  <a:tailEnd/>
                </a:ln>
                <a:effectLst/>
              </p:spPr>
              <p:txBody>
                <a:bodyPr/>
                <a:lstStyle/>
                <a:p>
                  <a:pPr>
                    <a:defRPr/>
                  </a:pPr>
                  <a:endParaRPr lang="zh-CN" altLang="en-US">
                    <a:ea typeface="宋体" charset="-122"/>
                  </a:endParaRPr>
                </a:p>
              </p:txBody>
            </p:sp>
            <p:sp>
              <p:nvSpPr>
                <p:cNvPr id="115730" name="Freeform 18"/>
                <p:cNvSpPr>
                  <a:spLocks/>
                </p:cNvSpPr>
                <p:nvPr/>
              </p:nvSpPr>
              <p:spPr bwMode="ltGray">
                <a:xfrm>
                  <a:off x="1719" y="1535"/>
                  <a:ext cx="168" cy="50"/>
                </a:xfrm>
                <a:custGeom>
                  <a:avLst/>
                  <a:gdLst/>
                  <a:ahLst/>
                  <a:cxnLst>
                    <a:cxn ang="0">
                      <a:pos x="170" y="49"/>
                    </a:cxn>
                    <a:cxn ang="0">
                      <a:pos x="167" y="40"/>
                    </a:cxn>
                    <a:cxn ang="0">
                      <a:pos x="163" y="33"/>
                    </a:cxn>
                    <a:cxn ang="0">
                      <a:pos x="160" y="31"/>
                    </a:cxn>
                    <a:cxn ang="0">
                      <a:pos x="153" y="29"/>
                    </a:cxn>
                    <a:cxn ang="0">
                      <a:pos x="147" y="27"/>
                    </a:cxn>
                    <a:cxn ang="0">
                      <a:pos x="140" y="29"/>
                    </a:cxn>
                    <a:cxn ang="0">
                      <a:pos x="132" y="30"/>
                    </a:cxn>
                    <a:cxn ang="0">
                      <a:pos x="123" y="27"/>
                    </a:cxn>
                    <a:cxn ang="0">
                      <a:pos x="111" y="22"/>
                    </a:cxn>
                    <a:cxn ang="0">
                      <a:pos x="100" y="18"/>
                    </a:cxn>
                    <a:cxn ang="0">
                      <a:pos x="92" y="16"/>
                    </a:cxn>
                    <a:cxn ang="0">
                      <a:pos x="80" y="12"/>
                    </a:cxn>
                    <a:cxn ang="0">
                      <a:pos x="67" y="8"/>
                    </a:cxn>
                    <a:cxn ang="0">
                      <a:pos x="55" y="5"/>
                    </a:cxn>
                    <a:cxn ang="0">
                      <a:pos x="42" y="1"/>
                    </a:cxn>
                    <a:cxn ang="0">
                      <a:pos x="28" y="1"/>
                    </a:cxn>
                    <a:cxn ang="0">
                      <a:pos x="15" y="0"/>
                    </a:cxn>
                    <a:cxn ang="0">
                      <a:pos x="12" y="1"/>
                    </a:cxn>
                    <a:cxn ang="0">
                      <a:pos x="7" y="4"/>
                    </a:cxn>
                    <a:cxn ang="0">
                      <a:pos x="3" y="7"/>
                    </a:cxn>
                    <a:cxn ang="0">
                      <a:pos x="0" y="11"/>
                    </a:cxn>
                    <a:cxn ang="0">
                      <a:pos x="5" y="11"/>
                    </a:cxn>
                    <a:cxn ang="0">
                      <a:pos x="12" y="12"/>
                    </a:cxn>
                    <a:cxn ang="0">
                      <a:pos x="19" y="12"/>
                    </a:cxn>
                    <a:cxn ang="0">
                      <a:pos x="23" y="11"/>
                    </a:cxn>
                    <a:cxn ang="0">
                      <a:pos x="30" y="11"/>
                    </a:cxn>
                    <a:cxn ang="0">
                      <a:pos x="39" y="11"/>
                    </a:cxn>
                    <a:cxn ang="0">
                      <a:pos x="51" y="11"/>
                    </a:cxn>
                    <a:cxn ang="0">
                      <a:pos x="61" y="12"/>
                    </a:cxn>
                    <a:cxn ang="0">
                      <a:pos x="71" y="14"/>
                    </a:cxn>
                    <a:cxn ang="0">
                      <a:pos x="81" y="15"/>
                    </a:cxn>
                    <a:cxn ang="0">
                      <a:pos x="91" y="16"/>
                    </a:cxn>
                    <a:cxn ang="0">
                      <a:pos x="99" y="19"/>
                    </a:cxn>
                    <a:cxn ang="0">
                      <a:pos x="108" y="23"/>
                    </a:cxn>
                    <a:cxn ang="0">
                      <a:pos x="116" y="27"/>
                    </a:cxn>
                    <a:cxn ang="0">
                      <a:pos x="125" y="31"/>
                    </a:cxn>
                    <a:cxn ang="0">
                      <a:pos x="129" y="32"/>
                    </a:cxn>
                    <a:cxn ang="0">
                      <a:pos x="134" y="31"/>
                    </a:cxn>
                    <a:cxn ang="0">
                      <a:pos x="140" y="34"/>
                    </a:cxn>
                    <a:cxn ang="0">
                      <a:pos x="146" y="37"/>
                    </a:cxn>
                    <a:cxn ang="0">
                      <a:pos x="152" y="40"/>
                    </a:cxn>
                    <a:cxn ang="0">
                      <a:pos x="161" y="44"/>
                    </a:cxn>
                    <a:cxn ang="0">
                      <a:pos x="167" y="46"/>
                    </a:cxn>
                    <a:cxn ang="0">
                      <a:pos x="170" y="49"/>
                    </a:cxn>
                  </a:cxnLst>
                  <a:rect l="0" t="0" r="r" b="b"/>
                  <a:pathLst>
                    <a:path w="171" h="50">
                      <a:moveTo>
                        <a:pt x="170" y="49"/>
                      </a:moveTo>
                      <a:lnTo>
                        <a:pt x="167" y="40"/>
                      </a:lnTo>
                      <a:lnTo>
                        <a:pt x="163" y="33"/>
                      </a:lnTo>
                      <a:lnTo>
                        <a:pt x="160" y="31"/>
                      </a:lnTo>
                      <a:lnTo>
                        <a:pt x="153" y="29"/>
                      </a:lnTo>
                      <a:lnTo>
                        <a:pt x="147" y="27"/>
                      </a:lnTo>
                      <a:lnTo>
                        <a:pt x="140" y="29"/>
                      </a:lnTo>
                      <a:lnTo>
                        <a:pt x="132" y="30"/>
                      </a:lnTo>
                      <a:lnTo>
                        <a:pt x="123" y="27"/>
                      </a:lnTo>
                      <a:lnTo>
                        <a:pt x="111" y="22"/>
                      </a:lnTo>
                      <a:lnTo>
                        <a:pt x="100" y="18"/>
                      </a:lnTo>
                      <a:lnTo>
                        <a:pt x="92" y="16"/>
                      </a:lnTo>
                      <a:lnTo>
                        <a:pt x="80" y="12"/>
                      </a:lnTo>
                      <a:lnTo>
                        <a:pt x="67" y="8"/>
                      </a:lnTo>
                      <a:lnTo>
                        <a:pt x="55" y="5"/>
                      </a:lnTo>
                      <a:lnTo>
                        <a:pt x="42" y="1"/>
                      </a:lnTo>
                      <a:lnTo>
                        <a:pt x="28" y="1"/>
                      </a:lnTo>
                      <a:lnTo>
                        <a:pt x="15" y="0"/>
                      </a:lnTo>
                      <a:lnTo>
                        <a:pt x="12" y="1"/>
                      </a:lnTo>
                      <a:lnTo>
                        <a:pt x="7" y="4"/>
                      </a:lnTo>
                      <a:lnTo>
                        <a:pt x="3" y="7"/>
                      </a:lnTo>
                      <a:lnTo>
                        <a:pt x="0" y="11"/>
                      </a:lnTo>
                      <a:lnTo>
                        <a:pt x="5" y="11"/>
                      </a:lnTo>
                      <a:lnTo>
                        <a:pt x="12" y="12"/>
                      </a:lnTo>
                      <a:lnTo>
                        <a:pt x="19" y="12"/>
                      </a:lnTo>
                      <a:lnTo>
                        <a:pt x="23" y="11"/>
                      </a:lnTo>
                      <a:lnTo>
                        <a:pt x="30" y="11"/>
                      </a:lnTo>
                      <a:lnTo>
                        <a:pt x="39" y="11"/>
                      </a:lnTo>
                      <a:lnTo>
                        <a:pt x="51" y="11"/>
                      </a:lnTo>
                      <a:lnTo>
                        <a:pt x="61" y="12"/>
                      </a:lnTo>
                      <a:lnTo>
                        <a:pt x="71" y="14"/>
                      </a:lnTo>
                      <a:lnTo>
                        <a:pt x="81" y="15"/>
                      </a:lnTo>
                      <a:lnTo>
                        <a:pt x="91" y="16"/>
                      </a:lnTo>
                      <a:lnTo>
                        <a:pt x="99" y="19"/>
                      </a:lnTo>
                      <a:lnTo>
                        <a:pt x="108" y="23"/>
                      </a:lnTo>
                      <a:lnTo>
                        <a:pt x="116" y="27"/>
                      </a:lnTo>
                      <a:lnTo>
                        <a:pt x="125" y="31"/>
                      </a:lnTo>
                      <a:lnTo>
                        <a:pt x="129" y="32"/>
                      </a:lnTo>
                      <a:lnTo>
                        <a:pt x="134" y="31"/>
                      </a:lnTo>
                      <a:lnTo>
                        <a:pt x="140" y="34"/>
                      </a:lnTo>
                      <a:lnTo>
                        <a:pt x="146" y="37"/>
                      </a:lnTo>
                      <a:lnTo>
                        <a:pt x="152" y="40"/>
                      </a:lnTo>
                      <a:lnTo>
                        <a:pt x="161" y="44"/>
                      </a:lnTo>
                      <a:lnTo>
                        <a:pt x="167" y="46"/>
                      </a:lnTo>
                      <a:lnTo>
                        <a:pt x="170" y="49"/>
                      </a:lnTo>
                    </a:path>
                  </a:pathLst>
                </a:custGeom>
                <a:solidFill>
                  <a:srgbClr val="037C03">
                    <a:alpha val="50000"/>
                  </a:srgbClr>
                </a:solidFill>
                <a:ln w="9525" cap="rnd">
                  <a:noFill/>
                  <a:round/>
                  <a:headEnd/>
                  <a:tailEnd/>
                </a:ln>
                <a:effectLst/>
              </p:spPr>
              <p:txBody>
                <a:bodyPr/>
                <a:lstStyle/>
                <a:p>
                  <a:pPr>
                    <a:defRPr/>
                  </a:pPr>
                  <a:endParaRPr lang="zh-CN" altLang="en-US">
                    <a:ea typeface="宋体" charset="-122"/>
                  </a:endParaRPr>
                </a:p>
              </p:txBody>
            </p:sp>
            <p:sp>
              <p:nvSpPr>
                <p:cNvPr id="115731" name="Freeform 19"/>
                <p:cNvSpPr>
                  <a:spLocks/>
                </p:cNvSpPr>
                <p:nvPr/>
              </p:nvSpPr>
              <p:spPr bwMode="ltGray">
                <a:xfrm>
                  <a:off x="1707" y="1563"/>
                  <a:ext cx="177" cy="21"/>
                </a:xfrm>
                <a:custGeom>
                  <a:avLst/>
                  <a:gdLst/>
                  <a:ahLst/>
                  <a:cxnLst>
                    <a:cxn ang="0">
                      <a:pos x="176" y="20"/>
                    </a:cxn>
                    <a:cxn ang="0">
                      <a:pos x="171" y="18"/>
                    </a:cxn>
                    <a:cxn ang="0">
                      <a:pos x="166" y="16"/>
                    </a:cxn>
                    <a:cxn ang="0">
                      <a:pos x="161" y="13"/>
                    </a:cxn>
                    <a:cxn ang="0">
                      <a:pos x="155" y="12"/>
                    </a:cxn>
                    <a:cxn ang="0">
                      <a:pos x="149" y="10"/>
                    </a:cxn>
                    <a:cxn ang="0">
                      <a:pos x="141" y="6"/>
                    </a:cxn>
                    <a:cxn ang="0">
                      <a:pos x="134" y="3"/>
                    </a:cxn>
                    <a:cxn ang="0">
                      <a:pos x="128" y="2"/>
                    </a:cxn>
                    <a:cxn ang="0">
                      <a:pos x="120" y="3"/>
                    </a:cxn>
                    <a:cxn ang="0">
                      <a:pos x="110" y="5"/>
                    </a:cxn>
                    <a:cxn ang="0">
                      <a:pos x="106" y="5"/>
                    </a:cxn>
                    <a:cxn ang="0">
                      <a:pos x="93" y="3"/>
                    </a:cxn>
                    <a:cxn ang="0">
                      <a:pos x="78" y="1"/>
                    </a:cxn>
                    <a:cxn ang="0">
                      <a:pos x="69" y="0"/>
                    </a:cxn>
                    <a:cxn ang="0">
                      <a:pos x="57" y="0"/>
                    </a:cxn>
                    <a:cxn ang="0">
                      <a:pos x="44" y="0"/>
                    </a:cxn>
                    <a:cxn ang="0">
                      <a:pos x="36" y="1"/>
                    </a:cxn>
                    <a:cxn ang="0">
                      <a:pos x="27" y="2"/>
                    </a:cxn>
                    <a:cxn ang="0">
                      <a:pos x="18" y="3"/>
                    </a:cxn>
                    <a:cxn ang="0">
                      <a:pos x="9" y="4"/>
                    </a:cxn>
                    <a:cxn ang="0">
                      <a:pos x="8" y="8"/>
                    </a:cxn>
                    <a:cxn ang="0">
                      <a:pos x="7" y="11"/>
                    </a:cxn>
                    <a:cxn ang="0">
                      <a:pos x="4" y="15"/>
                    </a:cxn>
                    <a:cxn ang="0">
                      <a:pos x="0" y="17"/>
                    </a:cxn>
                    <a:cxn ang="0">
                      <a:pos x="7" y="16"/>
                    </a:cxn>
                    <a:cxn ang="0">
                      <a:pos x="15" y="14"/>
                    </a:cxn>
                    <a:cxn ang="0">
                      <a:pos x="22" y="12"/>
                    </a:cxn>
                    <a:cxn ang="0">
                      <a:pos x="29" y="11"/>
                    </a:cxn>
                    <a:cxn ang="0">
                      <a:pos x="37" y="10"/>
                    </a:cxn>
                    <a:cxn ang="0">
                      <a:pos x="50" y="10"/>
                    </a:cxn>
                    <a:cxn ang="0">
                      <a:pos x="63" y="8"/>
                    </a:cxn>
                    <a:cxn ang="0">
                      <a:pos x="79" y="8"/>
                    </a:cxn>
                    <a:cxn ang="0">
                      <a:pos x="94" y="7"/>
                    </a:cxn>
                    <a:cxn ang="0">
                      <a:pos x="108" y="6"/>
                    </a:cxn>
                    <a:cxn ang="0">
                      <a:pos x="120" y="7"/>
                    </a:cxn>
                    <a:cxn ang="0">
                      <a:pos x="129" y="10"/>
                    </a:cxn>
                    <a:cxn ang="0">
                      <a:pos x="138" y="12"/>
                    </a:cxn>
                    <a:cxn ang="0">
                      <a:pos x="148" y="14"/>
                    </a:cxn>
                    <a:cxn ang="0">
                      <a:pos x="159" y="17"/>
                    </a:cxn>
                    <a:cxn ang="0">
                      <a:pos x="167" y="18"/>
                    </a:cxn>
                    <a:cxn ang="0">
                      <a:pos x="176" y="20"/>
                    </a:cxn>
                  </a:cxnLst>
                  <a:rect l="0" t="0" r="r" b="b"/>
                  <a:pathLst>
                    <a:path w="177" h="21">
                      <a:moveTo>
                        <a:pt x="176" y="20"/>
                      </a:moveTo>
                      <a:lnTo>
                        <a:pt x="171" y="18"/>
                      </a:lnTo>
                      <a:lnTo>
                        <a:pt x="166" y="16"/>
                      </a:lnTo>
                      <a:lnTo>
                        <a:pt x="161" y="13"/>
                      </a:lnTo>
                      <a:lnTo>
                        <a:pt x="155" y="12"/>
                      </a:lnTo>
                      <a:lnTo>
                        <a:pt x="149" y="10"/>
                      </a:lnTo>
                      <a:lnTo>
                        <a:pt x="141" y="6"/>
                      </a:lnTo>
                      <a:lnTo>
                        <a:pt x="134" y="3"/>
                      </a:lnTo>
                      <a:lnTo>
                        <a:pt x="128" y="2"/>
                      </a:lnTo>
                      <a:lnTo>
                        <a:pt x="120" y="3"/>
                      </a:lnTo>
                      <a:lnTo>
                        <a:pt x="110" y="5"/>
                      </a:lnTo>
                      <a:lnTo>
                        <a:pt x="106" y="5"/>
                      </a:lnTo>
                      <a:lnTo>
                        <a:pt x="93" y="3"/>
                      </a:lnTo>
                      <a:lnTo>
                        <a:pt x="78" y="1"/>
                      </a:lnTo>
                      <a:lnTo>
                        <a:pt x="69" y="0"/>
                      </a:lnTo>
                      <a:lnTo>
                        <a:pt x="57" y="0"/>
                      </a:lnTo>
                      <a:lnTo>
                        <a:pt x="44" y="0"/>
                      </a:lnTo>
                      <a:lnTo>
                        <a:pt x="36" y="1"/>
                      </a:lnTo>
                      <a:lnTo>
                        <a:pt x="27" y="2"/>
                      </a:lnTo>
                      <a:lnTo>
                        <a:pt x="18" y="3"/>
                      </a:lnTo>
                      <a:lnTo>
                        <a:pt x="9" y="4"/>
                      </a:lnTo>
                      <a:lnTo>
                        <a:pt x="8" y="8"/>
                      </a:lnTo>
                      <a:lnTo>
                        <a:pt x="7" y="11"/>
                      </a:lnTo>
                      <a:lnTo>
                        <a:pt x="4" y="15"/>
                      </a:lnTo>
                      <a:lnTo>
                        <a:pt x="0" y="17"/>
                      </a:lnTo>
                      <a:lnTo>
                        <a:pt x="7" y="16"/>
                      </a:lnTo>
                      <a:lnTo>
                        <a:pt x="15" y="14"/>
                      </a:lnTo>
                      <a:lnTo>
                        <a:pt x="22" y="12"/>
                      </a:lnTo>
                      <a:lnTo>
                        <a:pt x="29" y="11"/>
                      </a:lnTo>
                      <a:lnTo>
                        <a:pt x="37" y="10"/>
                      </a:lnTo>
                      <a:lnTo>
                        <a:pt x="50" y="10"/>
                      </a:lnTo>
                      <a:lnTo>
                        <a:pt x="63" y="8"/>
                      </a:lnTo>
                      <a:lnTo>
                        <a:pt x="79" y="8"/>
                      </a:lnTo>
                      <a:lnTo>
                        <a:pt x="94" y="7"/>
                      </a:lnTo>
                      <a:lnTo>
                        <a:pt x="108" y="6"/>
                      </a:lnTo>
                      <a:lnTo>
                        <a:pt x="120" y="7"/>
                      </a:lnTo>
                      <a:lnTo>
                        <a:pt x="129" y="10"/>
                      </a:lnTo>
                      <a:lnTo>
                        <a:pt x="138" y="12"/>
                      </a:lnTo>
                      <a:lnTo>
                        <a:pt x="148" y="14"/>
                      </a:lnTo>
                      <a:lnTo>
                        <a:pt x="159" y="17"/>
                      </a:lnTo>
                      <a:lnTo>
                        <a:pt x="167" y="18"/>
                      </a:lnTo>
                      <a:lnTo>
                        <a:pt x="176" y="20"/>
                      </a:lnTo>
                    </a:path>
                  </a:pathLst>
                </a:custGeom>
                <a:solidFill>
                  <a:srgbClr val="037C03">
                    <a:alpha val="50000"/>
                  </a:srgbClr>
                </a:solidFill>
                <a:ln w="9525" cap="rnd">
                  <a:noFill/>
                  <a:round/>
                  <a:headEnd/>
                  <a:tailEnd/>
                </a:ln>
                <a:effectLst/>
              </p:spPr>
              <p:txBody>
                <a:bodyPr/>
                <a:lstStyle/>
                <a:p>
                  <a:pPr>
                    <a:defRPr/>
                  </a:pPr>
                  <a:endParaRPr lang="zh-CN" altLang="en-US">
                    <a:ea typeface="宋体" charset="-122"/>
                  </a:endParaRPr>
                </a:p>
              </p:txBody>
            </p:sp>
          </p:grpSp>
          <p:sp>
            <p:nvSpPr>
              <p:cNvPr id="115732" name="Freeform 20"/>
              <p:cNvSpPr>
                <a:spLocks/>
              </p:cNvSpPr>
              <p:nvPr/>
            </p:nvSpPr>
            <p:spPr bwMode="ltGray">
              <a:xfrm>
                <a:off x="1691" y="1023"/>
                <a:ext cx="261" cy="374"/>
              </a:xfrm>
              <a:custGeom>
                <a:avLst/>
                <a:gdLst/>
                <a:ahLst/>
                <a:cxnLst>
                  <a:cxn ang="0">
                    <a:pos x="82" y="162"/>
                  </a:cxn>
                  <a:cxn ang="0">
                    <a:pos x="90" y="154"/>
                  </a:cxn>
                  <a:cxn ang="0">
                    <a:pos x="76" y="104"/>
                  </a:cxn>
                  <a:cxn ang="0">
                    <a:pos x="54" y="56"/>
                  </a:cxn>
                  <a:cxn ang="0">
                    <a:pos x="31" y="33"/>
                  </a:cxn>
                  <a:cxn ang="0">
                    <a:pos x="51" y="45"/>
                  </a:cxn>
                  <a:cxn ang="0">
                    <a:pos x="72" y="84"/>
                  </a:cxn>
                  <a:cxn ang="0">
                    <a:pos x="92" y="126"/>
                  </a:cxn>
                  <a:cxn ang="0">
                    <a:pos x="106" y="168"/>
                  </a:cxn>
                  <a:cxn ang="0">
                    <a:pos x="118" y="150"/>
                  </a:cxn>
                  <a:cxn ang="0">
                    <a:pos x="121" y="114"/>
                  </a:cxn>
                  <a:cxn ang="0">
                    <a:pos x="125" y="65"/>
                  </a:cxn>
                  <a:cxn ang="0">
                    <a:pos x="136" y="26"/>
                  </a:cxn>
                  <a:cxn ang="0">
                    <a:pos x="143" y="12"/>
                  </a:cxn>
                  <a:cxn ang="0">
                    <a:pos x="136" y="53"/>
                  </a:cxn>
                  <a:cxn ang="0">
                    <a:pos x="132" y="106"/>
                  </a:cxn>
                  <a:cxn ang="0">
                    <a:pos x="130" y="155"/>
                  </a:cxn>
                  <a:cxn ang="0">
                    <a:pos x="136" y="183"/>
                  </a:cxn>
                  <a:cxn ang="0">
                    <a:pos x="166" y="177"/>
                  </a:cxn>
                  <a:cxn ang="0">
                    <a:pos x="205" y="178"/>
                  </a:cxn>
                  <a:cxn ang="0">
                    <a:pos x="236" y="193"/>
                  </a:cxn>
                  <a:cxn ang="0">
                    <a:pos x="260" y="227"/>
                  </a:cxn>
                  <a:cxn ang="0">
                    <a:pos x="231" y="222"/>
                  </a:cxn>
                  <a:cxn ang="0">
                    <a:pos x="200" y="211"/>
                  </a:cxn>
                  <a:cxn ang="0">
                    <a:pos x="159" y="204"/>
                  </a:cxn>
                  <a:cxn ang="0">
                    <a:pos x="132" y="208"/>
                  </a:cxn>
                  <a:cxn ang="0">
                    <a:pos x="147" y="224"/>
                  </a:cxn>
                  <a:cxn ang="0">
                    <a:pos x="182" y="233"/>
                  </a:cxn>
                  <a:cxn ang="0">
                    <a:pos x="217" y="240"/>
                  </a:cxn>
                  <a:cxn ang="0">
                    <a:pos x="243" y="264"/>
                  </a:cxn>
                  <a:cxn ang="0">
                    <a:pos x="256" y="297"/>
                  </a:cxn>
                  <a:cxn ang="0">
                    <a:pos x="224" y="277"/>
                  </a:cxn>
                  <a:cxn ang="0">
                    <a:pos x="191" y="256"/>
                  </a:cxn>
                  <a:cxn ang="0">
                    <a:pos x="160" y="238"/>
                  </a:cxn>
                  <a:cxn ang="0">
                    <a:pos x="136" y="230"/>
                  </a:cxn>
                  <a:cxn ang="0">
                    <a:pos x="121" y="246"/>
                  </a:cxn>
                  <a:cxn ang="0">
                    <a:pos x="135" y="290"/>
                  </a:cxn>
                  <a:cxn ang="0">
                    <a:pos x="145" y="342"/>
                  </a:cxn>
                  <a:cxn ang="0">
                    <a:pos x="127" y="346"/>
                  </a:cxn>
                  <a:cxn ang="0">
                    <a:pos x="116" y="290"/>
                  </a:cxn>
                  <a:cxn ang="0">
                    <a:pos x="101" y="256"/>
                  </a:cxn>
                  <a:cxn ang="0">
                    <a:pos x="83" y="274"/>
                  </a:cxn>
                  <a:cxn ang="0">
                    <a:pos x="64" y="309"/>
                  </a:cxn>
                  <a:cxn ang="0">
                    <a:pos x="44" y="360"/>
                  </a:cxn>
                  <a:cxn ang="0">
                    <a:pos x="51" y="314"/>
                  </a:cxn>
                  <a:cxn ang="0">
                    <a:pos x="69" y="272"/>
                  </a:cxn>
                  <a:cxn ang="0">
                    <a:pos x="91" y="238"/>
                  </a:cxn>
                  <a:cxn ang="0">
                    <a:pos x="99" y="212"/>
                  </a:cxn>
                  <a:cxn ang="0">
                    <a:pos x="77" y="226"/>
                  </a:cxn>
                  <a:cxn ang="0">
                    <a:pos x="52" y="261"/>
                  </a:cxn>
                  <a:cxn ang="0">
                    <a:pos x="28" y="301"/>
                  </a:cxn>
                  <a:cxn ang="0">
                    <a:pos x="24" y="288"/>
                  </a:cxn>
                  <a:cxn ang="0">
                    <a:pos x="42" y="262"/>
                  </a:cxn>
                  <a:cxn ang="0">
                    <a:pos x="71" y="229"/>
                  </a:cxn>
                  <a:cxn ang="0">
                    <a:pos x="101" y="206"/>
                  </a:cxn>
                  <a:cxn ang="0">
                    <a:pos x="73" y="180"/>
                  </a:cxn>
                  <a:cxn ang="0">
                    <a:pos x="46" y="148"/>
                  </a:cxn>
                  <a:cxn ang="0">
                    <a:pos x="17" y="118"/>
                  </a:cxn>
                  <a:cxn ang="0">
                    <a:pos x="3" y="98"/>
                  </a:cxn>
                  <a:cxn ang="0">
                    <a:pos x="32" y="115"/>
                  </a:cxn>
                  <a:cxn ang="0">
                    <a:pos x="64" y="145"/>
                  </a:cxn>
                </a:cxnLst>
                <a:rect l="0" t="0" r="r" b="b"/>
                <a:pathLst>
                  <a:path w="261" h="374">
                    <a:moveTo>
                      <a:pt x="64" y="145"/>
                    </a:moveTo>
                    <a:lnTo>
                      <a:pt x="68" y="150"/>
                    </a:lnTo>
                    <a:lnTo>
                      <a:pt x="72" y="154"/>
                    </a:lnTo>
                    <a:lnTo>
                      <a:pt x="77" y="157"/>
                    </a:lnTo>
                    <a:lnTo>
                      <a:pt x="82" y="162"/>
                    </a:lnTo>
                    <a:lnTo>
                      <a:pt x="86" y="165"/>
                    </a:lnTo>
                    <a:lnTo>
                      <a:pt x="91" y="168"/>
                    </a:lnTo>
                    <a:lnTo>
                      <a:pt x="94" y="170"/>
                    </a:lnTo>
                    <a:lnTo>
                      <a:pt x="92" y="162"/>
                    </a:lnTo>
                    <a:lnTo>
                      <a:pt x="90" y="154"/>
                    </a:lnTo>
                    <a:lnTo>
                      <a:pt x="87" y="143"/>
                    </a:lnTo>
                    <a:lnTo>
                      <a:pt x="85" y="134"/>
                    </a:lnTo>
                    <a:lnTo>
                      <a:pt x="82" y="124"/>
                    </a:lnTo>
                    <a:lnTo>
                      <a:pt x="80" y="114"/>
                    </a:lnTo>
                    <a:lnTo>
                      <a:pt x="76" y="104"/>
                    </a:lnTo>
                    <a:lnTo>
                      <a:pt x="72" y="93"/>
                    </a:lnTo>
                    <a:lnTo>
                      <a:pt x="68" y="84"/>
                    </a:lnTo>
                    <a:lnTo>
                      <a:pt x="63" y="71"/>
                    </a:lnTo>
                    <a:lnTo>
                      <a:pt x="59" y="63"/>
                    </a:lnTo>
                    <a:lnTo>
                      <a:pt x="54" y="56"/>
                    </a:lnTo>
                    <a:lnTo>
                      <a:pt x="50" y="48"/>
                    </a:lnTo>
                    <a:lnTo>
                      <a:pt x="44" y="42"/>
                    </a:lnTo>
                    <a:lnTo>
                      <a:pt x="39" y="38"/>
                    </a:lnTo>
                    <a:lnTo>
                      <a:pt x="34" y="35"/>
                    </a:lnTo>
                    <a:lnTo>
                      <a:pt x="31" y="33"/>
                    </a:lnTo>
                    <a:lnTo>
                      <a:pt x="35" y="32"/>
                    </a:lnTo>
                    <a:lnTo>
                      <a:pt x="37" y="33"/>
                    </a:lnTo>
                    <a:lnTo>
                      <a:pt x="41" y="34"/>
                    </a:lnTo>
                    <a:lnTo>
                      <a:pt x="45" y="39"/>
                    </a:lnTo>
                    <a:lnTo>
                      <a:pt x="51" y="45"/>
                    </a:lnTo>
                    <a:lnTo>
                      <a:pt x="55" y="50"/>
                    </a:lnTo>
                    <a:lnTo>
                      <a:pt x="58" y="56"/>
                    </a:lnTo>
                    <a:lnTo>
                      <a:pt x="63" y="64"/>
                    </a:lnTo>
                    <a:lnTo>
                      <a:pt x="68" y="75"/>
                    </a:lnTo>
                    <a:lnTo>
                      <a:pt x="72" y="84"/>
                    </a:lnTo>
                    <a:lnTo>
                      <a:pt x="77" y="94"/>
                    </a:lnTo>
                    <a:lnTo>
                      <a:pt x="81" y="101"/>
                    </a:lnTo>
                    <a:lnTo>
                      <a:pt x="86" y="109"/>
                    </a:lnTo>
                    <a:lnTo>
                      <a:pt x="89" y="117"/>
                    </a:lnTo>
                    <a:lnTo>
                      <a:pt x="92" y="126"/>
                    </a:lnTo>
                    <a:lnTo>
                      <a:pt x="95" y="135"/>
                    </a:lnTo>
                    <a:lnTo>
                      <a:pt x="99" y="143"/>
                    </a:lnTo>
                    <a:lnTo>
                      <a:pt x="101" y="151"/>
                    </a:lnTo>
                    <a:lnTo>
                      <a:pt x="104" y="161"/>
                    </a:lnTo>
                    <a:lnTo>
                      <a:pt x="106" y="168"/>
                    </a:lnTo>
                    <a:lnTo>
                      <a:pt x="107" y="171"/>
                    </a:lnTo>
                    <a:lnTo>
                      <a:pt x="110" y="168"/>
                    </a:lnTo>
                    <a:lnTo>
                      <a:pt x="113" y="164"/>
                    </a:lnTo>
                    <a:lnTo>
                      <a:pt x="117" y="159"/>
                    </a:lnTo>
                    <a:lnTo>
                      <a:pt x="118" y="150"/>
                    </a:lnTo>
                    <a:lnTo>
                      <a:pt x="119" y="143"/>
                    </a:lnTo>
                    <a:lnTo>
                      <a:pt x="120" y="133"/>
                    </a:lnTo>
                    <a:lnTo>
                      <a:pt x="121" y="124"/>
                    </a:lnTo>
                    <a:lnTo>
                      <a:pt x="120" y="124"/>
                    </a:lnTo>
                    <a:lnTo>
                      <a:pt x="121" y="114"/>
                    </a:lnTo>
                    <a:lnTo>
                      <a:pt x="121" y="103"/>
                    </a:lnTo>
                    <a:lnTo>
                      <a:pt x="122" y="92"/>
                    </a:lnTo>
                    <a:lnTo>
                      <a:pt x="122" y="82"/>
                    </a:lnTo>
                    <a:lnTo>
                      <a:pt x="123" y="75"/>
                    </a:lnTo>
                    <a:lnTo>
                      <a:pt x="125" y="65"/>
                    </a:lnTo>
                    <a:lnTo>
                      <a:pt x="127" y="58"/>
                    </a:lnTo>
                    <a:lnTo>
                      <a:pt x="128" y="50"/>
                    </a:lnTo>
                    <a:lnTo>
                      <a:pt x="131" y="44"/>
                    </a:lnTo>
                    <a:lnTo>
                      <a:pt x="133" y="36"/>
                    </a:lnTo>
                    <a:lnTo>
                      <a:pt x="136" y="26"/>
                    </a:lnTo>
                    <a:lnTo>
                      <a:pt x="139" y="16"/>
                    </a:lnTo>
                    <a:lnTo>
                      <a:pt x="140" y="7"/>
                    </a:lnTo>
                    <a:lnTo>
                      <a:pt x="143" y="0"/>
                    </a:lnTo>
                    <a:lnTo>
                      <a:pt x="144" y="6"/>
                    </a:lnTo>
                    <a:lnTo>
                      <a:pt x="143" y="12"/>
                    </a:lnTo>
                    <a:lnTo>
                      <a:pt x="142" y="21"/>
                    </a:lnTo>
                    <a:lnTo>
                      <a:pt x="140" y="28"/>
                    </a:lnTo>
                    <a:lnTo>
                      <a:pt x="138" y="40"/>
                    </a:lnTo>
                    <a:lnTo>
                      <a:pt x="137" y="47"/>
                    </a:lnTo>
                    <a:lnTo>
                      <a:pt x="136" y="53"/>
                    </a:lnTo>
                    <a:lnTo>
                      <a:pt x="135" y="62"/>
                    </a:lnTo>
                    <a:lnTo>
                      <a:pt x="134" y="72"/>
                    </a:lnTo>
                    <a:lnTo>
                      <a:pt x="134" y="83"/>
                    </a:lnTo>
                    <a:lnTo>
                      <a:pt x="133" y="94"/>
                    </a:lnTo>
                    <a:lnTo>
                      <a:pt x="132" y="106"/>
                    </a:lnTo>
                    <a:lnTo>
                      <a:pt x="132" y="116"/>
                    </a:lnTo>
                    <a:lnTo>
                      <a:pt x="132" y="126"/>
                    </a:lnTo>
                    <a:lnTo>
                      <a:pt x="131" y="134"/>
                    </a:lnTo>
                    <a:lnTo>
                      <a:pt x="131" y="145"/>
                    </a:lnTo>
                    <a:lnTo>
                      <a:pt x="130" y="155"/>
                    </a:lnTo>
                    <a:lnTo>
                      <a:pt x="128" y="168"/>
                    </a:lnTo>
                    <a:lnTo>
                      <a:pt x="127" y="178"/>
                    </a:lnTo>
                    <a:lnTo>
                      <a:pt x="125" y="190"/>
                    </a:lnTo>
                    <a:lnTo>
                      <a:pt x="130" y="187"/>
                    </a:lnTo>
                    <a:lnTo>
                      <a:pt x="136" y="183"/>
                    </a:lnTo>
                    <a:lnTo>
                      <a:pt x="143" y="178"/>
                    </a:lnTo>
                    <a:lnTo>
                      <a:pt x="149" y="176"/>
                    </a:lnTo>
                    <a:lnTo>
                      <a:pt x="156" y="176"/>
                    </a:lnTo>
                    <a:lnTo>
                      <a:pt x="160" y="176"/>
                    </a:lnTo>
                    <a:lnTo>
                      <a:pt x="166" y="177"/>
                    </a:lnTo>
                    <a:lnTo>
                      <a:pt x="173" y="178"/>
                    </a:lnTo>
                    <a:lnTo>
                      <a:pt x="182" y="179"/>
                    </a:lnTo>
                    <a:lnTo>
                      <a:pt x="190" y="178"/>
                    </a:lnTo>
                    <a:lnTo>
                      <a:pt x="198" y="178"/>
                    </a:lnTo>
                    <a:lnTo>
                      <a:pt x="205" y="178"/>
                    </a:lnTo>
                    <a:lnTo>
                      <a:pt x="211" y="179"/>
                    </a:lnTo>
                    <a:lnTo>
                      <a:pt x="217" y="182"/>
                    </a:lnTo>
                    <a:lnTo>
                      <a:pt x="225" y="185"/>
                    </a:lnTo>
                    <a:lnTo>
                      <a:pt x="231" y="189"/>
                    </a:lnTo>
                    <a:lnTo>
                      <a:pt x="236" y="193"/>
                    </a:lnTo>
                    <a:lnTo>
                      <a:pt x="242" y="199"/>
                    </a:lnTo>
                    <a:lnTo>
                      <a:pt x="245" y="202"/>
                    </a:lnTo>
                    <a:lnTo>
                      <a:pt x="251" y="210"/>
                    </a:lnTo>
                    <a:lnTo>
                      <a:pt x="255" y="218"/>
                    </a:lnTo>
                    <a:lnTo>
                      <a:pt x="260" y="227"/>
                    </a:lnTo>
                    <a:lnTo>
                      <a:pt x="254" y="227"/>
                    </a:lnTo>
                    <a:lnTo>
                      <a:pt x="248" y="226"/>
                    </a:lnTo>
                    <a:lnTo>
                      <a:pt x="241" y="224"/>
                    </a:lnTo>
                    <a:lnTo>
                      <a:pt x="235" y="224"/>
                    </a:lnTo>
                    <a:lnTo>
                      <a:pt x="231" y="222"/>
                    </a:lnTo>
                    <a:lnTo>
                      <a:pt x="224" y="218"/>
                    </a:lnTo>
                    <a:lnTo>
                      <a:pt x="218" y="216"/>
                    </a:lnTo>
                    <a:lnTo>
                      <a:pt x="213" y="213"/>
                    </a:lnTo>
                    <a:lnTo>
                      <a:pt x="209" y="212"/>
                    </a:lnTo>
                    <a:lnTo>
                      <a:pt x="200" y="211"/>
                    </a:lnTo>
                    <a:lnTo>
                      <a:pt x="190" y="210"/>
                    </a:lnTo>
                    <a:lnTo>
                      <a:pt x="182" y="208"/>
                    </a:lnTo>
                    <a:lnTo>
                      <a:pt x="173" y="206"/>
                    </a:lnTo>
                    <a:lnTo>
                      <a:pt x="165" y="205"/>
                    </a:lnTo>
                    <a:lnTo>
                      <a:pt x="159" y="204"/>
                    </a:lnTo>
                    <a:lnTo>
                      <a:pt x="154" y="204"/>
                    </a:lnTo>
                    <a:lnTo>
                      <a:pt x="148" y="203"/>
                    </a:lnTo>
                    <a:lnTo>
                      <a:pt x="142" y="204"/>
                    </a:lnTo>
                    <a:lnTo>
                      <a:pt x="137" y="205"/>
                    </a:lnTo>
                    <a:lnTo>
                      <a:pt x="132" y="208"/>
                    </a:lnTo>
                    <a:lnTo>
                      <a:pt x="125" y="210"/>
                    </a:lnTo>
                    <a:lnTo>
                      <a:pt x="130" y="213"/>
                    </a:lnTo>
                    <a:lnTo>
                      <a:pt x="136" y="217"/>
                    </a:lnTo>
                    <a:lnTo>
                      <a:pt x="141" y="222"/>
                    </a:lnTo>
                    <a:lnTo>
                      <a:pt x="147" y="224"/>
                    </a:lnTo>
                    <a:lnTo>
                      <a:pt x="154" y="227"/>
                    </a:lnTo>
                    <a:lnTo>
                      <a:pt x="160" y="229"/>
                    </a:lnTo>
                    <a:lnTo>
                      <a:pt x="166" y="229"/>
                    </a:lnTo>
                    <a:lnTo>
                      <a:pt x="173" y="231"/>
                    </a:lnTo>
                    <a:lnTo>
                      <a:pt x="182" y="233"/>
                    </a:lnTo>
                    <a:lnTo>
                      <a:pt x="189" y="235"/>
                    </a:lnTo>
                    <a:lnTo>
                      <a:pt x="197" y="235"/>
                    </a:lnTo>
                    <a:lnTo>
                      <a:pt x="203" y="237"/>
                    </a:lnTo>
                    <a:lnTo>
                      <a:pt x="210" y="239"/>
                    </a:lnTo>
                    <a:lnTo>
                      <a:pt x="217" y="240"/>
                    </a:lnTo>
                    <a:lnTo>
                      <a:pt x="222" y="243"/>
                    </a:lnTo>
                    <a:lnTo>
                      <a:pt x="227" y="247"/>
                    </a:lnTo>
                    <a:lnTo>
                      <a:pt x="232" y="252"/>
                    </a:lnTo>
                    <a:lnTo>
                      <a:pt x="238" y="257"/>
                    </a:lnTo>
                    <a:lnTo>
                      <a:pt x="243" y="264"/>
                    </a:lnTo>
                    <a:lnTo>
                      <a:pt x="245" y="268"/>
                    </a:lnTo>
                    <a:lnTo>
                      <a:pt x="248" y="275"/>
                    </a:lnTo>
                    <a:lnTo>
                      <a:pt x="250" y="283"/>
                    </a:lnTo>
                    <a:lnTo>
                      <a:pt x="253" y="291"/>
                    </a:lnTo>
                    <a:lnTo>
                      <a:pt x="256" y="297"/>
                    </a:lnTo>
                    <a:lnTo>
                      <a:pt x="250" y="293"/>
                    </a:lnTo>
                    <a:lnTo>
                      <a:pt x="243" y="289"/>
                    </a:lnTo>
                    <a:lnTo>
                      <a:pt x="238" y="286"/>
                    </a:lnTo>
                    <a:lnTo>
                      <a:pt x="231" y="281"/>
                    </a:lnTo>
                    <a:lnTo>
                      <a:pt x="224" y="277"/>
                    </a:lnTo>
                    <a:lnTo>
                      <a:pt x="218" y="273"/>
                    </a:lnTo>
                    <a:lnTo>
                      <a:pt x="211" y="269"/>
                    </a:lnTo>
                    <a:lnTo>
                      <a:pt x="204" y="264"/>
                    </a:lnTo>
                    <a:lnTo>
                      <a:pt x="198" y="260"/>
                    </a:lnTo>
                    <a:lnTo>
                      <a:pt x="191" y="256"/>
                    </a:lnTo>
                    <a:lnTo>
                      <a:pt x="186" y="252"/>
                    </a:lnTo>
                    <a:lnTo>
                      <a:pt x="179" y="248"/>
                    </a:lnTo>
                    <a:lnTo>
                      <a:pt x="173" y="245"/>
                    </a:lnTo>
                    <a:lnTo>
                      <a:pt x="166" y="241"/>
                    </a:lnTo>
                    <a:lnTo>
                      <a:pt x="160" y="238"/>
                    </a:lnTo>
                    <a:lnTo>
                      <a:pt x="155" y="237"/>
                    </a:lnTo>
                    <a:lnTo>
                      <a:pt x="150" y="234"/>
                    </a:lnTo>
                    <a:lnTo>
                      <a:pt x="144" y="231"/>
                    </a:lnTo>
                    <a:lnTo>
                      <a:pt x="140" y="229"/>
                    </a:lnTo>
                    <a:lnTo>
                      <a:pt x="136" y="230"/>
                    </a:lnTo>
                    <a:lnTo>
                      <a:pt x="131" y="231"/>
                    </a:lnTo>
                    <a:lnTo>
                      <a:pt x="128" y="231"/>
                    </a:lnTo>
                    <a:lnTo>
                      <a:pt x="123" y="229"/>
                    </a:lnTo>
                    <a:lnTo>
                      <a:pt x="123" y="237"/>
                    </a:lnTo>
                    <a:lnTo>
                      <a:pt x="121" y="246"/>
                    </a:lnTo>
                    <a:lnTo>
                      <a:pt x="124" y="254"/>
                    </a:lnTo>
                    <a:lnTo>
                      <a:pt x="127" y="263"/>
                    </a:lnTo>
                    <a:lnTo>
                      <a:pt x="130" y="271"/>
                    </a:lnTo>
                    <a:lnTo>
                      <a:pt x="132" y="280"/>
                    </a:lnTo>
                    <a:lnTo>
                      <a:pt x="135" y="290"/>
                    </a:lnTo>
                    <a:lnTo>
                      <a:pt x="138" y="302"/>
                    </a:lnTo>
                    <a:lnTo>
                      <a:pt x="139" y="311"/>
                    </a:lnTo>
                    <a:lnTo>
                      <a:pt x="142" y="321"/>
                    </a:lnTo>
                    <a:lnTo>
                      <a:pt x="143" y="330"/>
                    </a:lnTo>
                    <a:lnTo>
                      <a:pt x="145" y="342"/>
                    </a:lnTo>
                    <a:lnTo>
                      <a:pt x="148" y="355"/>
                    </a:lnTo>
                    <a:lnTo>
                      <a:pt x="150" y="373"/>
                    </a:lnTo>
                    <a:lnTo>
                      <a:pt x="130" y="373"/>
                    </a:lnTo>
                    <a:lnTo>
                      <a:pt x="128" y="357"/>
                    </a:lnTo>
                    <a:lnTo>
                      <a:pt x="127" y="346"/>
                    </a:lnTo>
                    <a:lnTo>
                      <a:pt x="124" y="332"/>
                    </a:lnTo>
                    <a:lnTo>
                      <a:pt x="122" y="319"/>
                    </a:lnTo>
                    <a:lnTo>
                      <a:pt x="120" y="308"/>
                    </a:lnTo>
                    <a:lnTo>
                      <a:pt x="118" y="298"/>
                    </a:lnTo>
                    <a:lnTo>
                      <a:pt x="116" y="290"/>
                    </a:lnTo>
                    <a:lnTo>
                      <a:pt x="113" y="279"/>
                    </a:lnTo>
                    <a:lnTo>
                      <a:pt x="109" y="269"/>
                    </a:lnTo>
                    <a:lnTo>
                      <a:pt x="107" y="260"/>
                    </a:lnTo>
                    <a:lnTo>
                      <a:pt x="104" y="258"/>
                    </a:lnTo>
                    <a:lnTo>
                      <a:pt x="101" y="256"/>
                    </a:lnTo>
                    <a:lnTo>
                      <a:pt x="98" y="254"/>
                    </a:lnTo>
                    <a:lnTo>
                      <a:pt x="96" y="255"/>
                    </a:lnTo>
                    <a:lnTo>
                      <a:pt x="93" y="260"/>
                    </a:lnTo>
                    <a:lnTo>
                      <a:pt x="87" y="268"/>
                    </a:lnTo>
                    <a:lnTo>
                      <a:pt x="83" y="274"/>
                    </a:lnTo>
                    <a:lnTo>
                      <a:pt x="79" y="280"/>
                    </a:lnTo>
                    <a:lnTo>
                      <a:pt x="76" y="288"/>
                    </a:lnTo>
                    <a:lnTo>
                      <a:pt x="72" y="293"/>
                    </a:lnTo>
                    <a:lnTo>
                      <a:pt x="68" y="301"/>
                    </a:lnTo>
                    <a:lnTo>
                      <a:pt x="64" y="309"/>
                    </a:lnTo>
                    <a:lnTo>
                      <a:pt x="61" y="318"/>
                    </a:lnTo>
                    <a:lnTo>
                      <a:pt x="57" y="327"/>
                    </a:lnTo>
                    <a:lnTo>
                      <a:pt x="53" y="337"/>
                    </a:lnTo>
                    <a:lnTo>
                      <a:pt x="49" y="348"/>
                    </a:lnTo>
                    <a:lnTo>
                      <a:pt x="44" y="360"/>
                    </a:lnTo>
                    <a:lnTo>
                      <a:pt x="46" y="346"/>
                    </a:lnTo>
                    <a:lnTo>
                      <a:pt x="47" y="336"/>
                    </a:lnTo>
                    <a:lnTo>
                      <a:pt x="48" y="325"/>
                    </a:lnTo>
                    <a:lnTo>
                      <a:pt x="50" y="319"/>
                    </a:lnTo>
                    <a:lnTo>
                      <a:pt x="51" y="314"/>
                    </a:lnTo>
                    <a:lnTo>
                      <a:pt x="54" y="305"/>
                    </a:lnTo>
                    <a:lnTo>
                      <a:pt x="57" y="295"/>
                    </a:lnTo>
                    <a:lnTo>
                      <a:pt x="59" y="288"/>
                    </a:lnTo>
                    <a:lnTo>
                      <a:pt x="64" y="280"/>
                    </a:lnTo>
                    <a:lnTo>
                      <a:pt x="69" y="272"/>
                    </a:lnTo>
                    <a:lnTo>
                      <a:pt x="73" y="263"/>
                    </a:lnTo>
                    <a:lnTo>
                      <a:pt x="78" y="254"/>
                    </a:lnTo>
                    <a:lnTo>
                      <a:pt x="81" y="249"/>
                    </a:lnTo>
                    <a:lnTo>
                      <a:pt x="86" y="244"/>
                    </a:lnTo>
                    <a:lnTo>
                      <a:pt x="91" y="238"/>
                    </a:lnTo>
                    <a:lnTo>
                      <a:pt x="95" y="232"/>
                    </a:lnTo>
                    <a:lnTo>
                      <a:pt x="100" y="226"/>
                    </a:lnTo>
                    <a:lnTo>
                      <a:pt x="105" y="218"/>
                    </a:lnTo>
                    <a:lnTo>
                      <a:pt x="103" y="216"/>
                    </a:lnTo>
                    <a:lnTo>
                      <a:pt x="99" y="212"/>
                    </a:lnTo>
                    <a:lnTo>
                      <a:pt x="96" y="210"/>
                    </a:lnTo>
                    <a:lnTo>
                      <a:pt x="93" y="211"/>
                    </a:lnTo>
                    <a:lnTo>
                      <a:pt x="87" y="216"/>
                    </a:lnTo>
                    <a:lnTo>
                      <a:pt x="82" y="221"/>
                    </a:lnTo>
                    <a:lnTo>
                      <a:pt x="77" y="226"/>
                    </a:lnTo>
                    <a:lnTo>
                      <a:pt x="72" y="232"/>
                    </a:lnTo>
                    <a:lnTo>
                      <a:pt x="67" y="241"/>
                    </a:lnTo>
                    <a:lnTo>
                      <a:pt x="61" y="249"/>
                    </a:lnTo>
                    <a:lnTo>
                      <a:pt x="56" y="255"/>
                    </a:lnTo>
                    <a:lnTo>
                      <a:pt x="52" y="261"/>
                    </a:lnTo>
                    <a:lnTo>
                      <a:pt x="47" y="268"/>
                    </a:lnTo>
                    <a:lnTo>
                      <a:pt x="42" y="276"/>
                    </a:lnTo>
                    <a:lnTo>
                      <a:pt x="38" y="284"/>
                    </a:lnTo>
                    <a:lnTo>
                      <a:pt x="33" y="293"/>
                    </a:lnTo>
                    <a:lnTo>
                      <a:pt x="28" y="301"/>
                    </a:lnTo>
                    <a:lnTo>
                      <a:pt x="24" y="310"/>
                    </a:lnTo>
                    <a:lnTo>
                      <a:pt x="18" y="321"/>
                    </a:lnTo>
                    <a:lnTo>
                      <a:pt x="21" y="307"/>
                    </a:lnTo>
                    <a:lnTo>
                      <a:pt x="22" y="297"/>
                    </a:lnTo>
                    <a:lnTo>
                      <a:pt x="24" y="288"/>
                    </a:lnTo>
                    <a:lnTo>
                      <a:pt x="25" y="286"/>
                    </a:lnTo>
                    <a:lnTo>
                      <a:pt x="28" y="281"/>
                    </a:lnTo>
                    <a:lnTo>
                      <a:pt x="32" y="275"/>
                    </a:lnTo>
                    <a:lnTo>
                      <a:pt x="37" y="269"/>
                    </a:lnTo>
                    <a:lnTo>
                      <a:pt x="42" y="262"/>
                    </a:lnTo>
                    <a:lnTo>
                      <a:pt x="47" y="256"/>
                    </a:lnTo>
                    <a:lnTo>
                      <a:pt x="54" y="248"/>
                    </a:lnTo>
                    <a:lnTo>
                      <a:pt x="58" y="243"/>
                    </a:lnTo>
                    <a:lnTo>
                      <a:pt x="64" y="236"/>
                    </a:lnTo>
                    <a:lnTo>
                      <a:pt x="71" y="229"/>
                    </a:lnTo>
                    <a:lnTo>
                      <a:pt x="77" y="224"/>
                    </a:lnTo>
                    <a:lnTo>
                      <a:pt x="83" y="218"/>
                    </a:lnTo>
                    <a:lnTo>
                      <a:pt x="93" y="210"/>
                    </a:lnTo>
                    <a:lnTo>
                      <a:pt x="98" y="208"/>
                    </a:lnTo>
                    <a:lnTo>
                      <a:pt x="101" y="206"/>
                    </a:lnTo>
                    <a:lnTo>
                      <a:pt x="95" y="202"/>
                    </a:lnTo>
                    <a:lnTo>
                      <a:pt x="90" y="196"/>
                    </a:lnTo>
                    <a:lnTo>
                      <a:pt x="84" y="190"/>
                    </a:lnTo>
                    <a:lnTo>
                      <a:pt x="79" y="185"/>
                    </a:lnTo>
                    <a:lnTo>
                      <a:pt x="73" y="180"/>
                    </a:lnTo>
                    <a:lnTo>
                      <a:pt x="69" y="176"/>
                    </a:lnTo>
                    <a:lnTo>
                      <a:pt x="65" y="170"/>
                    </a:lnTo>
                    <a:lnTo>
                      <a:pt x="58" y="163"/>
                    </a:lnTo>
                    <a:lnTo>
                      <a:pt x="52" y="156"/>
                    </a:lnTo>
                    <a:lnTo>
                      <a:pt x="46" y="148"/>
                    </a:lnTo>
                    <a:lnTo>
                      <a:pt x="39" y="141"/>
                    </a:lnTo>
                    <a:lnTo>
                      <a:pt x="33" y="136"/>
                    </a:lnTo>
                    <a:lnTo>
                      <a:pt x="26" y="129"/>
                    </a:lnTo>
                    <a:lnTo>
                      <a:pt x="22" y="125"/>
                    </a:lnTo>
                    <a:lnTo>
                      <a:pt x="17" y="118"/>
                    </a:lnTo>
                    <a:lnTo>
                      <a:pt x="14" y="112"/>
                    </a:lnTo>
                    <a:lnTo>
                      <a:pt x="10" y="108"/>
                    </a:lnTo>
                    <a:lnTo>
                      <a:pt x="4" y="102"/>
                    </a:lnTo>
                    <a:lnTo>
                      <a:pt x="0" y="98"/>
                    </a:lnTo>
                    <a:lnTo>
                      <a:pt x="3" y="98"/>
                    </a:lnTo>
                    <a:lnTo>
                      <a:pt x="9" y="100"/>
                    </a:lnTo>
                    <a:lnTo>
                      <a:pt x="14" y="101"/>
                    </a:lnTo>
                    <a:lnTo>
                      <a:pt x="20" y="104"/>
                    </a:lnTo>
                    <a:lnTo>
                      <a:pt x="25" y="109"/>
                    </a:lnTo>
                    <a:lnTo>
                      <a:pt x="32" y="115"/>
                    </a:lnTo>
                    <a:lnTo>
                      <a:pt x="38" y="120"/>
                    </a:lnTo>
                    <a:lnTo>
                      <a:pt x="45" y="125"/>
                    </a:lnTo>
                    <a:lnTo>
                      <a:pt x="51" y="132"/>
                    </a:lnTo>
                    <a:lnTo>
                      <a:pt x="58" y="139"/>
                    </a:lnTo>
                    <a:lnTo>
                      <a:pt x="64" y="145"/>
                    </a:lnTo>
                  </a:path>
                </a:pathLst>
              </a:custGeom>
              <a:solidFill>
                <a:srgbClr val="037C03">
                  <a:alpha val="50000"/>
                </a:srgbClr>
              </a:solidFill>
              <a:ln w="9525" cap="rnd">
                <a:noFill/>
                <a:round/>
                <a:headEnd/>
                <a:tailEnd/>
              </a:ln>
              <a:effectLst/>
            </p:spPr>
            <p:txBody>
              <a:bodyPr/>
              <a:lstStyle/>
              <a:p>
                <a:pPr>
                  <a:defRPr/>
                </a:pPr>
                <a:endParaRPr lang="zh-CN" altLang="en-US">
                  <a:ea typeface="宋体" charset="-122"/>
                </a:endParaRPr>
              </a:p>
            </p:txBody>
          </p:sp>
        </p:grpSp>
        <p:grpSp>
          <p:nvGrpSpPr>
            <p:cNvPr id="3095" name="Group 21"/>
            <p:cNvGrpSpPr>
              <a:grpSpLocks/>
            </p:cNvGrpSpPr>
            <p:nvPr/>
          </p:nvGrpSpPr>
          <p:grpSpPr bwMode="auto">
            <a:xfrm>
              <a:off x="300" y="3360"/>
              <a:ext cx="508" cy="820"/>
              <a:chOff x="1985" y="1201"/>
              <a:chExt cx="508" cy="820"/>
            </a:xfrm>
          </p:grpSpPr>
          <p:grpSp>
            <p:nvGrpSpPr>
              <p:cNvPr id="3096" name="Group 22"/>
              <p:cNvGrpSpPr>
                <a:grpSpLocks/>
              </p:cNvGrpSpPr>
              <p:nvPr/>
            </p:nvGrpSpPr>
            <p:grpSpPr bwMode="auto">
              <a:xfrm>
                <a:off x="2247" y="1201"/>
                <a:ext cx="246" cy="810"/>
                <a:chOff x="2247" y="1201"/>
                <a:chExt cx="246" cy="810"/>
              </a:xfrm>
            </p:grpSpPr>
            <p:sp>
              <p:nvSpPr>
                <p:cNvPr id="115735" name="Freeform 23"/>
                <p:cNvSpPr>
                  <a:spLocks/>
                </p:cNvSpPr>
                <p:nvPr/>
              </p:nvSpPr>
              <p:spPr bwMode="ltGray">
                <a:xfrm>
                  <a:off x="2392" y="1373"/>
                  <a:ext cx="92" cy="638"/>
                </a:xfrm>
                <a:custGeom>
                  <a:avLst/>
                  <a:gdLst/>
                  <a:ahLst/>
                  <a:cxnLst>
                    <a:cxn ang="0">
                      <a:pos x="91" y="296"/>
                    </a:cxn>
                    <a:cxn ang="0">
                      <a:pos x="83" y="425"/>
                    </a:cxn>
                    <a:cxn ang="0">
                      <a:pos x="75" y="529"/>
                    </a:cxn>
                    <a:cxn ang="0">
                      <a:pos x="70" y="606"/>
                    </a:cxn>
                    <a:cxn ang="0">
                      <a:pos x="71" y="637"/>
                    </a:cxn>
                    <a:cxn ang="0">
                      <a:pos x="60" y="637"/>
                    </a:cxn>
                    <a:cxn ang="0">
                      <a:pos x="57" y="592"/>
                    </a:cxn>
                    <a:cxn ang="0">
                      <a:pos x="55" y="524"/>
                    </a:cxn>
                    <a:cxn ang="0">
                      <a:pos x="51" y="461"/>
                    </a:cxn>
                    <a:cxn ang="0">
                      <a:pos x="49" y="414"/>
                    </a:cxn>
                    <a:cxn ang="0">
                      <a:pos x="45" y="345"/>
                    </a:cxn>
                    <a:cxn ang="0">
                      <a:pos x="40" y="285"/>
                    </a:cxn>
                    <a:cxn ang="0">
                      <a:pos x="35" y="233"/>
                    </a:cxn>
                    <a:cxn ang="0">
                      <a:pos x="31" y="177"/>
                    </a:cxn>
                    <a:cxn ang="0">
                      <a:pos x="24" y="121"/>
                    </a:cxn>
                    <a:cxn ang="0">
                      <a:pos x="17" y="74"/>
                    </a:cxn>
                    <a:cxn ang="0">
                      <a:pos x="4" y="28"/>
                    </a:cxn>
                    <a:cxn ang="0">
                      <a:pos x="0" y="10"/>
                    </a:cxn>
                    <a:cxn ang="0">
                      <a:pos x="5" y="0"/>
                    </a:cxn>
                    <a:cxn ang="0">
                      <a:pos x="13" y="18"/>
                    </a:cxn>
                    <a:cxn ang="0">
                      <a:pos x="24" y="61"/>
                    </a:cxn>
                    <a:cxn ang="0">
                      <a:pos x="33" y="104"/>
                    </a:cxn>
                    <a:cxn ang="0">
                      <a:pos x="40" y="150"/>
                    </a:cxn>
                    <a:cxn ang="0">
                      <a:pos x="44" y="208"/>
                    </a:cxn>
                    <a:cxn ang="0">
                      <a:pos x="48" y="263"/>
                    </a:cxn>
                    <a:cxn ang="0">
                      <a:pos x="55" y="337"/>
                    </a:cxn>
                    <a:cxn ang="0">
                      <a:pos x="59" y="398"/>
                    </a:cxn>
                    <a:cxn ang="0">
                      <a:pos x="61" y="447"/>
                    </a:cxn>
                    <a:cxn ang="0">
                      <a:pos x="63" y="498"/>
                    </a:cxn>
                    <a:cxn ang="0">
                      <a:pos x="68" y="550"/>
                    </a:cxn>
                    <a:cxn ang="0">
                      <a:pos x="73" y="460"/>
                    </a:cxn>
                    <a:cxn ang="0">
                      <a:pos x="80" y="376"/>
                    </a:cxn>
                    <a:cxn ang="0">
                      <a:pos x="91" y="296"/>
                    </a:cxn>
                  </a:cxnLst>
                  <a:rect l="0" t="0" r="r" b="b"/>
                  <a:pathLst>
                    <a:path w="92" h="638">
                      <a:moveTo>
                        <a:pt x="91" y="296"/>
                      </a:moveTo>
                      <a:lnTo>
                        <a:pt x="83" y="425"/>
                      </a:lnTo>
                      <a:lnTo>
                        <a:pt x="75" y="529"/>
                      </a:lnTo>
                      <a:lnTo>
                        <a:pt x="70" y="606"/>
                      </a:lnTo>
                      <a:lnTo>
                        <a:pt x="71" y="637"/>
                      </a:lnTo>
                      <a:lnTo>
                        <a:pt x="60" y="637"/>
                      </a:lnTo>
                      <a:lnTo>
                        <a:pt x="57" y="592"/>
                      </a:lnTo>
                      <a:lnTo>
                        <a:pt x="55" y="524"/>
                      </a:lnTo>
                      <a:lnTo>
                        <a:pt x="51" y="461"/>
                      </a:lnTo>
                      <a:lnTo>
                        <a:pt x="49" y="414"/>
                      </a:lnTo>
                      <a:lnTo>
                        <a:pt x="45" y="345"/>
                      </a:lnTo>
                      <a:lnTo>
                        <a:pt x="40" y="285"/>
                      </a:lnTo>
                      <a:lnTo>
                        <a:pt x="35" y="233"/>
                      </a:lnTo>
                      <a:lnTo>
                        <a:pt x="31" y="177"/>
                      </a:lnTo>
                      <a:lnTo>
                        <a:pt x="24" y="121"/>
                      </a:lnTo>
                      <a:lnTo>
                        <a:pt x="17" y="74"/>
                      </a:lnTo>
                      <a:lnTo>
                        <a:pt x="4" y="28"/>
                      </a:lnTo>
                      <a:lnTo>
                        <a:pt x="0" y="10"/>
                      </a:lnTo>
                      <a:lnTo>
                        <a:pt x="5" y="0"/>
                      </a:lnTo>
                      <a:lnTo>
                        <a:pt x="13" y="18"/>
                      </a:lnTo>
                      <a:lnTo>
                        <a:pt x="24" y="61"/>
                      </a:lnTo>
                      <a:lnTo>
                        <a:pt x="33" y="104"/>
                      </a:lnTo>
                      <a:lnTo>
                        <a:pt x="40" y="150"/>
                      </a:lnTo>
                      <a:lnTo>
                        <a:pt x="44" y="208"/>
                      </a:lnTo>
                      <a:lnTo>
                        <a:pt x="48" y="263"/>
                      </a:lnTo>
                      <a:lnTo>
                        <a:pt x="55" y="337"/>
                      </a:lnTo>
                      <a:lnTo>
                        <a:pt x="59" y="398"/>
                      </a:lnTo>
                      <a:lnTo>
                        <a:pt x="61" y="447"/>
                      </a:lnTo>
                      <a:lnTo>
                        <a:pt x="63" y="498"/>
                      </a:lnTo>
                      <a:lnTo>
                        <a:pt x="68" y="550"/>
                      </a:lnTo>
                      <a:lnTo>
                        <a:pt x="73" y="460"/>
                      </a:lnTo>
                      <a:lnTo>
                        <a:pt x="80" y="376"/>
                      </a:lnTo>
                      <a:lnTo>
                        <a:pt x="91" y="296"/>
                      </a:lnTo>
                    </a:path>
                  </a:pathLst>
                </a:custGeom>
                <a:solidFill>
                  <a:srgbClr val="3C0023">
                    <a:alpha val="50000"/>
                  </a:srgbClr>
                </a:solidFill>
                <a:ln w="9525" cap="rnd">
                  <a:noFill/>
                  <a:round/>
                  <a:headEnd/>
                  <a:tailEnd/>
                </a:ln>
                <a:effectLst/>
              </p:spPr>
              <p:txBody>
                <a:bodyPr/>
                <a:lstStyle/>
                <a:p>
                  <a:pPr>
                    <a:defRPr/>
                  </a:pPr>
                  <a:endParaRPr lang="zh-CN" altLang="en-US">
                    <a:ea typeface="宋体" charset="-122"/>
                  </a:endParaRPr>
                </a:p>
              </p:txBody>
            </p:sp>
            <p:sp>
              <p:nvSpPr>
                <p:cNvPr id="115736" name="Freeform 24"/>
                <p:cNvSpPr>
                  <a:spLocks/>
                </p:cNvSpPr>
                <p:nvPr/>
              </p:nvSpPr>
              <p:spPr bwMode="ltGray">
                <a:xfrm>
                  <a:off x="2247" y="1201"/>
                  <a:ext cx="246" cy="466"/>
                </a:xfrm>
                <a:custGeom>
                  <a:avLst/>
                  <a:gdLst/>
                  <a:ahLst/>
                  <a:cxnLst>
                    <a:cxn ang="0">
                      <a:pos x="136" y="67"/>
                    </a:cxn>
                    <a:cxn ang="0">
                      <a:pos x="105" y="12"/>
                    </a:cxn>
                    <a:cxn ang="0">
                      <a:pos x="55" y="1"/>
                    </a:cxn>
                    <a:cxn ang="0">
                      <a:pos x="58" y="12"/>
                    </a:cxn>
                    <a:cxn ang="0">
                      <a:pos x="96" y="39"/>
                    </a:cxn>
                    <a:cxn ang="0">
                      <a:pos x="130" y="134"/>
                    </a:cxn>
                    <a:cxn ang="0">
                      <a:pos x="73" y="85"/>
                    </a:cxn>
                    <a:cxn ang="0">
                      <a:pos x="32" y="75"/>
                    </a:cxn>
                    <a:cxn ang="0">
                      <a:pos x="7" y="103"/>
                    </a:cxn>
                    <a:cxn ang="0">
                      <a:pos x="38" y="103"/>
                    </a:cxn>
                    <a:cxn ang="0">
                      <a:pos x="108" y="129"/>
                    </a:cxn>
                    <a:cxn ang="0">
                      <a:pos x="104" y="146"/>
                    </a:cxn>
                    <a:cxn ang="0">
                      <a:pos x="92" y="171"/>
                    </a:cxn>
                    <a:cxn ang="0">
                      <a:pos x="126" y="170"/>
                    </a:cxn>
                    <a:cxn ang="0">
                      <a:pos x="69" y="193"/>
                    </a:cxn>
                    <a:cxn ang="0">
                      <a:pos x="37" y="233"/>
                    </a:cxn>
                    <a:cxn ang="0">
                      <a:pos x="6" y="325"/>
                    </a:cxn>
                    <a:cxn ang="0">
                      <a:pos x="72" y="231"/>
                    </a:cxn>
                    <a:cxn ang="0">
                      <a:pos x="118" y="194"/>
                    </a:cxn>
                    <a:cxn ang="0">
                      <a:pos x="94" y="269"/>
                    </a:cxn>
                    <a:cxn ang="0">
                      <a:pos x="76" y="338"/>
                    </a:cxn>
                    <a:cxn ang="0">
                      <a:pos x="71" y="408"/>
                    </a:cxn>
                    <a:cxn ang="0">
                      <a:pos x="98" y="303"/>
                    </a:cxn>
                    <a:cxn ang="0">
                      <a:pos x="124" y="236"/>
                    </a:cxn>
                    <a:cxn ang="0">
                      <a:pos x="125" y="214"/>
                    </a:cxn>
                    <a:cxn ang="0">
                      <a:pos x="118" y="323"/>
                    </a:cxn>
                    <a:cxn ang="0">
                      <a:pos x="138" y="439"/>
                    </a:cxn>
                    <a:cxn ang="0">
                      <a:pos x="128" y="313"/>
                    </a:cxn>
                    <a:cxn ang="0">
                      <a:pos x="127" y="223"/>
                    </a:cxn>
                    <a:cxn ang="0">
                      <a:pos x="147" y="189"/>
                    </a:cxn>
                    <a:cxn ang="0">
                      <a:pos x="188" y="298"/>
                    </a:cxn>
                    <a:cxn ang="0">
                      <a:pos x="223" y="411"/>
                    </a:cxn>
                    <a:cxn ang="0">
                      <a:pos x="193" y="292"/>
                    </a:cxn>
                    <a:cxn ang="0">
                      <a:pos x="160" y="190"/>
                    </a:cxn>
                    <a:cxn ang="0">
                      <a:pos x="164" y="121"/>
                    </a:cxn>
                    <a:cxn ang="0">
                      <a:pos x="194" y="130"/>
                    </a:cxn>
                    <a:cxn ang="0">
                      <a:pos x="240" y="125"/>
                    </a:cxn>
                    <a:cxn ang="0">
                      <a:pos x="216" y="122"/>
                    </a:cxn>
                    <a:cxn ang="0">
                      <a:pos x="163" y="144"/>
                    </a:cxn>
                    <a:cxn ang="0">
                      <a:pos x="194" y="109"/>
                    </a:cxn>
                    <a:cxn ang="0">
                      <a:pos x="244" y="101"/>
                    </a:cxn>
                    <a:cxn ang="0">
                      <a:pos x="229" y="88"/>
                    </a:cxn>
                    <a:cxn ang="0">
                      <a:pos x="163" y="138"/>
                    </a:cxn>
                    <a:cxn ang="0">
                      <a:pos x="172" y="99"/>
                    </a:cxn>
                    <a:cxn ang="0">
                      <a:pos x="226" y="61"/>
                    </a:cxn>
                    <a:cxn ang="0">
                      <a:pos x="188" y="82"/>
                    </a:cxn>
                    <a:cxn ang="0">
                      <a:pos x="147" y="109"/>
                    </a:cxn>
                  </a:cxnLst>
                  <a:rect l="0" t="0" r="r" b="b"/>
                  <a:pathLst>
                    <a:path w="246" h="466">
                      <a:moveTo>
                        <a:pt x="147" y="109"/>
                      </a:moveTo>
                      <a:lnTo>
                        <a:pt x="143" y="88"/>
                      </a:lnTo>
                      <a:lnTo>
                        <a:pt x="136" y="67"/>
                      </a:lnTo>
                      <a:lnTo>
                        <a:pt x="127" y="44"/>
                      </a:lnTo>
                      <a:lnTo>
                        <a:pt x="117" y="27"/>
                      </a:lnTo>
                      <a:lnTo>
                        <a:pt x="105" y="12"/>
                      </a:lnTo>
                      <a:lnTo>
                        <a:pt x="89" y="5"/>
                      </a:lnTo>
                      <a:lnTo>
                        <a:pt x="69" y="0"/>
                      </a:lnTo>
                      <a:lnTo>
                        <a:pt x="55" y="1"/>
                      </a:lnTo>
                      <a:lnTo>
                        <a:pt x="39" y="0"/>
                      </a:lnTo>
                      <a:lnTo>
                        <a:pt x="49" y="11"/>
                      </a:lnTo>
                      <a:lnTo>
                        <a:pt x="58" y="12"/>
                      </a:lnTo>
                      <a:lnTo>
                        <a:pt x="69" y="19"/>
                      </a:lnTo>
                      <a:lnTo>
                        <a:pt x="80" y="25"/>
                      </a:lnTo>
                      <a:lnTo>
                        <a:pt x="96" y="39"/>
                      </a:lnTo>
                      <a:lnTo>
                        <a:pt x="109" y="58"/>
                      </a:lnTo>
                      <a:lnTo>
                        <a:pt x="118" y="82"/>
                      </a:lnTo>
                      <a:lnTo>
                        <a:pt x="130" y="134"/>
                      </a:lnTo>
                      <a:lnTo>
                        <a:pt x="96" y="99"/>
                      </a:lnTo>
                      <a:lnTo>
                        <a:pt x="85" y="91"/>
                      </a:lnTo>
                      <a:lnTo>
                        <a:pt x="73" y="85"/>
                      </a:lnTo>
                      <a:lnTo>
                        <a:pt x="61" y="83"/>
                      </a:lnTo>
                      <a:lnTo>
                        <a:pt x="54" y="80"/>
                      </a:lnTo>
                      <a:lnTo>
                        <a:pt x="32" y="75"/>
                      </a:lnTo>
                      <a:lnTo>
                        <a:pt x="0" y="72"/>
                      </a:lnTo>
                      <a:lnTo>
                        <a:pt x="0" y="103"/>
                      </a:lnTo>
                      <a:lnTo>
                        <a:pt x="7" y="103"/>
                      </a:lnTo>
                      <a:lnTo>
                        <a:pt x="17" y="104"/>
                      </a:lnTo>
                      <a:lnTo>
                        <a:pt x="29" y="103"/>
                      </a:lnTo>
                      <a:lnTo>
                        <a:pt x="38" y="103"/>
                      </a:lnTo>
                      <a:lnTo>
                        <a:pt x="62" y="107"/>
                      </a:lnTo>
                      <a:lnTo>
                        <a:pt x="72" y="111"/>
                      </a:lnTo>
                      <a:lnTo>
                        <a:pt x="108" y="129"/>
                      </a:lnTo>
                      <a:lnTo>
                        <a:pt x="127" y="144"/>
                      </a:lnTo>
                      <a:lnTo>
                        <a:pt x="113" y="146"/>
                      </a:lnTo>
                      <a:lnTo>
                        <a:pt x="104" y="146"/>
                      </a:lnTo>
                      <a:lnTo>
                        <a:pt x="89" y="161"/>
                      </a:lnTo>
                      <a:lnTo>
                        <a:pt x="82" y="183"/>
                      </a:lnTo>
                      <a:lnTo>
                        <a:pt x="92" y="171"/>
                      </a:lnTo>
                      <a:lnTo>
                        <a:pt x="120" y="155"/>
                      </a:lnTo>
                      <a:lnTo>
                        <a:pt x="137" y="162"/>
                      </a:lnTo>
                      <a:lnTo>
                        <a:pt x="126" y="170"/>
                      </a:lnTo>
                      <a:lnTo>
                        <a:pt x="113" y="171"/>
                      </a:lnTo>
                      <a:lnTo>
                        <a:pt x="79" y="189"/>
                      </a:lnTo>
                      <a:lnTo>
                        <a:pt x="69" y="193"/>
                      </a:lnTo>
                      <a:lnTo>
                        <a:pt x="57" y="199"/>
                      </a:lnTo>
                      <a:lnTo>
                        <a:pt x="48" y="209"/>
                      </a:lnTo>
                      <a:lnTo>
                        <a:pt x="37" y="233"/>
                      </a:lnTo>
                      <a:lnTo>
                        <a:pt x="31" y="251"/>
                      </a:lnTo>
                      <a:lnTo>
                        <a:pt x="13" y="310"/>
                      </a:lnTo>
                      <a:lnTo>
                        <a:pt x="6" y="325"/>
                      </a:lnTo>
                      <a:lnTo>
                        <a:pt x="36" y="281"/>
                      </a:lnTo>
                      <a:lnTo>
                        <a:pt x="50" y="265"/>
                      </a:lnTo>
                      <a:lnTo>
                        <a:pt x="72" y="231"/>
                      </a:lnTo>
                      <a:lnTo>
                        <a:pt x="83" y="218"/>
                      </a:lnTo>
                      <a:lnTo>
                        <a:pt x="92" y="209"/>
                      </a:lnTo>
                      <a:lnTo>
                        <a:pt x="118" y="194"/>
                      </a:lnTo>
                      <a:lnTo>
                        <a:pt x="132" y="181"/>
                      </a:lnTo>
                      <a:lnTo>
                        <a:pt x="121" y="195"/>
                      </a:lnTo>
                      <a:lnTo>
                        <a:pt x="94" y="269"/>
                      </a:lnTo>
                      <a:lnTo>
                        <a:pt x="84" y="302"/>
                      </a:lnTo>
                      <a:lnTo>
                        <a:pt x="79" y="320"/>
                      </a:lnTo>
                      <a:lnTo>
                        <a:pt x="76" y="338"/>
                      </a:lnTo>
                      <a:lnTo>
                        <a:pt x="75" y="359"/>
                      </a:lnTo>
                      <a:lnTo>
                        <a:pt x="74" y="375"/>
                      </a:lnTo>
                      <a:lnTo>
                        <a:pt x="71" y="408"/>
                      </a:lnTo>
                      <a:lnTo>
                        <a:pt x="84" y="375"/>
                      </a:lnTo>
                      <a:lnTo>
                        <a:pt x="92" y="330"/>
                      </a:lnTo>
                      <a:lnTo>
                        <a:pt x="98" y="303"/>
                      </a:lnTo>
                      <a:lnTo>
                        <a:pt x="104" y="286"/>
                      </a:lnTo>
                      <a:lnTo>
                        <a:pt x="118" y="252"/>
                      </a:lnTo>
                      <a:lnTo>
                        <a:pt x="124" y="236"/>
                      </a:lnTo>
                      <a:lnTo>
                        <a:pt x="128" y="216"/>
                      </a:lnTo>
                      <a:lnTo>
                        <a:pt x="137" y="188"/>
                      </a:lnTo>
                      <a:lnTo>
                        <a:pt x="125" y="214"/>
                      </a:lnTo>
                      <a:lnTo>
                        <a:pt x="119" y="243"/>
                      </a:lnTo>
                      <a:lnTo>
                        <a:pt x="117" y="302"/>
                      </a:lnTo>
                      <a:lnTo>
                        <a:pt x="118" y="323"/>
                      </a:lnTo>
                      <a:lnTo>
                        <a:pt x="120" y="362"/>
                      </a:lnTo>
                      <a:lnTo>
                        <a:pt x="123" y="377"/>
                      </a:lnTo>
                      <a:lnTo>
                        <a:pt x="138" y="439"/>
                      </a:lnTo>
                      <a:lnTo>
                        <a:pt x="141" y="465"/>
                      </a:lnTo>
                      <a:lnTo>
                        <a:pt x="137" y="379"/>
                      </a:lnTo>
                      <a:lnTo>
                        <a:pt x="128" y="313"/>
                      </a:lnTo>
                      <a:lnTo>
                        <a:pt x="126" y="291"/>
                      </a:lnTo>
                      <a:lnTo>
                        <a:pt x="125" y="238"/>
                      </a:lnTo>
                      <a:lnTo>
                        <a:pt x="127" y="223"/>
                      </a:lnTo>
                      <a:lnTo>
                        <a:pt x="133" y="196"/>
                      </a:lnTo>
                      <a:lnTo>
                        <a:pt x="138" y="179"/>
                      </a:lnTo>
                      <a:lnTo>
                        <a:pt x="147" y="189"/>
                      </a:lnTo>
                      <a:lnTo>
                        <a:pt x="161" y="212"/>
                      </a:lnTo>
                      <a:lnTo>
                        <a:pt x="177" y="259"/>
                      </a:lnTo>
                      <a:lnTo>
                        <a:pt x="188" y="298"/>
                      </a:lnTo>
                      <a:lnTo>
                        <a:pt x="197" y="333"/>
                      </a:lnTo>
                      <a:lnTo>
                        <a:pt x="213" y="384"/>
                      </a:lnTo>
                      <a:lnTo>
                        <a:pt x="223" y="411"/>
                      </a:lnTo>
                      <a:lnTo>
                        <a:pt x="232" y="429"/>
                      </a:lnTo>
                      <a:lnTo>
                        <a:pt x="228" y="403"/>
                      </a:lnTo>
                      <a:lnTo>
                        <a:pt x="193" y="292"/>
                      </a:lnTo>
                      <a:lnTo>
                        <a:pt x="171" y="232"/>
                      </a:lnTo>
                      <a:lnTo>
                        <a:pt x="165" y="210"/>
                      </a:lnTo>
                      <a:lnTo>
                        <a:pt x="160" y="190"/>
                      </a:lnTo>
                      <a:lnTo>
                        <a:pt x="144" y="150"/>
                      </a:lnTo>
                      <a:lnTo>
                        <a:pt x="147" y="132"/>
                      </a:lnTo>
                      <a:lnTo>
                        <a:pt x="164" y="121"/>
                      </a:lnTo>
                      <a:lnTo>
                        <a:pt x="172" y="125"/>
                      </a:lnTo>
                      <a:lnTo>
                        <a:pt x="183" y="126"/>
                      </a:lnTo>
                      <a:lnTo>
                        <a:pt x="194" y="130"/>
                      </a:lnTo>
                      <a:lnTo>
                        <a:pt x="239" y="136"/>
                      </a:lnTo>
                      <a:lnTo>
                        <a:pt x="236" y="136"/>
                      </a:lnTo>
                      <a:lnTo>
                        <a:pt x="240" y="125"/>
                      </a:lnTo>
                      <a:lnTo>
                        <a:pt x="242" y="125"/>
                      </a:lnTo>
                      <a:lnTo>
                        <a:pt x="230" y="122"/>
                      </a:lnTo>
                      <a:lnTo>
                        <a:pt x="216" y="122"/>
                      </a:lnTo>
                      <a:lnTo>
                        <a:pt x="199" y="127"/>
                      </a:lnTo>
                      <a:lnTo>
                        <a:pt x="180" y="135"/>
                      </a:lnTo>
                      <a:lnTo>
                        <a:pt x="163" y="144"/>
                      </a:lnTo>
                      <a:lnTo>
                        <a:pt x="150" y="149"/>
                      </a:lnTo>
                      <a:lnTo>
                        <a:pt x="168" y="129"/>
                      </a:lnTo>
                      <a:lnTo>
                        <a:pt x="194" y="109"/>
                      </a:lnTo>
                      <a:lnTo>
                        <a:pt x="220" y="100"/>
                      </a:lnTo>
                      <a:lnTo>
                        <a:pt x="232" y="100"/>
                      </a:lnTo>
                      <a:lnTo>
                        <a:pt x="244" y="101"/>
                      </a:lnTo>
                      <a:lnTo>
                        <a:pt x="239" y="101"/>
                      </a:lnTo>
                      <a:lnTo>
                        <a:pt x="245" y="85"/>
                      </a:lnTo>
                      <a:lnTo>
                        <a:pt x="229" y="88"/>
                      </a:lnTo>
                      <a:lnTo>
                        <a:pt x="212" y="97"/>
                      </a:lnTo>
                      <a:lnTo>
                        <a:pt x="193" y="111"/>
                      </a:lnTo>
                      <a:lnTo>
                        <a:pt x="163" y="138"/>
                      </a:lnTo>
                      <a:lnTo>
                        <a:pt x="150" y="149"/>
                      </a:lnTo>
                      <a:lnTo>
                        <a:pt x="157" y="114"/>
                      </a:lnTo>
                      <a:lnTo>
                        <a:pt x="172" y="99"/>
                      </a:lnTo>
                      <a:lnTo>
                        <a:pt x="190" y="85"/>
                      </a:lnTo>
                      <a:lnTo>
                        <a:pt x="214" y="67"/>
                      </a:lnTo>
                      <a:lnTo>
                        <a:pt x="226" y="61"/>
                      </a:lnTo>
                      <a:lnTo>
                        <a:pt x="212" y="57"/>
                      </a:lnTo>
                      <a:lnTo>
                        <a:pt x="200" y="67"/>
                      </a:lnTo>
                      <a:lnTo>
                        <a:pt x="188" y="82"/>
                      </a:lnTo>
                      <a:lnTo>
                        <a:pt x="178" y="93"/>
                      </a:lnTo>
                      <a:lnTo>
                        <a:pt x="163" y="115"/>
                      </a:lnTo>
                      <a:lnTo>
                        <a:pt x="147" y="109"/>
                      </a:lnTo>
                    </a:path>
                  </a:pathLst>
                </a:custGeom>
                <a:solidFill>
                  <a:srgbClr val="037C03">
                    <a:alpha val="50000"/>
                  </a:srgbClr>
                </a:solidFill>
                <a:ln w="9525" cap="rnd">
                  <a:noFill/>
                  <a:round/>
                  <a:headEnd/>
                  <a:tailEnd/>
                </a:ln>
                <a:effectLst/>
              </p:spPr>
              <p:txBody>
                <a:bodyPr/>
                <a:lstStyle/>
                <a:p>
                  <a:pPr>
                    <a:defRPr/>
                  </a:pPr>
                  <a:endParaRPr lang="zh-CN" altLang="en-US">
                    <a:ea typeface="宋体" charset="-122"/>
                  </a:endParaRPr>
                </a:p>
              </p:txBody>
            </p:sp>
          </p:grpSp>
          <p:grpSp>
            <p:nvGrpSpPr>
              <p:cNvPr id="3097" name="Group 25"/>
              <p:cNvGrpSpPr>
                <a:grpSpLocks/>
              </p:cNvGrpSpPr>
              <p:nvPr/>
            </p:nvGrpSpPr>
            <p:grpSpPr bwMode="auto">
              <a:xfrm>
                <a:off x="1985" y="1419"/>
                <a:ext cx="465" cy="602"/>
                <a:chOff x="1985" y="1419"/>
                <a:chExt cx="465" cy="602"/>
              </a:xfrm>
            </p:grpSpPr>
            <p:sp>
              <p:nvSpPr>
                <p:cNvPr id="115738" name="Freeform 26"/>
                <p:cNvSpPr>
                  <a:spLocks/>
                </p:cNvSpPr>
                <p:nvPr/>
              </p:nvSpPr>
              <p:spPr bwMode="ltGray">
                <a:xfrm>
                  <a:off x="2164" y="1525"/>
                  <a:ext cx="130" cy="496"/>
                </a:xfrm>
                <a:custGeom>
                  <a:avLst/>
                  <a:gdLst/>
                  <a:ahLst/>
                  <a:cxnLst>
                    <a:cxn ang="0">
                      <a:pos x="129" y="230"/>
                    </a:cxn>
                    <a:cxn ang="0">
                      <a:pos x="118" y="330"/>
                    </a:cxn>
                    <a:cxn ang="0">
                      <a:pos x="107" y="411"/>
                    </a:cxn>
                    <a:cxn ang="0">
                      <a:pos x="100" y="471"/>
                    </a:cxn>
                    <a:cxn ang="0">
                      <a:pos x="101" y="495"/>
                    </a:cxn>
                    <a:cxn ang="0">
                      <a:pos x="86" y="495"/>
                    </a:cxn>
                    <a:cxn ang="0">
                      <a:pos x="81" y="460"/>
                    </a:cxn>
                    <a:cxn ang="0">
                      <a:pos x="79" y="408"/>
                    </a:cxn>
                    <a:cxn ang="0">
                      <a:pos x="73" y="358"/>
                    </a:cxn>
                    <a:cxn ang="0">
                      <a:pos x="70" y="321"/>
                    </a:cxn>
                    <a:cxn ang="0">
                      <a:pos x="64" y="268"/>
                    </a:cxn>
                    <a:cxn ang="0">
                      <a:pos x="56" y="222"/>
                    </a:cxn>
                    <a:cxn ang="0">
                      <a:pos x="51" y="181"/>
                    </a:cxn>
                    <a:cxn ang="0">
                      <a:pos x="45" y="137"/>
                    </a:cxn>
                    <a:cxn ang="0">
                      <a:pos x="35" y="94"/>
                    </a:cxn>
                    <a:cxn ang="0">
                      <a:pos x="24" y="57"/>
                    </a:cxn>
                    <a:cxn ang="0">
                      <a:pos x="6" y="21"/>
                    </a:cxn>
                    <a:cxn ang="0">
                      <a:pos x="0" y="8"/>
                    </a:cxn>
                    <a:cxn ang="0">
                      <a:pos x="7" y="0"/>
                    </a:cxn>
                    <a:cxn ang="0">
                      <a:pos x="19" y="14"/>
                    </a:cxn>
                    <a:cxn ang="0">
                      <a:pos x="35" y="47"/>
                    </a:cxn>
                    <a:cxn ang="0">
                      <a:pos x="47" y="81"/>
                    </a:cxn>
                    <a:cxn ang="0">
                      <a:pos x="56" y="116"/>
                    </a:cxn>
                    <a:cxn ang="0">
                      <a:pos x="63" y="161"/>
                    </a:cxn>
                    <a:cxn ang="0">
                      <a:pos x="69" y="204"/>
                    </a:cxn>
                    <a:cxn ang="0">
                      <a:pos x="77" y="262"/>
                    </a:cxn>
                    <a:cxn ang="0">
                      <a:pos x="84" y="309"/>
                    </a:cxn>
                    <a:cxn ang="0">
                      <a:pos x="87" y="347"/>
                    </a:cxn>
                    <a:cxn ang="0">
                      <a:pos x="90" y="386"/>
                    </a:cxn>
                    <a:cxn ang="0">
                      <a:pos x="96" y="427"/>
                    </a:cxn>
                    <a:cxn ang="0">
                      <a:pos x="104" y="357"/>
                    </a:cxn>
                    <a:cxn ang="0">
                      <a:pos x="114" y="292"/>
                    </a:cxn>
                    <a:cxn ang="0">
                      <a:pos x="129" y="230"/>
                    </a:cxn>
                  </a:cxnLst>
                  <a:rect l="0" t="0" r="r" b="b"/>
                  <a:pathLst>
                    <a:path w="130" h="496">
                      <a:moveTo>
                        <a:pt x="129" y="230"/>
                      </a:moveTo>
                      <a:lnTo>
                        <a:pt x="118" y="330"/>
                      </a:lnTo>
                      <a:lnTo>
                        <a:pt x="107" y="411"/>
                      </a:lnTo>
                      <a:lnTo>
                        <a:pt x="100" y="471"/>
                      </a:lnTo>
                      <a:lnTo>
                        <a:pt x="101" y="495"/>
                      </a:lnTo>
                      <a:lnTo>
                        <a:pt x="86" y="495"/>
                      </a:lnTo>
                      <a:lnTo>
                        <a:pt x="81" y="460"/>
                      </a:lnTo>
                      <a:lnTo>
                        <a:pt x="79" y="408"/>
                      </a:lnTo>
                      <a:lnTo>
                        <a:pt x="73" y="358"/>
                      </a:lnTo>
                      <a:lnTo>
                        <a:pt x="70" y="321"/>
                      </a:lnTo>
                      <a:lnTo>
                        <a:pt x="64" y="268"/>
                      </a:lnTo>
                      <a:lnTo>
                        <a:pt x="56" y="222"/>
                      </a:lnTo>
                      <a:lnTo>
                        <a:pt x="51" y="181"/>
                      </a:lnTo>
                      <a:lnTo>
                        <a:pt x="45" y="137"/>
                      </a:lnTo>
                      <a:lnTo>
                        <a:pt x="35" y="94"/>
                      </a:lnTo>
                      <a:lnTo>
                        <a:pt x="24" y="57"/>
                      </a:lnTo>
                      <a:lnTo>
                        <a:pt x="6" y="21"/>
                      </a:lnTo>
                      <a:lnTo>
                        <a:pt x="0" y="8"/>
                      </a:lnTo>
                      <a:lnTo>
                        <a:pt x="7" y="0"/>
                      </a:lnTo>
                      <a:lnTo>
                        <a:pt x="19" y="14"/>
                      </a:lnTo>
                      <a:lnTo>
                        <a:pt x="35" y="47"/>
                      </a:lnTo>
                      <a:lnTo>
                        <a:pt x="47" y="81"/>
                      </a:lnTo>
                      <a:lnTo>
                        <a:pt x="56" y="116"/>
                      </a:lnTo>
                      <a:lnTo>
                        <a:pt x="63" y="161"/>
                      </a:lnTo>
                      <a:lnTo>
                        <a:pt x="69" y="204"/>
                      </a:lnTo>
                      <a:lnTo>
                        <a:pt x="77" y="262"/>
                      </a:lnTo>
                      <a:lnTo>
                        <a:pt x="84" y="309"/>
                      </a:lnTo>
                      <a:lnTo>
                        <a:pt x="87" y="347"/>
                      </a:lnTo>
                      <a:lnTo>
                        <a:pt x="90" y="386"/>
                      </a:lnTo>
                      <a:lnTo>
                        <a:pt x="96" y="427"/>
                      </a:lnTo>
                      <a:lnTo>
                        <a:pt x="104" y="357"/>
                      </a:lnTo>
                      <a:lnTo>
                        <a:pt x="114" y="292"/>
                      </a:lnTo>
                      <a:lnTo>
                        <a:pt x="129" y="230"/>
                      </a:lnTo>
                    </a:path>
                  </a:pathLst>
                </a:custGeom>
                <a:solidFill>
                  <a:srgbClr val="3C0023">
                    <a:alpha val="50000"/>
                  </a:srgbClr>
                </a:solidFill>
                <a:ln w="9525" cap="rnd">
                  <a:noFill/>
                  <a:round/>
                  <a:headEnd/>
                  <a:tailEnd/>
                </a:ln>
                <a:effectLst/>
              </p:spPr>
              <p:txBody>
                <a:bodyPr/>
                <a:lstStyle/>
                <a:p>
                  <a:pPr>
                    <a:defRPr/>
                  </a:pPr>
                  <a:endParaRPr lang="zh-CN" altLang="en-US">
                    <a:ea typeface="宋体" charset="-122"/>
                  </a:endParaRPr>
                </a:p>
              </p:txBody>
            </p:sp>
            <p:sp>
              <p:nvSpPr>
                <p:cNvPr id="115739" name="Freeform 27"/>
                <p:cNvSpPr>
                  <a:spLocks/>
                </p:cNvSpPr>
                <p:nvPr/>
              </p:nvSpPr>
              <p:spPr bwMode="ltGray">
                <a:xfrm>
                  <a:off x="2204" y="1606"/>
                  <a:ext cx="229" cy="355"/>
                </a:xfrm>
                <a:custGeom>
                  <a:avLst/>
                  <a:gdLst/>
                  <a:ahLst/>
                  <a:cxnLst>
                    <a:cxn ang="0">
                      <a:pos x="60" y="58"/>
                    </a:cxn>
                    <a:cxn ang="0">
                      <a:pos x="67" y="44"/>
                    </a:cxn>
                    <a:cxn ang="0">
                      <a:pos x="64" y="5"/>
                    </a:cxn>
                    <a:cxn ang="0">
                      <a:pos x="64" y="5"/>
                    </a:cxn>
                    <a:cxn ang="0">
                      <a:pos x="64" y="5"/>
                    </a:cxn>
                    <a:cxn ang="0">
                      <a:pos x="64" y="5"/>
                    </a:cxn>
                    <a:cxn ang="0">
                      <a:pos x="64" y="5"/>
                    </a:cxn>
                    <a:cxn ang="0">
                      <a:pos x="70" y="2"/>
                    </a:cxn>
                    <a:cxn ang="0">
                      <a:pos x="82" y="66"/>
                    </a:cxn>
                    <a:cxn ang="0">
                      <a:pos x="94" y="39"/>
                    </a:cxn>
                    <a:cxn ang="0">
                      <a:pos x="101" y="5"/>
                    </a:cxn>
                    <a:cxn ang="0">
                      <a:pos x="104" y="5"/>
                    </a:cxn>
                    <a:cxn ang="0">
                      <a:pos x="103" y="5"/>
                    </a:cxn>
                    <a:cxn ang="0">
                      <a:pos x="104" y="5"/>
                    </a:cxn>
                    <a:cxn ang="0">
                      <a:pos x="102" y="5"/>
                    </a:cxn>
                    <a:cxn ang="0">
                      <a:pos x="103" y="5"/>
                    </a:cxn>
                    <a:cxn ang="0">
                      <a:pos x="105" y="47"/>
                    </a:cxn>
                    <a:cxn ang="0">
                      <a:pos x="111" y="88"/>
                    </a:cxn>
                    <a:cxn ang="0">
                      <a:pos x="139" y="79"/>
                    </a:cxn>
                    <a:cxn ang="0">
                      <a:pos x="176" y="81"/>
                    </a:cxn>
                    <a:cxn ang="0">
                      <a:pos x="205" y="104"/>
                    </a:cxn>
                    <a:cxn ang="0">
                      <a:pos x="228" y="155"/>
                    </a:cxn>
                    <a:cxn ang="0">
                      <a:pos x="200" y="147"/>
                    </a:cxn>
                    <a:cxn ang="0">
                      <a:pos x="171" y="131"/>
                    </a:cxn>
                    <a:cxn ang="0">
                      <a:pos x="132" y="121"/>
                    </a:cxn>
                    <a:cxn ang="0">
                      <a:pos x="107" y="125"/>
                    </a:cxn>
                    <a:cxn ang="0">
                      <a:pos x="122" y="150"/>
                    </a:cxn>
                    <a:cxn ang="0">
                      <a:pos x="154" y="165"/>
                    </a:cxn>
                    <a:cxn ang="0">
                      <a:pos x="187" y="175"/>
                    </a:cxn>
                    <a:cxn ang="0">
                      <a:pos x="212" y="212"/>
                    </a:cxn>
                    <a:cxn ang="0">
                      <a:pos x="224" y="262"/>
                    </a:cxn>
                    <a:cxn ang="0">
                      <a:pos x="194" y="231"/>
                    </a:cxn>
                    <a:cxn ang="0">
                      <a:pos x="163" y="199"/>
                    </a:cxn>
                    <a:cxn ang="0">
                      <a:pos x="133" y="172"/>
                    </a:cxn>
                    <a:cxn ang="0">
                      <a:pos x="111" y="159"/>
                    </a:cxn>
                    <a:cxn ang="0">
                      <a:pos x="97" y="185"/>
                    </a:cxn>
                    <a:cxn ang="0">
                      <a:pos x="115" y="245"/>
                    </a:cxn>
                    <a:cxn ang="0">
                      <a:pos x="132" y="312"/>
                    </a:cxn>
                    <a:cxn ang="0">
                      <a:pos x="114" y="328"/>
                    </a:cxn>
                    <a:cxn ang="0">
                      <a:pos x="95" y="236"/>
                    </a:cxn>
                    <a:cxn ang="0">
                      <a:pos x="78" y="179"/>
                    </a:cxn>
                    <a:cxn ang="0">
                      <a:pos x="73" y="197"/>
                    </a:cxn>
                    <a:cxn ang="0">
                      <a:pos x="74" y="186"/>
                    </a:cxn>
                    <a:cxn ang="0">
                      <a:pos x="70" y="206"/>
                    </a:cxn>
                    <a:cxn ang="0">
                      <a:pos x="51" y="257"/>
                    </a:cxn>
                    <a:cxn ang="0">
                      <a:pos x="32" y="322"/>
                    </a:cxn>
                    <a:cxn ang="0">
                      <a:pos x="28" y="304"/>
                    </a:cxn>
                    <a:cxn ang="0">
                      <a:pos x="38" y="249"/>
                    </a:cxn>
                    <a:cxn ang="0">
                      <a:pos x="59" y="189"/>
                    </a:cxn>
                    <a:cxn ang="0">
                      <a:pos x="82" y="143"/>
                    </a:cxn>
                    <a:cxn ang="0">
                      <a:pos x="65" y="139"/>
                    </a:cxn>
                    <a:cxn ang="0">
                      <a:pos x="40" y="189"/>
                    </a:cxn>
                    <a:cxn ang="0">
                      <a:pos x="18" y="243"/>
                    </a:cxn>
                    <a:cxn ang="0">
                      <a:pos x="2" y="278"/>
                    </a:cxn>
                    <a:cxn ang="0">
                      <a:pos x="13" y="229"/>
                    </a:cxn>
                    <a:cxn ang="0">
                      <a:pos x="37" y="179"/>
                    </a:cxn>
                    <a:cxn ang="0">
                      <a:pos x="70" y="130"/>
                    </a:cxn>
                    <a:cxn ang="0">
                      <a:pos x="62" y="99"/>
                    </a:cxn>
                    <a:cxn ang="0">
                      <a:pos x="37" y="59"/>
                    </a:cxn>
                    <a:cxn ang="0">
                      <a:pos x="11" y="12"/>
                    </a:cxn>
                    <a:cxn ang="0">
                      <a:pos x="14" y="5"/>
                    </a:cxn>
                    <a:cxn ang="0">
                      <a:pos x="27" y="5"/>
                    </a:cxn>
                    <a:cxn ang="0">
                      <a:pos x="31" y="10"/>
                    </a:cxn>
                  </a:cxnLst>
                  <a:rect l="0" t="0" r="r" b="b"/>
                  <a:pathLst>
                    <a:path w="229" h="358">
                      <a:moveTo>
                        <a:pt x="43" y="31"/>
                      </a:moveTo>
                      <a:lnTo>
                        <a:pt x="47" y="39"/>
                      </a:lnTo>
                      <a:lnTo>
                        <a:pt x="51" y="44"/>
                      </a:lnTo>
                      <a:lnTo>
                        <a:pt x="55" y="51"/>
                      </a:lnTo>
                      <a:lnTo>
                        <a:pt x="60" y="58"/>
                      </a:lnTo>
                      <a:lnTo>
                        <a:pt x="64" y="63"/>
                      </a:lnTo>
                      <a:lnTo>
                        <a:pt x="68" y="66"/>
                      </a:lnTo>
                      <a:lnTo>
                        <a:pt x="72" y="69"/>
                      </a:lnTo>
                      <a:lnTo>
                        <a:pt x="70" y="58"/>
                      </a:lnTo>
                      <a:lnTo>
                        <a:pt x="67" y="44"/>
                      </a:lnTo>
                      <a:lnTo>
                        <a:pt x="65" y="30"/>
                      </a:lnTo>
                      <a:lnTo>
                        <a:pt x="63" y="15"/>
                      </a:lnTo>
                      <a:lnTo>
                        <a:pt x="64" y="5"/>
                      </a:lnTo>
                      <a:lnTo>
                        <a:pt x="64" y="5"/>
                      </a:lnTo>
                      <a:lnTo>
                        <a:pt x="64" y="5"/>
                      </a:lnTo>
                      <a:lnTo>
                        <a:pt x="64" y="5"/>
                      </a:lnTo>
                      <a:lnTo>
                        <a:pt x="64" y="5"/>
                      </a:lnTo>
                      <a:lnTo>
                        <a:pt x="64" y="5"/>
                      </a:lnTo>
                      <a:lnTo>
                        <a:pt x="64" y="5"/>
                      </a:lnTo>
                      <a:lnTo>
                        <a:pt x="64" y="5"/>
                      </a:lnTo>
                      <a:lnTo>
                        <a:pt x="64" y="5"/>
                      </a:lnTo>
                      <a:lnTo>
                        <a:pt x="64" y="5"/>
                      </a:lnTo>
                      <a:lnTo>
                        <a:pt x="64" y="5"/>
                      </a:lnTo>
                      <a:lnTo>
                        <a:pt x="64" y="5"/>
                      </a:lnTo>
                      <a:lnTo>
                        <a:pt x="64" y="5"/>
                      </a:lnTo>
                      <a:lnTo>
                        <a:pt x="64" y="5"/>
                      </a:lnTo>
                      <a:lnTo>
                        <a:pt x="64" y="5"/>
                      </a:lnTo>
                      <a:lnTo>
                        <a:pt x="64" y="5"/>
                      </a:lnTo>
                      <a:lnTo>
                        <a:pt x="64" y="5"/>
                      </a:lnTo>
                      <a:lnTo>
                        <a:pt x="64" y="5"/>
                      </a:lnTo>
                      <a:lnTo>
                        <a:pt x="64" y="5"/>
                      </a:lnTo>
                      <a:lnTo>
                        <a:pt x="64" y="5"/>
                      </a:lnTo>
                      <a:lnTo>
                        <a:pt x="64" y="5"/>
                      </a:lnTo>
                      <a:lnTo>
                        <a:pt x="64" y="5"/>
                      </a:lnTo>
                      <a:lnTo>
                        <a:pt x="64" y="5"/>
                      </a:lnTo>
                      <a:lnTo>
                        <a:pt x="64" y="5"/>
                      </a:lnTo>
                      <a:lnTo>
                        <a:pt x="64" y="5"/>
                      </a:lnTo>
                      <a:lnTo>
                        <a:pt x="69" y="5"/>
                      </a:lnTo>
                      <a:lnTo>
                        <a:pt x="70" y="5"/>
                      </a:lnTo>
                      <a:lnTo>
                        <a:pt x="70" y="2"/>
                      </a:lnTo>
                      <a:lnTo>
                        <a:pt x="73" y="16"/>
                      </a:lnTo>
                      <a:lnTo>
                        <a:pt x="76" y="30"/>
                      </a:lnTo>
                      <a:lnTo>
                        <a:pt x="78" y="41"/>
                      </a:lnTo>
                      <a:lnTo>
                        <a:pt x="81" y="56"/>
                      </a:lnTo>
                      <a:lnTo>
                        <a:pt x="82" y="66"/>
                      </a:lnTo>
                      <a:lnTo>
                        <a:pt x="84" y="71"/>
                      </a:lnTo>
                      <a:lnTo>
                        <a:pt x="87" y="66"/>
                      </a:lnTo>
                      <a:lnTo>
                        <a:pt x="89" y="59"/>
                      </a:lnTo>
                      <a:lnTo>
                        <a:pt x="93" y="52"/>
                      </a:lnTo>
                      <a:lnTo>
                        <a:pt x="94" y="39"/>
                      </a:lnTo>
                      <a:lnTo>
                        <a:pt x="95" y="30"/>
                      </a:lnTo>
                      <a:lnTo>
                        <a:pt x="96" y="14"/>
                      </a:lnTo>
                      <a:lnTo>
                        <a:pt x="96" y="0"/>
                      </a:lnTo>
                      <a:lnTo>
                        <a:pt x="96" y="0"/>
                      </a:lnTo>
                      <a:lnTo>
                        <a:pt x="101" y="5"/>
                      </a:lnTo>
                      <a:lnTo>
                        <a:pt x="102" y="5"/>
                      </a:lnTo>
                      <a:lnTo>
                        <a:pt x="103" y="5"/>
                      </a:lnTo>
                      <a:lnTo>
                        <a:pt x="104" y="5"/>
                      </a:lnTo>
                      <a:lnTo>
                        <a:pt x="105" y="5"/>
                      </a:lnTo>
                      <a:lnTo>
                        <a:pt x="104" y="5"/>
                      </a:lnTo>
                      <a:lnTo>
                        <a:pt x="102" y="5"/>
                      </a:lnTo>
                      <a:lnTo>
                        <a:pt x="103" y="5"/>
                      </a:lnTo>
                      <a:lnTo>
                        <a:pt x="103" y="5"/>
                      </a:lnTo>
                      <a:lnTo>
                        <a:pt x="105" y="5"/>
                      </a:lnTo>
                      <a:lnTo>
                        <a:pt x="103" y="5"/>
                      </a:lnTo>
                      <a:lnTo>
                        <a:pt x="101" y="5"/>
                      </a:lnTo>
                      <a:lnTo>
                        <a:pt x="102" y="5"/>
                      </a:lnTo>
                      <a:lnTo>
                        <a:pt x="102" y="5"/>
                      </a:lnTo>
                      <a:lnTo>
                        <a:pt x="101" y="5"/>
                      </a:lnTo>
                      <a:lnTo>
                        <a:pt x="104" y="5"/>
                      </a:lnTo>
                      <a:lnTo>
                        <a:pt x="103" y="5"/>
                      </a:lnTo>
                      <a:lnTo>
                        <a:pt x="100" y="5"/>
                      </a:lnTo>
                      <a:lnTo>
                        <a:pt x="101" y="5"/>
                      </a:lnTo>
                      <a:lnTo>
                        <a:pt x="103" y="5"/>
                      </a:lnTo>
                      <a:lnTo>
                        <a:pt x="102" y="5"/>
                      </a:lnTo>
                      <a:lnTo>
                        <a:pt x="104" y="5"/>
                      </a:lnTo>
                      <a:lnTo>
                        <a:pt x="104" y="5"/>
                      </a:lnTo>
                      <a:lnTo>
                        <a:pt x="102" y="5"/>
                      </a:lnTo>
                      <a:lnTo>
                        <a:pt x="107" y="5"/>
                      </a:lnTo>
                      <a:lnTo>
                        <a:pt x="103" y="5"/>
                      </a:lnTo>
                      <a:lnTo>
                        <a:pt x="104" y="5"/>
                      </a:lnTo>
                      <a:lnTo>
                        <a:pt x="107" y="2"/>
                      </a:lnTo>
                      <a:lnTo>
                        <a:pt x="107" y="15"/>
                      </a:lnTo>
                      <a:lnTo>
                        <a:pt x="106" y="31"/>
                      </a:lnTo>
                      <a:lnTo>
                        <a:pt x="105" y="47"/>
                      </a:lnTo>
                      <a:lnTo>
                        <a:pt x="103" y="66"/>
                      </a:lnTo>
                      <a:lnTo>
                        <a:pt x="102" y="83"/>
                      </a:lnTo>
                      <a:lnTo>
                        <a:pt x="101" y="100"/>
                      </a:lnTo>
                      <a:lnTo>
                        <a:pt x="105" y="95"/>
                      </a:lnTo>
                      <a:lnTo>
                        <a:pt x="111" y="88"/>
                      </a:lnTo>
                      <a:lnTo>
                        <a:pt x="118" y="80"/>
                      </a:lnTo>
                      <a:lnTo>
                        <a:pt x="123" y="78"/>
                      </a:lnTo>
                      <a:lnTo>
                        <a:pt x="129" y="76"/>
                      </a:lnTo>
                      <a:lnTo>
                        <a:pt x="134" y="79"/>
                      </a:lnTo>
                      <a:lnTo>
                        <a:pt x="139" y="79"/>
                      </a:lnTo>
                      <a:lnTo>
                        <a:pt x="146" y="81"/>
                      </a:lnTo>
                      <a:lnTo>
                        <a:pt x="154" y="83"/>
                      </a:lnTo>
                      <a:lnTo>
                        <a:pt x="162" y="83"/>
                      </a:lnTo>
                      <a:lnTo>
                        <a:pt x="169" y="81"/>
                      </a:lnTo>
                      <a:lnTo>
                        <a:pt x="176" y="81"/>
                      </a:lnTo>
                      <a:lnTo>
                        <a:pt x="182" y="83"/>
                      </a:lnTo>
                      <a:lnTo>
                        <a:pt x="188" y="88"/>
                      </a:lnTo>
                      <a:lnTo>
                        <a:pt x="195" y="93"/>
                      </a:lnTo>
                      <a:lnTo>
                        <a:pt x="200" y="98"/>
                      </a:lnTo>
                      <a:lnTo>
                        <a:pt x="205" y="104"/>
                      </a:lnTo>
                      <a:lnTo>
                        <a:pt x="211" y="112"/>
                      </a:lnTo>
                      <a:lnTo>
                        <a:pt x="214" y="117"/>
                      </a:lnTo>
                      <a:lnTo>
                        <a:pt x="220" y="129"/>
                      </a:lnTo>
                      <a:lnTo>
                        <a:pt x="223" y="142"/>
                      </a:lnTo>
                      <a:lnTo>
                        <a:pt x="228" y="155"/>
                      </a:lnTo>
                      <a:lnTo>
                        <a:pt x="223" y="156"/>
                      </a:lnTo>
                      <a:lnTo>
                        <a:pt x="217" y="154"/>
                      </a:lnTo>
                      <a:lnTo>
                        <a:pt x="210" y="152"/>
                      </a:lnTo>
                      <a:lnTo>
                        <a:pt x="205" y="150"/>
                      </a:lnTo>
                      <a:lnTo>
                        <a:pt x="200" y="147"/>
                      </a:lnTo>
                      <a:lnTo>
                        <a:pt x="195" y="143"/>
                      </a:lnTo>
                      <a:lnTo>
                        <a:pt x="189" y="138"/>
                      </a:lnTo>
                      <a:lnTo>
                        <a:pt x="184" y="135"/>
                      </a:lnTo>
                      <a:lnTo>
                        <a:pt x="179" y="133"/>
                      </a:lnTo>
                      <a:lnTo>
                        <a:pt x="171" y="131"/>
                      </a:lnTo>
                      <a:lnTo>
                        <a:pt x="162" y="129"/>
                      </a:lnTo>
                      <a:lnTo>
                        <a:pt x="154" y="126"/>
                      </a:lnTo>
                      <a:lnTo>
                        <a:pt x="146" y="124"/>
                      </a:lnTo>
                      <a:lnTo>
                        <a:pt x="138" y="122"/>
                      </a:lnTo>
                      <a:lnTo>
                        <a:pt x="132" y="121"/>
                      </a:lnTo>
                      <a:lnTo>
                        <a:pt x="128" y="120"/>
                      </a:lnTo>
                      <a:lnTo>
                        <a:pt x="122" y="120"/>
                      </a:lnTo>
                      <a:lnTo>
                        <a:pt x="116" y="121"/>
                      </a:lnTo>
                      <a:lnTo>
                        <a:pt x="112" y="122"/>
                      </a:lnTo>
                      <a:lnTo>
                        <a:pt x="107" y="125"/>
                      </a:lnTo>
                      <a:lnTo>
                        <a:pt x="100" y="129"/>
                      </a:lnTo>
                      <a:lnTo>
                        <a:pt x="105" y="135"/>
                      </a:lnTo>
                      <a:lnTo>
                        <a:pt x="111" y="140"/>
                      </a:lnTo>
                      <a:lnTo>
                        <a:pt x="116" y="147"/>
                      </a:lnTo>
                      <a:lnTo>
                        <a:pt x="122" y="150"/>
                      </a:lnTo>
                      <a:lnTo>
                        <a:pt x="129" y="155"/>
                      </a:lnTo>
                      <a:lnTo>
                        <a:pt x="133" y="158"/>
                      </a:lnTo>
                      <a:lnTo>
                        <a:pt x="139" y="159"/>
                      </a:lnTo>
                      <a:lnTo>
                        <a:pt x="147" y="162"/>
                      </a:lnTo>
                      <a:lnTo>
                        <a:pt x="154" y="165"/>
                      </a:lnTo>
                      <a:lnTo>
                        <a:pt x="161" y="167"/>
                      </a:lnTo>
                      <a:lnTo>
                        <a:pt x="168" y="169"/>
                      </a:lnTo>
                      <a:lnTo>
                        <a:pt x="174" y="170"/>
                      </a:lnTo>
                      <a:lnTo>
                        <a:pt x="181" y="174"/>
                      </a:lnTo>
                      <a:lnTo>
                        <a:pt x="187" y="175"/>
                      </a:lnTo>
                      <a:lnTo>
                        <a:pt x="191" y="179"/>
                      </a:lnTo>
                      <a:lnTo>
                        <a:pt x="197" y="186"/>
                      </a:lnTo>
                      <a:lnTo>
                        <a:pt x="202" y="193"/>
                      </a:lnTo>
                      <a:lnTo>
                        <a:pt x="206" y="202"/>
                      </a:lnTo>
                      <a:lnTo>
                        <a:pt x="212" y="212"/>
                      </a:lnTo>
                      <a:lnTo>
                        <a:pt x="214" y="218"/>
                      </a:lnTo>
                      <a:lnTo>
                        <a:pt x="217" y="229"/>
                      </a:lnTo>
                      <a:lnTo>
                        <a:pt x="219" y="240"/>
                      </a:lnTo>
                      <a:lnTo>
                        <a:pt x="221" y="253"/>
                      </a:lnTo>
                      <a:lnTo>
                        <a:pt x="224" y="262"/>
                      </a:lnTo>
                      <a:lnTo>
                        <a:pt x="219" y="257"/>
                      </a:lnTo>
                      <a:lnTo>
                        <a:pt x="212" y="250"/>
                      </a:lnTo>
                      <a:lnTo>
                        <a:pt x="206" y="245"/>
                      </a:lnTo>
                      <a:lnTo>
                        <a:pt x="200" y="238"/>
                      </a:lnTo>
                      <a:lnTo>
                        <a:pt x="194" y="231"/>
                      </a:lnTo>
                      <a:lnTo>
                        <a:pt x="188" y="226"/>
                      </a:lnTo>
                      <a:lnTo>
                        <a:pt x="182" y="219"/>
                      </a:lnTo>
                      <a:lnTo>
                        <a:pt x="176" y="213"/>
                      </a:lnTo>
                      <a:lnTo>
                        <a:pt x="169" y="206"/>
                      </a:lnTo>
                      <a:lnTo>
                        <a:pt x="163" y="199"/>
                      </a:lnTo>
                      <a:lnTo>
                        <a:pt x="158" y="194"/>
                      </a:lnTo>
                      <a:lnTo>
                        <a:pt x="151" y="187"/>
                      </a:lnTo>
                      <a:lnTo>
                        <a:pt x="145" y="182"/>
                      </a:lnTo>
                      <a:lnTo>
                        <a:pt x="139" y="177"/>
                      </a:lnTo>
                      <a:lnTo>
                        <a:pt x="133" y="172"/>
                      </a:lnTo>
                      <a:lnTo>
                        <a:pt x="129" y="170"/>
                      </a:lnTo>
                      <a:lnTo>
                        <a:pt x="125" y="166"/>
                      </a:lnTo>
                      <a:lnTo>
                        <a:pt x="119" y="162"/>
                      </a:lnTo>
                      <a:lnTo>
                        <a:pt x="115" y="158"/>
                      </a:lnTo>
                      <a:lnTo>
                        <a:pt x="111" y="159"/>
                      </a:lnTo>
                      <a:lnTo>
                        <a:pt x="107" y="162"/>
                      </a:lnTo>
                      <a:lnTo>
                        <a:pt x="103" y="161"/>
                      </a:lnTo>
                      <a:lnTo>
                        <a:pt x="99" y="158"/>
                      </a:lnTo>
                      <a:lnTo>
                        <a:pt x="98" y="170"/>
                      </a:lnTo>
                      <a:lnTo>
                        <a:pt x="97" y="185"/>
                      </a:lnTo>
                      <a:lnTo>
                        <a:pt x="100" y="197"/>
                      </a:lnTo>
                      <a:lnTo>
                        <a:pt x="102" y="211"/>
                      </a:lnTo>
                      <a:lnTo>
                        <a:pt x="107" y="220"/>
                      </a:lnTo>
                      <a:lnTo>
                        <a:pt x="111" y="231"/>
                      </a:lnTo>
                      <a:lnTo>
                        <a:pt x="115" y="245"/>
                      </a:lnTo>
                      <a:lnTo>
                        <a:pt x="119" y="259"/>
                      </a:lnTo>
                      <a:lnTo>
                        <a:pt x="123" y="268"/>
                      </a:lnTo>
                      <a:lnTo>
                        <a:pt x="127" y="278"/>
                      </a:lnTo>
                      <a:lnTo>
                        <a:pt x="131" y="297"/>
                      </a:lnTo>
                      <a:lnTo>
                        <a:pt x="132" y="312"/>
                      </a:lnTo>
                      <a:lnTo>
                        <a:pt x="135" y="331"/>
                      </a:lnTo>
                      <a:lnTo>
                        <a:pt x="138" y="349"/>
                      </a:lnTo>
                      <a:lnTo>
                        <a:pt x="125" y="349"/>
                      </a:lnTo>
                      <a:lnTo>
                        <a:pt x="122" y="349"/>
                      </a:lnTo>
                      <a:lnTo>
                        <a:pt x="114" y="328"/>
                      </a:lnTo>
                      <a:lnTo>
                        <a:pt x="108" y="307"/>
                      </a:lnTo>
                      <a:lnTo>
                        <a:pt x="103" y="290"/>
                      </a:lnTo>
                      <a:lnTo>
                        <a:pt x="100" y="273"/>
                      </a:lnTo>
                      <a:lnTo>
                        <a:pt x="98" y="255"/>
                      </a:lnTo>
                      <a:lnTo>
                        <a:pt x="95" y="236"/>
                      </a:lnTo>
                      <a:lnTo>
                        <a:pt x="90" y="209"/>
                      </a:lnTo>
                      <a:lnTo>
                        <a:pt x="87" y="200"/>
                      </a:lnTo>
                      <a:lnTo>
                        <a:pt x="84" y="184"/>
                      </a:lnTo>
                      <a:lnTo>
                        <a:pt x="81" y="177"/>
                      </a:lnTo>
                      <a:lnTo>
                        <a:pt x="78" y="179"/>
                      </a:lnTo>
                      <a:lnTo>
                        <a:pt x="75" y="181"/>
                      </a:lnTo>
                      <a:lnTo>
                        <a:pt x="74" y="191"/>
                      </a:lnTo>
                      <a:lnTo>
                        <a:pt x="74" y="186"/>
                      </a:lnTo>
                      <a:lnTo>
                        <a:pt x="74" y="192"/>
                      </a:lnTo>
                      <a:lnTo>
                        <a:pt x="73" y="197"/>
                      </a:lnTo>
                      <a:lnTo>
                        <a:pt x="72" y="198"/>
                      </a:lnTo>
                      <a:lnTo>
                        <a:pt x="74" y="197"/>
                      </a:lnTo>
                      <a:lnTo>
                        <a:pt x="73" y="194"/>
                      </a:lnTo>
                      <a:lnTo>
                        <a:pt x="74" y="189"/>
                      </a:lnTo>
                      <a:lnTo>
                        <a:pt x="74" y="186"/>
                      </a:lnTo>
                      <a:lnTo>
                        <a:pt x="74" y="187"/>
                      </a:lnTo>
                      <a:lnTo>
                        <a:pt x="74" y="192"/>
                      </a:lnTo>
                      <a:lnTo>
                        <a:pt x="75" y="197"/>
                      </a:lnTo>
                      <a:lnTo>
                        <a:pt x="73" y="198"/>
                      </a:lnTo>
                      <a:lnTo>
                        <a:pt x="70" y="206"/>
                      </a:lnTo>
                      <a:lnTo>
                        <a:pt x="65" y="218"/>
                      </a:lnTo>
                      <a:lnTo>
                        <a:pt x="61" y="227"/>
                      </a:lnTo>
                      <a:lnTo>
                        <a:pt x="58" y="236"/>
                      </a:lnTo>
                      <a:lnTo>
                        <a:pt x="54" y="248"/>
                      </a:lnTo>
                      <a:lnTo>
                        <a:pt x="51" y="257"/>
                      </a:lnTo>
                      <a:lnTo>
                        <a:pt x="47" y="268"/>
                      </a:lnTo>
                      <a:lnTo>
                        <a:pt x="43" y="280"/>
                      </a:lnTo>
                      <a:lnTo>
                        <a:pt x="40" y="293"/>
                      </a:lnTo>
                      <a:lnTo>
                        <a:pt x="36" y="307"/>
                      </a:lnTo>
                      <a:lnTo>
                        <a:pt x="32" y="322"/>
                      </a:lnTo>
                      <a:lnTo>
                        <a:pt x="29" y="339"/>
                      </a:lnTo>
                      <a:lnTo>
                        <a:pt x="24" y="357"/>
                      </a:lnTo>
                      <a:lnTo>
                        <a:pt x="26" y="335"/>
                      </a:lnTo>
                      <a:lnTo>
                        <a:pt x="27" y="321"/>
                      </a:lnTo>
                      <a:lnTo>
                        <a:pt x="28" y="304"/>
                      </a:lnTo>
                      <a:lnTo>
                        <a:pt x="29" y="295"/>
                      </a:lnTo>
                      <a:lnTo>
                        <a:pt x="31" y="287"/>
                      </a:lnTo>
                      <a:lnTo>
                        <a:pt x="33" y="273"/>
                      </a:lnTo>
                      <a:lnTo>
                        <a:pt x="36" y="260"/>
                      </a:lnTo>
                      <a:lnTo>
                        <a:pt x="38" y="249"/>
                      </a:lnTo>
                      <a:lnTo>
                        <a:pt x="43" y="236"/>
                      </a:lnTo>
                      <a:lnTo>
                        <a:pt x="47" y="224"/>
                      </a:lnTo>
                      <a:lnTo>
                        <a:pt x="52" y="211"/>
                      </a:lnTo>
                      <a:lnTo>
                        <a:pt x="56" y="197"/>
                      </a:lnTo>
                      <a:lnTo>
                        <a:pt x="59" y="189"/>
                      </a:lnTo>
                      <a:lnTo>
                        <a:pt x="63" y="181"/>
                      </a:lnTo>
                      <a:lnTo>
                        <a:pt x="68" y="172"/>
                      </a:lnTo>
                      <a:lnTo>
                        <a:pt x="73" y="164"/>
                      </a:lnTo>
                      <a:lnTo>
                        <a:pt x="77" y="154"/>
                      </a:lnTo>
                      <a:lnTo>
                        <a:pt x="82" y="143"/>
                      </a:lnTo>
                      <a:lnTo>
                        <a:pt x="80" y="139"/>
                      </a:lnTo>
                      <a:lnTo>
                        <a:pt x="76" y="133"/>
                      </a:lnTo>
                      <a:lnTo>
                        <a:pt x="73" y="129"/>
                      </a:lnTo>
                      <a:lnTo>
                        <a:pt x="70" y="132"/>
                      </a:lnTo>
                      <a:lnTo>
                        <a:pt x="65" y="139"/>
                      </a:lnTo>
                      <a:lnTo>
                        <a:pt x="60" y="147"/>
                      </a:lnTo>
                      <a:lnTo>
                        <a:pt x="55" y="154"/>
                      </a:lnTo>
                      <a:lnTo>
                        <a:pt x="51" y="164"/>
                      </a:lnTo>
                      <a:lnTo>
                        <a:pt x="45" y="177"/>
                      </a:lnTo>
                      <a:lnTo>
                        <a:pt x="40" y="189"/>
                      </a:lnTo>
                      <a:lnTo>
                        <a:pt x="36" y="199"/>
                      </a:lnTo>
                      <a:lnTo>
                        <a:pt x="31" y="207"/>
                      </a:lnTo>
                      <a:lnTo>
                        <a:pt x="27" y="218"/>
                      </a:lnTo>
                      <a:lnTo>
                        <a:pt x="22" y="230"/>
                      </a:lnTo>
                      <a:lnTo>
                        <a:pt x="18" y="243"/>
                      </a:lnTo>
                      <a:lnTo>
                        <a:pt x="14" y="255"/>
                      </a:lnTo>
                      <a:lnTo>
                        <a:pt x="9" y="268"/>
                      </a:lnTo>
                      <a:lnTo>
                        <a:pt x="5" y="282"/>
                      </a:lnTo>
                      <a:lnTo>
                        <a:pt x="0" y="298"/>
                      </a:lnTo>
                      <a:lnTo>
                        <a:pt x="2" y="278"/>
                      </a:lnTo>
                      <a:lnTo>
                        <a:pt x="4" y="262"/>
                      </a:lnTo>
                      <a:lnTo>
                        <a:pt x="5" y="248"/>
                      </a:lnTo>
                      <a:lnTo>
                        <a:pt x="6" y="244"/>
                      </a:lnTo>
                      <a:lnTo>
                        <a:pt x="9" y="238"/>
                      </a:lnTo>
                      <a:lnTo>
                        <a:pt x="13" y="229"/>
                      </a:lnTo>
                      <a:lnTo>
                        <a:pt x="17" y="219"/>
                      </a:lnTo>
                      <a:lnTo>
                        <a:pt x="22" y="209"/>
                      </a:lnTo>
                      <a:lnTo>
                        <a:pt x="27" y="199"/>
                      </a:lnTo>
                      <a:lnTo>
                        <a:pt x="33" y="187"/>
                      </a:lnTo>
                      <a:lnTo>
                        <a:pt x="37" y="179"/>
                      </a:lnTo>
                      <a:lnTo>
                        <a:pt x="43" y="170"/>
                      </a:lnTo>
                      <a:lnTo>
                        <a:pt x="49" y="159"/>
                      </a:lnTo>
                      <a:lnTo>
                        <a:pt x="55" y="149"/>
                      </a:lnTo>
                      <a:lnTo>
                        <a:pt x="60" y="142"/>
                      </a:lnTo>
                      <a:lnTo>
                        <a:pt x="70" y="130"/>
                      </a:lnTo>
                      <a:lnTo>
                        <a:pt x="75" y="125"/>
                      </a:lnTo>
                      <a:lnTo>
                        <a:pt x="78" y="123"/>
                      </a:lnTo>
                      <a:lnTo>
                        <a:pt x="73" y="117"/>
                      </a:lnTo>
                      <a:lnTo>
                        <a:pt x="67" y="108"/>
                      </a:lnTo>
                      <a:lnTo>
                        <a:pt x="62" y="99"/>
                      </a:lnTo>
                      <a:lnTo>
                        <a:pt x="57" y="92"/>
                      </a:lnTo>
                      <a:lnTo>
                        <a:pt x="52" y="85"/>
                      </a:lnTo>
                      <a:lnTo>
                        <a:pt x="47" y="78"/>
                      </a:lnTo>
                      <a:lnTo>
                        <a:pt x="43" y="71"/>
                      </a:lnTo>
                      <a:lnTo>
                        <a:pt x="37" y="59"/>
                      </a:lnTo>
                      <a:lnTo>
                        <a:pt x="32" y="48"/>
                      </a:lnTo>
                      <a:lnTo>
                        <a:pt x="26" y="38"/>
                      </a:lnTo>
                      <a:lnTo>
                        <a:pt x="19" y="26"/>
                      </a:lnTo>
                      <a:lnTo>
                        <a:pt x="14" y="19"/>
                      </a:lnTo>
                      <a:lnTo>
                        <a:pt x="11" y="12"/>
                      </a:lnTo>
                      <a:lnTo>
                        <a:pt x="7" y="4"/>
                      </a:lnTo>
                      <a:lnTo>
                        <a:pt x="14" y="5"/>
                      </a:lnTo>
                      <a:lnTo>
                        <a:pt x="14" y="5"/>
                      </a:lnTo>
                      <a:lnTo>
                        <a:pt x="14" y="5"/>
                      </a:lnTo>
                      <a:lnTo>
                        <a:pt x="14" y="5"/>
                      </a:lnTo>
                      <a:lnTo>
                        <a:pt x="14" y="5"/>
                      </a:lnTo>
                      <a:lnTo>
                        <a:pt x="14" y="5"/>
                      </a:lnTo>
                      <a:lnTo>
                        <a:pt x="14" y="5"/>
                      </a:lnTo>
                      <a:lnTo>
                        <a:pt x="14" y="5"/>
                      </a:lnTo>
                      <a:lnTo>
                        <a:pt x="27" y="5"/>
                      </a:lnTo>
                      <a:lnTo>
                        <a:pt x="27" y="5"/>
                      </a:lnTo>
                      <a:lnTo>
                        <a:pt x="27" y="5"/>
                      </a:lnTo>
                      <a:lnTo>
                        <a:pt x="27" y="5"/>
                      </a:lnTo>
                      <a:lnTo>
                        <a:pt x="27" y="5"/>
                      </a:lnTo>
                      <a:lnTo>
                        <a:pt x="31" y="10"/>
                      </a:lnTo>
                      <a:lnTo>
                        <a:pt x="37" y="22"/>
                      </a:lnTo>
                      <a:lnTo>
                        <a:pt x="43" y="31"/>
                      </a:lnTo>
                    </a:path>
                  </a:pathLst>
                </a:custGeom>
                <a:solidFill>
                  <a:srgbClr val="037C03">
                    <a:alpha val="50000"/>
                  </a:srgbClr>
                </a:solidFill>
                <a:ln w="9525" cap="rnd">
                  <a:noFill/>
                  <a:round/>
                  <a:headEnd/>
                  <a:tailEnd/>
                </a:ln>
                <a:effectLst/>
              </p:spPr>
              <p:txBody>
                <a:bodyPr/>
                <a:lstStyle/>
                <a:p>
                  <a:pPr>
                    <a:defRPr/>
                  </a:pPr>
                  <a:endParaRPr lang="zh-CN" altLang="en-US">
                    <a:ea typeface="宋体" charset="-122"/>
                  </a:endParaRPr>
                </a:p>
              </p:txBody>
            </p:sp>
            <p:grpSp>
              <p:nvGrpSpPr>
                <p:cNvPr id="3100" name="Group 28"/>
                <p:cNvGrpSpPr>
                  <a:grpSpLocks/>
                </p:cNvGrpSpPr>
                <p:nvPr/>
              </p:nvGrpSpPr>
              <p:grpSpPr bwMode="auto">
                <a:xfrm>
                  <a:off x="1985" y="1419"/>
                  <a:ext cx="465" cy="349"/>
                  <a:chOff x="1985" y="1419"/>
                  <a:chExt cx="465" cy="349"/>
                </a:xfrm>
              </p:grpSpPr>
              <p:sp>
                <p:nvSpPr>
                  <p:cNvPr id="115741" name="Freeform 29"/>
                  <p:cNvSpPr>
                    <a:spLocks/>
                  </p:cNvSpPr>
                  <p:nvPr/>
                </p:nvSpPr>
                <p:spPr bwMode="ltGray">
                  <a:xfrm>
                    <a:off x="2030" y="1419"/>
                    <a:ext cx="420" cy="326"/>
                  </a:xfrm>
                  <a:custGeom>
                    <a:avLst/>
                    <a:gdLst/>
                    <a:ahLst/>
                    <a:cxnLst>
                      <a:cxn ang="0">
                        <a:pos x="159" y="41"/>
                      </a:cxn>
                      <a:cxn ang="0">
                        <a:pos x="193" y="13"/>
                      </a:cxn>
                      <a:cxn ang="0">
                        <a:pos x="233" y="2"/>
                      </a:cxn>
                      <a:cxn ang="0">
                        <a:pos x="279" y="2"/>
                      </a:cxn>
                      <a:cxn ang="0">
                        <a:pos x="290" y="6"/>
                      </a:cxn>
                      <a:cxn ang="0">
                        <a:pos x="260" y="14"/>
                      </a:cxn>
                      <a:cxn ang="0">
                        <a:pos x="225" y="25"/>
                      </a:cxn>
                      <a:cxn ang="0">
                        <a:pos x="186" y="52"/>
                      </a:cxn>
                      <a:cxn ang="0">
                        <a:pos x="183" y="89"/>
                      </a:cxn>
                      <a:cxn ang="0">
                        <a:pos x="240" y="66"/>
                      </a:cxn>
                      <a:cxn ang="0">
                        <a:pos x="288" y="64"/>
                      </a:cxn>
                      <a:cxn ang="0">
                        <a:pos x="338" y="69"/>
                      </a:cxn>
                      <a:cxn ang="0">
                        <a:pos x="397" y="75"/>
                      </a:cxn>
                      <a:cxn ang="0">
                        <a:pos x="398" y="76"/>
                      </a:cxn>
                      <a:cxn ang="0">
                        <a:pos x="341" y="79"/>
                      </a:cxn>
                      <a:cxn ang="0">
                        <a:pos x="288" y="80"/>
                      </a:cxn>
                      <a:cxn ang="0">
                        <a:pos x="242" y="86"/>
                      </a:cxn>
                      <a:cxn ang="0">
                        <a:pos x="191" y="98"/>
                      </a:cxn>
                      <a:cxn ang="0">
                        <a:pos x="212" y="118"/>
                      </a:cxn>
                      <a:cxn ang="0">
                        <a:pos x="227" y="136"/>
                      </a:cxn>
                      <a:cxn ang="0">
                        <a:pos x="175" y="119"/>
                      </a:cxn>
                      <a:cxn ang="0">
                        <a:pos x="165" y="129"/>
                      </a:cxn>
                      <a:cxn ang="0">
                        <a:pos x="221" y="138"/>
                      </a:cxn>
                      <a:cxn ang="0">
                        <a:pos x="269" y="150"/>
                      </a:cxn>
                      <a:cxn ang="0">
                        <a:pos x="306" y="181"/>
                      </a:cxn>
                      <a:cxn ang="0">
                        <a:pos x="335" y="223"/>
                      </a:cxn>
                      <a:cxn ang="0">
                        <a:pos x="329" y="231"/>
                      </a:cxn>
                      <a:cxn ang="0">
                        <a:pos x="290" y="204"/>
                      </a:cxn>
                      <a:cxn ang="0">
                        <a:pos x="248" y="174"/>
                      </a:cxn>
                      <a:cxn ang="0">
                        <a:pos x="202" y="154"/>
                      </a:cxn>
                      <a:cxn ang="0">
                        <a:pos x="173" y="148"/>
                      </a:cxn>
                      <a:cxn ang="0">
                        <a:pos x="196" y="181"/>
                      </a:cxn>
                      <a:cxn ang="0">
                        <a:pos x="227" y="223"/>
                      </a:cxn>
                      <a:cxn ang="0">
                        <a:pos x="244" y="262"/>
                      </a:cxn>
                      <a:cxn ang="0">
                        <a:pos x="243" y="299"/>
                      </a:cxn>
                      <a:cxn ang="0">
                        <a:pos x="222" y="259"/>
                      </a:cxn>
                      <a:cxn ang="0">
                        <a:pos x="199" y="215"/>
                      </a:cxn>
                      <a:cxn ang="0">
                        <a:pos x="173" y="177"/>
                      </a:cxn>
                      <a:cxn ang="0">
                        <a:pos x="150" y="142"/>
                      </a:cxn>
                      <a:cxn ang="0">
                        <a:pos x="109" y="162"/>
                      </a:cxn>
                      <a:cxn ang="0">
                        <a:pos x="77" y="210"/>
                      </a:cxn>
                      <a:cxn ang="0">
                        <a:pos x="49" y="260"/>
                      </a:cxn>
                      <a:cxn ang="0">
                        <a:pos x="18" y="306"/>
                      </a:cxn>
                      <a:cxn ang="0">
                        <a:pos x="8" y="301"/>
                      </a:cxn>
                      <a:cxn ang="0">
                        <a:pos x="45" y="243"/>
                      </a:cxn>
                      <a:cxn ang="0">
                        <a:pos x="78" y="198"/>
                      </a:cxn>
                      <a:cxn ang="0">
                        <a:pos x="107" y="154"/>
                      </a:cxn>
                      <a:cxn ang="0">
                        <a:pos x="132" y="120"/>
                      </a:cxn>
                      <a:cxn ang="0">
                        <a:pos x="95" y="79"/>
                      </a:cxn>
                      <a:cxn ang="0">
                        <a:pos x="42" y="57"/>
                      </a:cxn>
                      <a:cxn ang="0">
                        <a:pos x="19" y="45"/>
                      </a:cxn>
                      <a:cxn ang="0">
                        <a:pos x="60" y="58"/>
                      </a:cxn>
                      <a:cxn ang="0">
                        <a:pos x="116" y="86"/>
                      </a:cxn>
                    </a:cxnLst>
                    <a:rect l="0" t="0" r="r" b="b"/>
                    <a:pathLst>
                      <a:path w="420" h="326">
                        <a:moveTo>
                          <a:pt x="132" y="83"/>
                        </a:moveTo>
                        <a:lnTo>
                          <a:pt x="135" y="74"/>
                        </a:lnTo>
                        <a:lnTo>
                          <a:pt x="140" y="65"/>
                        </a:lnTo>
                        <a:lnTo>
                          <a:pt x="146" y="57"/>
                        </a:lnTo>
                        <a:lnTo>
                          <a:pt x="152" y="48"/>
                        </a:lnTo>
                        <a:lnTo>
                          <a:pt x="159" y="41"/>
                        </a:lnTo>
                        <a:lnTo>
                          <a:pt x="164" y="34"/>
                        </a:lnTo>
                        <a:lnTo>
                          <a:pt x="170" y="29"/>
                        </a:lnTo>
                        <a:lnTo>
                          <a:pt x="176" y="25"/>
                        </a:lnTo>
                        <a:lnTo>
                          <a:pt x="181" y="20"/>
                        </a:lnTo>
                        <a:lnTo>
                          <a:pt x="187" y="17"/>
                        </a:lnTo>
                        <a:lnTo>
                          <a:pt x="193" y="13"/>
                        </a:lnTo>
                        <a:lnTo>
                          <a:pt x="199" y="10"/>
                        </a:lnTo>
                        <a:lnTo>
                          <a:pt x="204" y="8"/>
                        </a:lnTo>
                        <a:lnTo>
                          <a:pt x="212" y="6"/>
                        </a:lnTo>
                        <a:lnTo>
                          <a:pt x="220" y="5"/>
                        </a:lnTo>
                        <a:lnTo>
                          <a:pt x="226" y="3"/>
                        </a:lnTo>
                        <a:lnTo>
                          <a:pt x="233" y="2"/>
                        </a:lnTo>
                        <a:lnTo>
                          <a:pt x="241" y="2"/>
                        </a:lnTo>
                        <a:lnTo>
                          <a:pt x="248" y="1"/>
                        </a:lnTo>
                        <a:lnTo>
                          <a:pt x="258" y="1"/>
                        </a:lnTo>
                        <a:lnTo>
                          <a:pt x="265" y="1"/>
                        </a:lnTo>
                        <a:lnTo>
                          <a:pt x="272" y="2"/>
                        </a:lnTo>
                        <a:lnTo>
                          <a:pt x="279" y="2"/>
                        </a:lnTo>
                        <a:lnTo>
                          <a:pt x="285" y="1"/>
                        </a:lnTo>
                        <a:lnTo>
                          <a:pt x="293" y="1"/>
                        </a:lnTo>
                        <a:lnTo>
                          <a:pt x="300" y="0"/>
                        </a:lnTo>
                        <a:lnTo>
                          <a:pt x="296" y="2"/>
                        </a:lnTo>
                        <a:lnTo>
                          <a:pt x="293" y="3"/>
                        </a:lnTo>
                        <a:lnTo>
                          <a:pt x="290" y="6"/>
                        </a:lnTo>
                        <a:lnTo>
                          <a:pt x="287" y="10"/>
                        </a:lnTo>
                        <a:lnTo>
                          <a:pt x="281" y="10"/>
                        </a:lnTo>
                        <a:lnTo>
                          <a:pt x="275" y="10"/>
                        </a:lnTo>
                        <a:lnTo>
                          <a:pt x="270" y="11"/>
                        </a:lnTo>
                        <a:lnTo>
                          <a:pt x="265" y="12"/>
                        </a:lnTo>
                        <a:lnTo>
                          <a:pt x="260" y="14"/>
                        </a:lnTo>
                        <a:lnTo>
                          <a:pt x="254" y="15"/>
                        </a:lnTo>
                        <a:lnTo>
                          <a:pt x="248" y="17"/>
                        </a:lnTo>
                        <a:lnTo>
                          <a:pt x="242" y="19"/>
                        </a:lnTo>
                        <a:lnTo>
                          <a:pt x="236" y="20"/>
                        </a:lnTo>
                        <a:lnTo>
                          <a:pt x="231" y="22"/>
                        </a:lnTo>
                        <a:lnTo>
                          <a:pt x="225" y="25"/>
                        </a:lnTo>
                        <a:lnTo>
                          <a:pt x="218" y="28"/>
                        </a:lnTo>
                        <a:lnTo>
                          <a:pt x="212" y="31"/>
                        </a:lnTo>
                        <a:lnTo>
                          <a:pt x="205" y="35"/>
                        </a:lnTo>
                        <a:lnTo>
                          <a:pt x="199" y="39"/>
                        </a:lnTo>
                        <a:lnTo>
                          <a:pt x="192" y="45"/>
                        </a:lnTo>
                        <a:lnTo>
                          <a:pt x="186" y="52"/>
                        </a:lnTo>
                        <a:lnTo>
                          <a:pt x="180" y="61"/>
                        </a:lnTo>
                        <a:lnTo>
                          <a:pt x="173" y="73"/>
                        </a:lnTo>
                        <a:lnTo>
                          <a:pt x="167" y="86"/>
                        </a:lnTo>
                        <a:lnTo>
                          <a:pt x="159" y="101"/>
                        </a:lnTo>
                        <a:lnTo>
                          <a:pt x="172" y="95"/>
                        </a:lnTo>
                        <a:lnTo>
                          <a:pt x="183" y="89"/>
                        </a:lnTo>
                        <a:lnTo>
                          <a:pt x="197" y="82"/>
                        </a:lnTo>
                        <a:lnTo>
                          <a:pt x="212" y="75"/>
                        </a:lnTo>
                        <a:lnTo>
                          <a:pt x="218" y="73"/>
                        </a:lnTo>
                        <a:lnTo>
                          <a:pt x="225" y="70"/>
                        </a:lnTo>
                        <a:lnTo>
                          <a:pt x="232" y="69"/>
                        </a:lnTo>
                        <a:lnTo>
                          <a:pt x="240" y="66"/>
                        </a:lnTo>
                        <a:lnTo>
                          <a:pt x="249" y="65"/>
                        </a:lnTo>
                        <a:lnTo>
                          <a:pt x="256" y="64"/>
                        </a:lnTo>
                        <a:lnTo>
                          <a:pt x="263" y="64"/>
                        </a:lnTo>
                        <a:lnTo>
                          <a:pt x="272" y="63"/>
                        </a:lnTo>
                        <a:lnTo>
                          <a:pt x="281" y="64"/>
                        </a:lnTo>
                        <a:lnTo>
                          <a:pt x="288" y="64"/>
                        </a:lnTo>
                        <a:lnTo>
                          <a:pt x="297" y="65"/>
                        </a:lnTo>
                        <a:lnTo>
                          <a:pt x="305" y="65"/>
                        </a:lnTo>
                        <a:lnTo>
                          <a:pt x="313" y="66"/>
                        </a:lnTo>
                        <a:lnTo>
                          <a:pt x="321" y="67"/>
                        </a:lnTo>
                        <a:lnTo>
                          <a:pt x="329" y="68"/>
                        </a:lnTo>
                        <a:lnTo>
                          <a:pt x="338" y="69"/>
                        </a:lnTo>
                        <a:lnTo>
                          <a:pt x="346" y="69"/>
                        </a:lnTo>
                        <a:lnTo>
                          <a:pt x="354" y="70"/>
                        </a:lnTo>
                        <a:lnTo>
                          <a:pt x="364" y="71"/>
                        </a:lnTo>
                        <a:lnTo>
                          <a:pt x="374" y="72"/>
                        </a:lnTo>
                        <a:lnTo>
                          <a:pt x="383" y="74"/>
                        </a:lnTo>
                        <a:lnTo>
                          <a:pt x="397" y="75"/>
                        </a:lnTo>
                        <a:lnTo>
                          <a:pt x="402" y="75"/>
                        </a:lnTo>
                        <a:lnTo>
                          <a:pt x="406" y="75"/>
                        </a:lnTo>
                        <a:lnTo>
                          <a:pt x="411" y="77"/>
                        </a:lnTo>
                        <a:lnTo>
                          <a:pt x="419" y="80"/>
                        </a:lnTo>
                        <a:lnTo>
                          <a:pt x="404" y="77"/>
                        </a:lnTo>
                        <a:lnTo>
                          <a:pt x="398" y="76"/>
                        </a:lnTo>
                        <a:lnTo>
                          <a:pt x="392" y="76"/>
                        </a:lnTo>
                        <a:lnTo>
                          <a:pt x="379" y="77"/>
                        </a:lnTo>
                        <a:lnTo>
                          <a:pt x="370" y="78"/>
                        </a:lnTo>
                        <a:lnTo>
                          <a:pt x="360" y="78"/>
                        </a:lnTo>
                        <a:lnTo>
                          <a:pt x="350" y="78"/>
                        </a:lnTo>
                        <a:lnTo>
                          <a:pt x="341" y="79"/>
                        </a:lnTo>
                        <a:lnTo>
                          <a:pt x="332" y="79"/>
                        </a:lnTo>
                        <a:lnTo>
                          <a:pt x="325" y="78"/>
                        </a:lnTo>
                        <a:lnTo>
                          <a:pt x="315" y="78"/>
                        </a:lnTo>
                        <a:lnTo>
                          <a:pt x="305" y="78"/>
                        </a:lnTo>
                        <a:lnTo>
                          <a:pt x="296" y="79"/>
                        </a:lnTo>
                        <a:lnTo>
                          <a:pt x="288" y="80"/>
                        </a:lnTo>
                        <a:lnTo>
                          <a:pt x="279" y="80"/>
                        </a:lnTo>
                        <a:lnTo>
                          <a:pt x="272" y="80"/>
                        </a:lnTo>
                        <a:lnTo>
                          <a:pt x="264" y="81"/>
                        </a:lnTo>
                        <a:lnTo>
                          <a:pt x="256" y="83"/>
                        </a:lnTo>
                        <a:lnTo>
                          <a:pt x="249" y="84"/>
                        </a:lnTo>
                        <a:lnTo>
                          <a:pt x="242" y="86"/>
                        </a:lnTo>
                        <a:lnTo>
                          <a:pt x="235" y="87"/>
                        </a:lnTo>
                        <a:lnTo>
                          <a:pt x="227" y="89"/>
                        </a:lnTo>
                        <a:lnTo>
                          <a:pt x="219" y="92"/>
                        </a:lnTo>
                        <a:lnTo>
                          <a:pt x="212" y="93"/>
                        </a:lnTo>
                        <a:lnTo>
                          <a:pt x="199" y="97"/>
                        </a:lnTo>
                        <a:lnTo>
                          <a:pt x="191" y="98"/>
                        </a:lnTo>
                        <a:lnTo>
                          <a:pt x="180" y="104"/>
                        </a:lnTo>
                        <a:lnTo>
                          <a:pt x="164" y="109"/>
                        </a:lnTo>
                        <a:lnTo>
                          <a:pt x="180" y="111"/>
                        </a:lnTo>
                        <a:lnTo>
                          <a:pt x="199" y="112"/>
                        </a:lnTo>
                        <a:lnTo>
                          <a:pt x="203" y="113"/>
                        </a:lnTo>
                        <a:lnTo>
                          <a:pt x="212" y="118"/>
                        </a:lnTo>
                        <a:lnTo>
                          <a:pt x="217" y="120"/>
                        </a:lnTo>
                        <a:lnTo>
                          <a:pt x="223" y="123"/>
                        </a:lnTo>
                        <a:lnTo>
                          <a:pt x="224" y="125"/>
                        </a:lnTo>
                        <a:lnTo>
                          <a:pt x="227" y="130"/>
                        </a:lnTo>
                        <a:lnTo>
                          <a:pt x="233" y="140"/>
                        </a:lnTo>
                        <a:lnTo>
                          <a:pt x="227" y="136"/>
                        </a:lnTo>
                        <a:lnTo>
                          <a:pt x="219" y="131"/>
                        </a:lnTo>
                        <a:lnTo>
                          <a:pt x="212" y="129"/>
                        </a:lnTo>
                        <a:lnTo>
                          <a:pt x="199" y="125"/>
                        </a:lnTo>
                        <a:lnTo>
                          <a:pt x="190" y="123"/>
                        </a:lnTo>
                        <a:lnTo>
                          <a:pt x="180" y="120"/>
                        </a:lnTo>
                        <a:lnTo>
                          <a:pt x="175" y="119"/>
                        </a:lnTo>
                        <a:lnTo>
                          <a:pt x="165" y="120"/>
                        </a:lnTo>
                        <a:lnTo>
                          <a:pt x="158" y="122"/>
                        </a:lnTo>
                        <a:lnTo>
                          <a:pt x="148" y="123"/>
                        </a:lnTo>
                        <a:lnTo>
                          <a:pt x="153" y="125"/>
                        </a:lnTo>
                        <a:lnTo>
                          <a:pt x="158" y="127"/>
                        </a:lnTo>
                        <a:lnTo>
                          <a:pt x="165" y="129"/>
                        </a:lnTo>
                        <a:lnTo>
                          <a:pt x="173" y="129"/>
                        </a:lnTo>
                        <a:lnTo>
                          <a:pt x="186" y="129"/>
                        </a:lnTo>
                        <a:lnTo>
                          <a:pt x="194" y="131"/>
                        </a:lnTo>
                        <a:lnTo>
                          <a:pt x="204" y="133"/>
                        </a:lnTo>
                        <a:lnTo>
                          <a:pt x="212" y="136"/>
                        </a:lnTo>
                        <a:lnTo>
                          <a:pt x="221" y="138"/>
                        </a:lnTo>
                        <a:lnTo>
                          <a:pt x="231" y="141"/>
                        </a:lnTo>
                        <a:lnTo>
                          <a:pt x="240" y="143"/>
                        </a:lnTo>
                        <a:lnTo>
                          <a:pt x="248" y="145"/>
                        </a:lnTo>
                        <a:lnTo>
                          <a:pt x="254" y="146"/>
                        </a:lnTo>
                        <a:lnTo>
                          <a:pt x="261" y="148"/>
                        </a:lnTo>
                        <a:lnTo>
                          <a:pt x="269" y="150"/>
                        </a:lnTo>
                        <a:lnTo>
                          <a:pt x="277" y="154"/>
                        </a:lnTo>
                        <a:lnTo>
                          <a:pt x="285" y="158"/>
                        </a:lnTo>
                        <a:lnTo>
                          <a:pt x="289" y="160"/>
                        </a:lnTo>
                        <a:lnTo>
                          <a:pt x="295" y="167"/>
                        </a:lnTo>
                        <a:lnTo>
                          <a:pt x="302" y="174"/>
                        </a:lnTo>
                        <a:lnTo>
                          <a:pt x="306" y="181"/>
                        </a:lnTo>
                        <a:lnTo>
                          <a:pt x="311" y="188"/>
                        </a:lnTo>
                        <a:lnTo>
                          <a:pt x="316" y="195"/>
                        </a:lnTo>
                        <a:lnTo>
                          <a:pt x="320" y="202"/>
                        </a:lnTo>
                        <a:lnTo>
                          <a:pt x="325" y="208"/>
                        </a:lnTo>
                        <a:lnTo>
                          <a:pt x="329" y="215"/>
                        </a:lnTo>
                        <a:lnTo>
                          <a:pt x="335" y="223"/>
                        </a:lnTo>
                        <a:lnTo>
                          <a:pt x="339" y="232"/>
                        </a:lnTo>
                        <a:lnTo>
                          <a:pt x="345" y="238"/>
                        </a:lnTo>
                        <a:lnTo>
                          <a:pt x="351" y="246"/>
                        </a:lnTo>
                        <a:lnTo>
                          <a:pt x="343" y="240"/>
                        </a:lnTo>
                        <a:lnTo>
                          <a:pt x="337" y="236"/>
                        </a:lnTo>
                        <a:lnTo>
                          <a:pt x="329" y="231"/>
                        </a:lnTo>
                        <a:lnTo>
                          <a:pt x="321" y="225"/>
                        </a:lnTo>
                        <a:lnTo>
                          <a:pt x="315" y="220"/>
                        </a:lnTo>
                        <a:lnTo>
                          <a:pt x="309" y="215"/>
                        </a:lnTo>
                        <a:lnTo>
                          <a:pt x="303" y="212"/>
                        </a:lnTo>
                        <a:lnTo>
                          <a:pt x="297" y="208"/>
                        </a:lnTo>
                        <a:lnTo>
                          <a:pt x="290" y="204"/>
                        </a:lnTo>
                        <a:lnTo>
                          <a:pt x="284" y="200"/>
                        </a:lnTo>
                        <a:lnTo>
                          <a:pt x="278" y="196"/>
                        </a:lnTo>
                        <a:lnTo>
                          <a:pt x="271" y="191"/>
                        </a:lnTo>
                        <a:lnTo>
                          <a:pt x="263" y="186"/>
                        </a:lnTo>
                        <a:lnTo>
                          <a:pt x="255" y="179"/>
                        </a:lnTo>
                        <a:lnTo>
                          <a:pt x="248" y="174"/>
                        </a:lnTo>
                        <a:lnTo>
                          <a:pt x="241" y="170"/>
                        </a:lnTo>
                        <a:lnTo>
                          <a:pt x="234" y="166"/>
                        </a:lnTo>
                        <a:lnTo>
                          <a:pt x="226" y="162"/>
                        </a:lnTo>
                        <a:lnTo>
                          <a:pt x="219" y="159"/>
                        </a:lnTo>
                        <a:lnTo>
                          <a:pt x="212" y="157"/>
                        </a:lnTo>
                        <a:lnTo>
                          <a:pt x="202" y="154"/>
                        </a:lnTo>
                        <a:lnTo>
                          <a:pt x="192" y="151"/>
                        </a:lnTo>
                        <a:lnTo>
                          <a:pt x="185" y="150"/>
                        </a:lnTo>
                        <a:lnTo>
                          <a:pt x="178" y="147"/>
                        </a:lnTo>
                        <a:lnTo>
                          <a:pt x="167" y="142"/>
                        </a:lnTo>
                        <a:lnTo>
                          <a:pt x="156" y="137"/>
                        </a:lnTo>
                        <a:lnTo>
                          <a:pt x="173" y="148"/>
                        </a:lnTo>
                        <a:lnTo>
                          <a:pt x="174" y="150"/>
                        </a:lnTo>
                        <a:lnTo>
                          <a:pt x="178" y="155"/>
                        </a:lnTo>
                        <a:lnTo>
                          <a:pt x="182" y="160"/>
                        </a:lnTo>
                        <a:lnTo>
                          <a:pt x="187" y="167"/>
                        </a:lnTo>
                        <a:lnTo>
                          <a:pt x="192" y="173"/>
                        </a:lnTo>
                        <a:lnTo>
                          <a:pt x="196" y="181"/>
                        </a:lnTo>
                        <a:lnTo>
                          <a:pt x="202" y="188"/>
                        </a:lnTo>
                        <a:lnTo>
                          <a:pt x="207" y="194"/>
                        </a:lnTo>
                        <a:lnTo>
                          <a:pt x="212" y="200"/>
                        </a:lnTo>
                        <a:lnTo>
                          <a:pt x="216" y="207"/>
                        </a:lnTo>
                        <a:lnTo>
                          <a:pt x="223" y="216"/>
                        </a:lnTo>
                        <a:lnTo>
                          <a:pt x="227" y="223"/>
                        </a:lnTo>
                        <a:lnTo>
                          <a:pt x="231" y="229"/>
                        </a:lnTo>
                        <a:lnTo>
                          <a:pt x="235" y="236"/>
                        </a:lnTo>
                        <a:lnTo>
                          <a:pt x="238" y="243"/>
                        </a:lnTo>
                        <a:lnTo>
                          <a:pt x="241" y="250"/>
                        </a:lnTo>
                        <a:lnTo>
                          <a:pt x="243" y="255"/>
                        </a:lnTo>
                        <a:lnTo>
                          <a:pt x="244" y="262"/>
                        </a:lnTo>
                        <a:lnTo>
                          <a:pt x="245" y="272"/>
                        </a:lnTo>
                        <a:lnTo>
                          <a:pt x="246" y="281"/>
                        </a:lnTo>
                        <a:lnTo>
                          <a:pt x="247" y="290"/>
                        </a:lnTo>
                        <a:lnTo>
                          <a:pt x="249" y="299"/>
                        </a:lnTo>
                        <a:lnTo>
                          <a:pt x="250" y="308"/>
                        </a:lnTo>
                        <a:lnTo>
                          <a:pt x="243" y="299"/>
                        </a:lnTo>
                        <a:lnTo>
                          <a:pt x="238" y="292"/>
                        </a:lnTo>
                        <a:lnTo>
                          <a:pt x="233" y="286"/>
                        </a:lnTo>
                        <a:lnTo>
                          <a:pt x="231" y="281"/>
                        </a:lnTo>
                        <a:lnTo>
                          <a:pt x="227" y="274"/>
                        </a:lnTo>
                        <a:lnTo>
                          <a:pt x="225" y="267"/>
                        </a:lnTo>
                        <a:lnTo>
                          <a:pt x="222" y="259"/>
                        </a:lnTo>
                        <a:lnTo>
                          <a:pt x="218" y="251"/>
                        </a:lnTo>
                        <a:lnTo>
                          <a:pt x="214" y="242"/>
                        </a:lnTo>
                        <a:lnTo>
                          <a:pt x="211" y="235"/>
                        </a:lnTo>
                        <a:lnTo>
                          <a:pt x="207" y="227"/>
                        </a:lnTo>
                        <a:lnTo>
                          <a:pt x="202" y="220"/>
                        </a:lnTo>
                        <a:lnTo>
                          <a:pt x="199" y="215"/>
                        </a:lnTo>
                        <a:lnTo>
                          <a:pt x="193" y="208"/>
                        </a:lnTo>
                        <a:lnTo>
                          <a:pt x="187" y="201"/>
                        </a:lnTo>
                        <a:lnTo>
                          <a:pt x="182" y="196"/>
                        </a:lnTo>
                        <a:lnTo>
                          <a:pt x="177" y="190"/>
                        </a:lnTo>
                        <a:lnTo>
                          <a:pt x="176" y="184"/>
                        </a:lnTo>
                        <a:lnTo>
                          <a:pt x="173" y="177"/>
                        </a:lnTo>
                        <a:lnTo>
                          <a:pt x="169" y="170"/>
                        </a:lnTo>
                        <a:lnTo>
                          <a:pt x="166" y="163"/>
                        </a:lnTo>
                        <a:lnTo>
                          <a:pt x="164" y="161"/>
                        </a:lnTo>
                        <a:lnTo>
                          <a:pt x="158" y="154"/>
                        </a:lnTo>
                        <a:lnTo>
                          <a:pt x="154" y="148"/>
                        </a:lnTo>
                        <a:lnTo>
                          <a:pt x="150" y="142"/>
                        </a:lnTo>
                        <a:lnTo>
                          <a:pt x="145" y="136"/>
                        </a:lnTo>
                        <a:lnTo>
                          <a:pt x="138" y="140"/>
                        </a:lnTo>
                        <a:lnTo>
                          <a:pt x="131" y="144"/>
                        </a:lnTo>
                        <a:lnTo>
                          <a:pt x="123" y="151"/>
                        </a:lnTo>
                        <a:lnTo>
                          <a:pt x="115" y="156"/>
                        </a:lnTo>
                        <a:lnTo>
                          <a:pt x="109" y="162"/>
                        </a:lnTo>
                        <a:lnTo>
                          <a:pt x="105" y="168"/>
                        </a:lnTo>
                        <a:lnTo>
                          <a:pt x="99" y="176"/>
                        </a:lnTo>
                        <a:lnTo>
                          <a:pt x="93" y="186"/>
                        </a:lnTo>
                        <a:lnTo>
                          <a:pt x="87" y="193"/>
                        </a:lnTo>
                        <a:lnTo>
                          <a:pt x="81" y="202"/>
                        </a:lnTo>
                        <a:lnTo>
                          <a:pt x="77" y="210"/>
                        </a:lnTo>
                        <a:lnTo>
                          <a:pt x="72" y="218"/>
                        </a:lnTo>
                        <a:lnTo>
                          <a:pt x="67" y="226"/>
                        </a:lnTo>
                        <a:lnTo>
                          <a:pt x="64" y="233"/>
                        </a:lnTo>
                        <a:lnTo>
                          <a:pt x="59" y="242"/>
                        </a:lnTo>
                        <a:lnTo>
                          <a:pt x="55" y="250"/>
                        </a:lnTo>
                        <a:lnTo>
                          <a:pt x="49" y="260"/>
                        </a:lnTo>
                        <a:lnTo>
                          <a:pt x="43" y="269"/>
                        </a:lnTo>
                        <a:lnTo>
                          <a:pt x="37" y="280"/>
                        </a:lnTo>
                        <a:lnTo>
                          <a:pt x="31" y="289"/>
                        </a:lnTo>
                        <a:lnTo>
                          <a:pt x="27" y="294"/>
                        </a:lnTo>
                        <a:lnTo>
                          <a:pt x="22" y="300"/>
                        </a:lnTo>
                        <a:lnTo>
                          <a:pt x="18" y="306"/>
                        </a:lnTo>
                        <a:lnTo>
                          <a:pt x="12" y="312"/>
                        </a:lnTo>
                        <a:lnTo>
                          <a:pt x="7" y="317"/>
                        </a:lnTo>
                        <a:lnTo>
                          <a:pt x="0" y="325"/>
                        </a:lnTo>
                        <a:lnTo>
                          <a:pt x="2" y="316"/>
                        </a:lnTo>
                        <a:lnTo>
                          <a:pt x="4" y="309"/>
                        </a:lnTo>
                        <a:lnTo>
                          <a:pt x="8" y="301"/>
                        </a:lnTo>
                        <a:lnTo>
                          <a:pt x="12" y="294"/>
                        </a:lnTo>
                        <a:lnTo>
                          <a:pt x="19" y="284"/>
                        </a:lnTo>
                        <a:lnTo>
                          <a:pt x="26" y="274"/>
                        </a:lnTo>
                        <a:lnTo>
                          <a:pt x="33" y="262"/>
                        </a:lnTo>
                        <a:lnTo>
                          <a:pt x="39" y="253"/>
                        </a:lnTo>
                        <a:lnTo>
                          <a:pt x="45" y="243"/>
                        </a:lnTo>
                        <a:lnTo>
                          <a:pt x="51" y="235"/>
                        </a:lnTo>
                        <a:lnTo>
                          <a:pt x="56" y="227"/>
                        </a:lnTo>
                        <a:lnTo>
                          <a:pt x="61" y="220"/>
                        </a:lnTo>
                        <a:lnTo>
                          <a:pt x="66" y="214"/>
                        </a:lnTo>
                        <a:lnTo>
                          <a:pt x="72" y="206"/>
                        </a:lnTo>
                        <a:lnTo>
                          <a:pt x="78" y="198"/>
                        </a:lnTo>
                        <a:lnTo>
                          <a:pt x="84" y="190"/>
                        </a:lnTo>
                        <a:lnTo>
                          <a:pt x="90" y="181"/>
                        </a:lnTo>
                        <a:lnTo>
                          <a:pt x="95" y="174"/>
                        </a:lnTo>
                        <a:lnTo>
                          <a:pt x="101" y="166"/>
                        </a:lnTo>
                        <a:lnTo>
                          <a:pt x="104" y="160"/>
                        </a:lnTo>
                        <a:lnTo>
                          <a:pt x="107" y="154"/>
                        </a:lnTo>
                        <a:lnTo>
                          <a:pt x="109" y="149"/>
                        </a:lnTo>
                        <a:lnTo>
                          <a:pt x="112" y="143"/>
                        </a:lnTo>
                        <a:lnTo>
                          <a:pt x="116" y="138"/>
                        </a:lnTo>
                        <a:lnTo>
                          <a:pt x="122" y="131"/>
                        </a:lnTo>
                        <a:lnTo>
                          <a:pt x="128" y="125"/>
                        </a:lnTo>
                        <a:lnTo>
                          <a:pt x="132" y="120"/>
                        </a:lnTo>
                        <a:lnTo>
                          <a:pt x="137" y="114"/>
                        </a:lnTo>
                        <a:lnTo>
                          <a:pt x="135" y="109"/>
                        </a:lnTo>
                        <a:lnTo>
                          <a:pt x="133" y="101"/>
                        </a:lnTo>
                        <a:lnTo>
                          <a:pt x="121" y="97"/>
                        </a:lnTo>
                        <a:lnTo>
                          <a:pt x="108" y="88"/>
                        </a:lnTo>
                        <a:lnTo>
                          <a:pt x="95" y="79"/>
                        </a:lnTo>
                        <a:lnTo>
                          <a:pt x="87" y="74"/>
                        </a:lnTo>
                        <a:lnTo>
                          <a:pt x="81" y="71"/>
                        </a:lnTo>
                        <a:lnTo>
                          <a:pt x="71" y="66"/>
                        </a:lnTo>
                        <a:lnTo>
                          <a:pt x="61" y="63"/>
                        </a:lnTo>
                        <a:lnTo>
                          <a:pt x="50" y="60"/>
                        </a:lnTo>
                        <a:lnTo>
                          <a:pt x="42" y="57"/>
                        </a:lnTo>
                        <a:lnTo>
                          <a:pt x="32" y="53"/>
                        </a:lnTo>
                        <a:lnTo>
                          <a:pt x="23" y="51"/>
                        </a:lnTo>
                        <a:lnTo>
                          <a:pt x="14" y="49"/>
                        </a:lnTo>
                        <a:lnTo>
                          <a:pt x="7" y="47"/>
                        </a:lnTo>
                        <a:lnTo>
                          <a:pt x="14" y="46"/>
                        </a:lnTo>
                        <a:lnTo>
                          <a:pt x="19" y="45"/>
                        </a:lnTo>
                        <a:lnTo>
                          <a:pt x="23" y="44"/>
                        </a:lnTo>
                        <a:lnTo>
                          <a:pt x="28" y="44"/>
                        </a:lnTo>
                        <a:lnTo>
                          <a:pt x="33" y="44"/>
                        </a:lnTo>
                        <a:lnTo>
                          <a:pt x="43" y="49"/>
                        </a:lnTo>
                        <a:lnTo>
                          <a:pt x="51" y="53"/>
                        </a:lnTo>
                        <a:lnTo>
                          <a:pt x="60" y="58"/>
                        </a:lnTo>
                        <a:lnTo>
                          <a:pt x="69" y="63"/>
                        </a:lnTo>
                        <a:lnTo>
                          <a:pt x="79" y="68"/>
                        </a:lnTo>
                        <a:lnTo>
                          <a:pt x="89" y="74"/>
                        </a:lnTo>
                        <a:lnTo>
                          <a:pt x="96" y="77"/>
                        </a:lnTo>
                        <a:lnTo>
                          <a:pt x="109" y="84"/>
                        </a:lnTo>
                        <a:lnTo>
                          <a:pt x="116" y="86"/>
                        </a:lnTo>
                        <a:lnTo>
                          <a:pt x="122" y="85"/>
                        </a:lnTo>
                        <a:lnTo>
                          <a:pt x="127" y="84"/>
                        </a:lnTo>
                        <a:lnTo>
                          <a:pt x="132" y="83"/>
                        </a:lnTo>
                      </a:path>
                    </a:pathLst>
                  </a:custGeom>
                  <a:solidFill>
                    <a:srgbClr val="037C03">
                      <a:alpha val="50000"/>
                    </a:srgbClr>
                  </a:solidFill>
                  <a:ln w="9525" cap="rnd">
                    <a:noFill/>
                    <a:round/>
                    <a:headEnd/>
                    <a:tailEnd/>
                  </a:ln>
                  <a:effectLst/>
                </p:spPr>
                <p:txBody>
                  <a:bodyPr/>
                  <a:lstStyle/>
                  <a:p>
                    <a:pPr>
                      <a:defRPr/>
                    </a:pPr>
                    <a:endParaRPr lang="zh-CN" altLang="en-US">
                      <a:ea typeface="宋体" charset="-122"/>
                    </a:endParaRPr>
                  </a:p>
                </p:txBody>
              </p:sp>
              <p:sp>
                <p:nvSpPr>
                  <p:cNvPr id="115742" name="Freeform 30"/>
                  <p:cNvSpPr>
                    <a:spLocks/>
                  </p:cNvSpPr>
                  <p:nvPr/>
                </p:nvSpPr>
                <p:spPr bwMode="ltGray">
                  <a:xfrm>
                    <a:off x="2175" y="1584"/>
                    <a:ext cx="38" cy="181"/>
                  </a:xfrm>
                  <a:custGeom>
                    <a:avLst/>
                    <a:gdLst/>
                    <a:ahLst/>
                    <a:cxnLst>
                      <a:cxn ang="0">
                        <a:pos x="20" y="0"/>
                      </a:cxn>
                      <a:cxn ang="0">
                        <a:pos x="24" y="8"/>
                      </a:cxn>
                      <a:cxn ang="0">
                        <a:pos x="27" y="14"/>
                      </a:cxn>
                      <a:cxn ang="0">
                        <a:pos x="33" y="22"/>
                      </a:cxn>
                      <a:cxn ang="0">
                        <a:pos x="35" y="30"/>
                      </a:cxn>
                      <a:cxn ang="0">
                        <a:pos x="36" y="41"/>
                      </a:cxn>
                      <a:cxn ang="0">
                        <a:pos x="36" y="53"/>
                      </a:cxn>
                      <a:cxn ang="0">
                        <a:pos x="37" y="61"/>
                      </a:cxn>
                      <a:cxn ang="0">
                        <a:pos x="36" y="70"/>
                      </a:cxn>
                      <a:cxn ang="0">
                        <a:pos x="35" y="81"/>
                      </a:cxn>
                      <a:cxn ang="0">
                        <a:pos x="33" y="91"/>
                      </a:cxn>
                      <a:cxn ang="0">
                        <a:pos x="30" y="106"/>
                      </a:cxn>
                      <a:cxn ang="0">
                        <a:pos x="28" y="114"/>
                      </a:cxn>
                      <a:cxn ang="0">
                        <a:pos x="23" y="124"/>
                      </a:cxn>
                      <a:cxn ang="0">
                        <a:pos x="17" y="135"/>
                      </a:cxn>
                      <a:cxn ang="0">
                        <a:pos x="12" y="145"/>
                      </a:cxn>
                      <a:cxn ang="0">
                        <a:pos x="7" y="155"/>
                      </a:cxn>
                      <a:cxn ang="0">
                        <a:pos x="3" y="163"/>
                      </a:cxn>
                      <a:cxn ang="0">
                        <a:pos x="0" y="180"/>
                      </a:cxn>
                      <a:cxn ang="0">
                        <a:pos x="1" y="163"/>
                      </a:cxn>
                      <a:cxn ang="0">
                        <a:pos x="3" y="152"/>
                      </a:cxn>
                      <a:cxn ang="0">
                        <a:pos x="4" y="141"/>
                      </a:cxn>
                      <a:cxn ang="0">
                        <a:pos x="5" y="130"/>
                      </a:cxn>
                      <a:cxn ang="0">
                        <a:pos x="7" y="116"/>
                      </a:cxn>
                      <a:cxn ang="0">
                        <a:pos x="9" y="106"/>
                      </a:cxn>
                      <a:cxn ang="0">
                        <a:pos x="12" y="96"/>
                      </a:cxn>
                      <a:cxn ang="0">
                        <a:pos x="15" y="87"/>
                      </a:cxn>
                      <a:cxn ang="0">
                        <a:pos x="17" y="77"/>
                      </a:cxn>
                      <a:cxn ang="0">
                        <a:pos x="20" y="67"/>
                      </a:cxn>
                      <a:cxn ang="0">
                        <a:pos x="21" y="57"/>
                      </a:cxn>
                      <a:cxn ang="0">
                        <a:pos x="22" y="49"/>
                      </a:cxn>
                      <a:cxn ang="0">
                        <a:pos x="23" y="39"/>
                      </a:cxn>
                      <a:cxn ang="0">
                        <a:pos x="23" y="28"/>
                      </a:cxn>
                      <a:cxn ang="0">
                        <a:pos x="23" y="14"/>
                      </a:cxn>
                      <a:cxn ang="0">
                        <a:pos x="22" y="8"/>
                      </a:cxn>
                      <a:cxn ang="0">
                        <a:pos x="20" y="0"/>
                      </a:cxn>
                    </a:cxnLst>
                    <a:rect l="0" t="0" r="r" b="b"/>
                    <a:pathLst>
                      <a:path w="38" h="181">
                        <a:moveTo>
                          <a:pt x="20" y="0"/>
                        </a:moveTo>
                        <a:lnTo>
                          <a:pt x="24" y="8"/>
                        </a:lnTo>
                        <a:lnTo>
                          <a:pt x="27" y="14"/>
                        </a:lnTo>
                        <a:lnTo>
                          <a:pt x="33" y="22"/>
                        </a:lnTo>
                        <a:lnTo>
                          <a:pt x="35" y="30"/>
                        </a:lnTo>
                        <a:lnTo>
                          <a:pt x="36" y="41"/>
                        </a:lnTo>
                        <a:lnTo>
                          <a:pt x="36" y="53"/>
                        </a:lnTo>
                        <a:lnTo>
                          <a:pt x="37" y="61"/>
                        </a:lnTo>
                        <a:lnTo>
                          <a:pt x="36" y="70"/>
                        </a:lnTo>
                        <a:lnTo>
                          <a:pt x="35" y="81"/>
                        </a:lnTo>
                        <a:lnTo>
                          <a:pt x="33" y="91"/>
                        </a:lnTo>
                        <a:lnTo>
                          <a:pt x="30" y="106"/>
                        </a:lnTo>
                        <a:lnTo>
                          <a:pt x="28" y="114"/>
                        </a:lnTo>
                        <a:lnTo>
                          <a:pt x="23" y="124"/>
                        </a:lnTo>
                        <a:lnTo>
                          <a:pt x="17" y="135"/>
                        </a:lnTo>
                        <a:lnTo>
                          <a:pt x="12" y="145"/>
                        </a:lnTo>
                        <a:lnTo>
                          <a:pt x="7" y="155"/>
                        </a:lnTo>
                        <a:lnTo>
                          <a:pt x="3" y="163"/>
                        </a:lnTo>
                        <a:lnTo>
                          <a:pt x="0" y="180"/>
                        </a:lnTo>
                        <a:lnTo>
                          <a:pt x="1" y="163"/>
                        </a:lnTo>
                        <a:lnTo>
                          <a:pt x="3" y="152"/>
                        </a:lnTo>
                        <a:lnTo>
                          <a:pt x="4" y="141"/>
                        </a:lnTo>
                        <a:lnTo>
                          <a:pt x="5" y="130"/>
                        </a:lnTo>
                        <a:lnTo>
                          <a:pt x="7" y="116"/>
                        </a:lnTo>
                        <a:lnTo>
                          <a:pt x="9" y="106"/>
                        </a:lnTo>
                        <a:lnTo>
                          <a:pt x="12" y="96"/>
                        </a:lnTo>
                        <a:lnTo>
                          <a:pt x="15" y="87"/>
                        </a:lnTo>
                        <a:lnTo>
                          <a:pt x="17" y="77"/>
                        </a:lnTo>
                        <a:lnTo>
                          <a:pt x="20" y="67"/>
                        </a:lnTo>
                        <a:lnTo>
                          <a:pt x="21" y="57"/>
                        </a:lnTo>
                        <a:lnTo>
                          <a:pt x="22" y="49"/>
                        </a:lnTo>
                        <a:lnTo>
                          <a:pt x="23" y="39"/>
                        </a:lnTo>
                        <a:lnTo>
                          <a:pt x="23" y="28"/>
                        </a:lnTo>
                        <a:lnTo>
                          <a:pt x="23" y="14"/>
                        </a:lnTo>
                        <a:lnTo>
                          <a:pt x="22" y="8"/>
                        </a:lnTo>
                        <a:lnTo>
                          <a:pt x="20" y="0"/>
                        </a:lnTo>
                      </a:path>
                    </a:pathLst>
                  </a:custGeom>
                  <a:solidFill>
                    <a:srgbClr val="037C03">
                      <a:alpha val="50000"/>
                    </a:srgbClr>
                  </a:solidFill>
                  <a:ln w="9525" cap="rnd">
                    <a:noFill/>
                    <a:round/>
                    <a:headEnd/>
                    <a:tailEnd/>
                  </a:ln>
                  <a:effectLst/>
                </p:spPr>
                <p:txBody>
                  <a:bodyPr/>
                  <a:lstStyle/>
                  <a:p>
                    <a:pPr>
                      <a:defRPr/>
                    </a:pPr>
                    <a:endParaRPr lang="zh-CN" altLang="en-US">
                      <a:ea typeface="宋体" charset="-122"/>
                    </a:endParaRPr>
                  </a:p>
                </p:txBody>
              </p:sp>
              <p:sp>
                <p:nvSpPr>
                  <p:cNvPr id="115743" name="Freeform 31"/>
                  <p:cNvSpPr>
                    <a:spLocks/>
                  </p:cNvSpPr>
                  <p:nvPr/>
                </p:nvSpPr>
                <p:spPr bwMode="ltGray">
                  <a:xfrm>
                    <a:off x="1991" y="1486"/>
                    <a:ext cx="168" cy="48"/>
                  </a:xfrm>
                  <a:custGeom>
                    <a:avLst/>
                    <a:gdLst/>
                    <a:ahLst/>
                    <a:cxnLst>
                      <a:cxn ang="0">
                        <a:pos x="167" y="47"/>
                      </a:cxn>
                      <a:cxn ang="0">
                        <a:pos x="164" y="38"/>
                      </a:cxn>
                      <a:cxn ang="0">
                        <a:pos x="160" y="31"/>
                      </a:cxn>
                      <a:cxn ang="0">
                        <a:pos x="157" y="30"/>
                      </a:cxn>
                      <a:cxn ang="0">
                        <a:pos x="150" y="28"/>
                      </a:cxn>
                      <a:cxn ang="0">
                        <a:pos x="144" y="26"/>
                      </a:cxn>
                      <a:cxn ang="0">
                        <a:pos x="137" y="28"/>
                      </a:cxn>
                      <a:cxn ang="0">
                        <a:pos x="130" y="29"/>
                      </a:cxn>
                      <a:cxn ang="0">
                        <a:pos x="121" y="25"/>
                      </a:cxn>
                      <a:cxn ang="0">
                        <a:pos x="109" y="21"/>
                      </a:cxn>
                      <a:cxn ang="0">
                        <a:pos x="98" y="17"/>
                      </a:cxn>
                      <a:cxn ang="0">
                        <a:pos x="91" y="15"/>
                      </a:cxn>
                      <a:cxn ang="0">
                        <a:pos x="78" y="12"/>
                      </a:cxn>
                      <a:cxn ang="0">
                        <a:pos x="66" y="8"/>
                      </a:cxn>
                      <a:cxn ang="0">
                        <a:pos x="54" y="4"/>
                      </a:cxn>
                      <a:cxn ang="0">
                        <a:pos x="41" y="1"/>
                      </a:cxn>
                      <a:cxn ang="0">
                        <a:pos x="28" y="0"/>
                      </a:cxn>
                      <a:cxn ang="0">
                        <a:pos x="15" y="0"/>
                      </a:cxn>
                      <a:cxn ang="0">
                        <a:pos x="12" y="1"/>
                      </a:cxn>
                      <a:cxn ang="0">
                        <a:pos x="7" y="4"/>
                      </a:cxn>
                      <a:cxn ang="0">
                        <a:pos x="3" y="7"/>
                      </a:cxn>
                      <a:cxn ang="0">
                        <a:pos x="0" y="10"/>
                      </a:cxn>
                      <a:cxn ang="0">
                        <a:pos x="5" y="10"/>
                      </a:cxn>
                      <a:cxn ang="0">
                        <a:pos x="12" y="11"/>
                      </a:cxn>
                      <a:cxn ang="0">
                        <a:pos x="18" y="12"/>
                      </a:cxn>
                      <a:cxn ang="0">
                        <a:pos x="23" y="11"/>
                      </a:cxn>
                      <a:cxn ang="0">
                        <a:pos x="29" y="10"/>
                      </a:cxn>
                      <a:cxn ang="0">
                        <a:pos x="38" y="10"/>
                      </a:cxn>
                      <a:cxn ang="0">
                        <a:pos x="50" y="10"/>
                      </a:cxn>
                      <a:cxn ang="0">
                        <a:pos x="60" y="12"/>
                      </a:cxn>
                      <a:cxn ang="0">
                        <a:pos x="70" y="13"/>
                      </a:cxn>
                      <a:cxn ang="0">
                        <a:pos x="79" y="15"/>
                      </a:cxn>
                      <a:cxn ang="0">
                        <a:pos x="89" y="16"/>
                      </a:cxn>
                      <a:cxn ang="0">
                        <a:pos x="98" y="18"/>
                      </a:cxn>
                      <a:cxn ang="0">
                        <a:pos x="106" y="22"/>
                      </a:cxn>
                      <a:cxn ang="0">
                        <a:pos x="114" y="26"/>
                      </a:cxn>
                      <a:cxn ang="0">
                        <a:pos x="123" y="30"/>
                      </a:cxn>
                      <a:cxn ang="0">
                        <a:pos x="127" y="30"/>
                      </a:cxn>
                      <a:cxn ang="0">
                        <a:pos x="131" y="30"/>
                      </a:cxn>
                      <a:cxn ang="0">
                        <a:pos x="137" y="33"/>
                      </a:cxn>
                      <a:cxn ang="0">
                        <a:pos x="144" y="36"/>
                      </a:cxn>
                      <a:cxn ang="0">
                        <a:pos x="150" y="38"/>
                      </a:cxn>
                      <a:cxn ang="0">
                        <a:pos x="158" y="42"/>
                      </a:cxn>
                      <a:cxn ang="0">
                        <a:pos x="164" y="45"/>
                      </a:cxn>
                      <a:cxn ang="0">
                        <a:pos x="167" y="47"/>
                      </a:cxn>
                    </a:cxnLst>
                    <a:rect l="0" t="0" r="r" b="b"/>
                    <a:pathLst>
                      <a:path w="168" h="48">
                        <a:moveTo>
                          <a:pt x="167" y="47"/>
                        </a:moveTo>
                        <a:lnTo>
                          <a:pt x="164" y="38"/>
                        </a:lnTo>
                        <a:lnTo>
                          <a:pt x="160" y="31"/>
                        </a:lnTo>
                        <a:lnTo>
                          <a:pt x="157" y="30"/>
                        </a:lnTo>
                        <a:lnTo>
                          <a:pt x="150" y="28"/>
                        </a:lnTo>
                        <a:lnTo>
                          <a:pt x="144" y="26"/>
                        </a:lnTo>
                        <a:lnTo>
                          <a:pt x="137" y="28"/>
                        </a:lnTo>
                        <a:lnTo>
                          <a:pt x="130" y="29"/>
                        </a:lnTo>
                        <a:lnTo>
                          <a:pt x="121" y="25"/>
                        </a:lnTo>
                        <a:lnTo>
                          <a:pt x="109" y="21"/>
                        </a:lnTo>
                        <a:lnTo>
                          <a:pt x="98" y="17"/>
                        </a:lnTo>
                        <a:lnTo>
                          <a:pt x="91" y="15"/>
                        </a:lnTo>
                        <a:lnTo>
                          <a:pt x="78" y="12"/>
                        </a:lnTo>
                        <a:lnTo>
                          <a:pt x="66" y="8"/>
                        </a:lnTo>
                        <a:lnTo>
                          <a:pt x="54" y="4"/>
                        </a:lnTo>
                        <a:lnTo>
                          <a:pt x="41" y="1"/>
                        </a:lnTo>
                        <a:lnTo>
                          <a:pt x="28" y="0"/>
                        </a:lnTo>
                        <a:lnTo>
                          <a:pt x="15" y="0"/>
                        </a:lnTo>
                        <a:lnTo>
                          <a:pt x="12" y="1"/>
                        </a:lnTo>
                        <a:lnTo>
                          <a:pt x="7" y="4"/>
                        </a:lnTo>
                        <a:lnTo>
                          <a:pt x="3" y="7"/>
                        </a:lnTo>
                        <a:lnTo>
                          <a:pt x="0" y="10"/>
                        </a:lnTo>
                        <a:lnTo>
                          <a:pt x="5" y="10"/>
                        </a:lnTo>
                        <a:lnTo>
                          <a:pt x="12" y="11"/>
                        </a:lnTo>
                        <a:lnTo>
                          <a:pt x="18" y="12"/>
                        </a:lnTo>
                        <a:lnTo>
                          <a:pt x="23" y="11"/>
                        </a:lnTo>
                        <a:lnTo>
                          <a:pt x="29" y="10"/>
                        </a:lnTo>
                        <a:lnTo>
                          <a:pt x="38" y="10"/>
                        </a:lnTo>
                        <a:lnTo>
                          <a:pt x="50" y="10"/>
                        </a:lnTo>
                        <a:lnTo>
                          <a:pt x="60" y="12"/>
                        </a:lnTo>
                        <a:lnTo>
                          <a:pt x="70" y="13"/>
                        </a:lnTo>
                        <a:lnTo>
                          <a:pt x="79" y="15"/>
                        </a:lnTo>
                        <a:lnTo>
                          <a:pt x="89" y="16"/>
                        </a:lnTo>
                        <a:lnTo>
                          <a:pt x="98" y="18"/>
                        </a:lnTo>
                        <a:lnTo>
                          <a:pt x="106" y="22"/>
                        </a:lnTo>
                        <a:lnTo>
                          <a:pt x="114" y="26"/>
                        </a:lnTo>
                        <a:lnTo>
                          <a:pt x="123" y="30"/>
                        </a:lnTo>
                        <a:lnTo>
                          <a:pt x="127" y="30"/>
                        </a:lnTo>
                        <a:lnTo>
                          <a:pt x="131" y="30"/>
                        </a:lnTo>
                        <a:lnTo>
                          <a:pt x="137" y="33"/>
                        </a:lnTo>
                        <a:lnTo>
                          <a:pt x="144" y="36"/>
                        </a:lnTo>
                        <a:lnTo>
                          <a:pt x="150" y="38"/>
                        </a:lnTo>
                        <a:lnTo>
                          <a:pt x="158" y="42"/>
                        </a:lnTo>
                        <a:lnTo>
                          <a:pt x="164" y="45"/>
                        </a:lnTo>
                        <a:lnTo>
                          <a:pt x="167" y="47"/>
                        </a:lnTo>
                      </a:path>
                    </a:pathLst>
                  </a:custGeom>
                  <a:solidFill>
                    <a:srgbClr val="037C03">
                      <a:alpha val="50000"/>
                    </a:srgbClr>
                  </a:solidFill>
                  <a:ln w="9525" cap="rnd">
                    <a:noFill/>
                    <a:round/>
                    <a:headEnd/>
                    <a:tailEnd/>
                  </a:ln>
                  <a:effectLst/>
                </p:spPr>
                <p:txBody>
                  <a:bodyPr/>
                  <a:lstStyle/>
                  <a:p>
                    <a:pPr>
                      <a:defRPr/>
                    </a:pPr>
                    <a:endParaRPr lang="zh-CN" altLang="en-US">
                      <a:ea typeface="宋体" charset="-122"/>
                    </a:endParaRPr>
                  </a:p>
                </p:txBody>
              </p:sp>
              <p:sp>
                <p:nvSpPr>
                  <p:cNvPr id="115744" name="Freeform 32"/>
                  <p:cNvSpPr>
                    <a:spLocks/>
                  </p:cNvSpPr>
                  <p:nvPr/>
                </p:nvSpPr>
                <p:spPr bwMode="ltGray">
                  <a:xfrm>
                    <a:off x="1985" y="1514"/>
                    <a:ext cx="173" cy="20"/>
                  </a:xfrm>
                  <a:custGeom>
                    <a:avLst/>
                    <a:gdLst/>
                    <a:ahLst/>
                    <a:cxnLst>
                      <a:cxn ang="0">
                        <a:pos x="172" y="19"/>
                      </a:cxn>
                      <a:cxn ang="0">
                        <a:pos x="167" y="17"/>
                      </a:cxn>
                      <a:cxn ang="0">
                        <a:pos x="163" y="15"/>
                      </a:cxn>
                      <a:cxn ang="0">
                        <a:pos x="157" y="13"/>
                      </a:cxn>
                      <a:cxn ang="0">
                        <a:pos x="152" y="11"/>
                      </a:cxn>
                      <a:cxn ang="0">
                        <a:pos x="146" y="9"/>
                      </a:cxn>
                      <a:cxn ang="0">
                        <a:pos x="138" y="6"/>
                      </a:cxn>
                      <a:cxn ang="0">
                        <a:pos x="131" y="2"/>
                      </a:cxn>
                      <a:cxn ang="0">
                        <a:pos x="125" y="2"/>
                      </a:cxn>
                      <a:cxn ang="0">
                        <a:pos x="118" y="3"/>
                      </a:cxn>
                      <a:cxn ang="0">
                        <a:pos x="108" y="5"/>
                      </a:cxn>
                      <a:cxn ang="0">
                        <a:pos x="103" y="5"/>
                      </a:cxn>
                      <a:cxn ang="0">
                        <a:pos x="91" y="3"/>
                      </a:cxn>
                      <a:cxn ang="0">
                        <a:pos x="77" y="1"/>
                      </a:cxn>
                      <a:cxn ang="0">
                        <a:pos x="67" y="0"/>
                      </a:cxn>
                      <a:cxn ang="0">
                        <a:pos x="55" y="0"/>
                      </a:cxn>
                      <a:cxn ang="0">
                        <a:pos x="43" y="0"/>
                      </a:cxn>
                      <a:cxn ang="0">
                        <a:pos x="35" y="1"/>
                      </a:cxn>
                      <a:cxn ang="0">
                        <a:pos x="26" y="2"/>
                      </a:cxn>
                      <a:cxn ang="0">
                        <a:pos x="18" y="3"/>
                      </a:cxn>
                      <a:cxn ang="0">
                        <a:pos x="9" y="4"/>
                      </a:cxn>
                      <a:cxn ang="0">
                        <a:pos x="8" y="8"/>
                      </a:cxn>
                      <a:cxn ang="0">
                        <a:pos x="6" y="11"/>
                      </a:cxn>
                      <a:cxn ang="0">
                        <a:pos x="4" y="14"/>
                      </a:cxn>
                      <a:cxn ang="0">
                        <a:pos x="0" y="16"/>
                      </a:cxn>
                      <a:cxn ang="0">
                        <a:pos x="7" y="15"/>
                      </a:cxn>
                      <a:cxn ang="0">
                        <a:pos x="15" y="13"/>
                      </a:cxn>
                      <a:cxn ang="0">
                        <a:pos x="21" y="12"/>
                      </a:cxn>
                      <a:cxn ang="0">
                        <a:pos x="29" y="11"/>
                      </a:cxn>
                      <a:cxn ang="0">
                        <a:pos x="36" y="10"/>
                      </a:cxn>
                      <a:cxn ang="0">
                        <a:pos x="49" y="9"/>
                      </a:cxn>
                      <a:cxn ang="0">
                        <a:pos x="62" y="8"/>
                      </a:cxn>
                      <a:cxn ang="0">
                        <a:pos x="77" y="7"/>
                      </a:cxn>
                      <a:cxn ang="0">
                        <a:pos x="92" y="6"/>
                      </a:cxn>
                      <a:cxn ang="0">
                        <a:pos x="106" y="6"/>
                      </a:cxn>
                      <a:cxn ang="0">
                        <a:pos x="118" y="7"/>
                      </a:cxn>
                      <a:cxn ang="0">
                        <a:pos x="126" y="9"/>
                      </a:cxn>
                      <a:cxn ang="0">
                        <a:pos x="135" y="11"/>
                      </a:cxn>
                      <a:cxn ang="0">
                        <a:pos x="145" y="13"/>
                      </a:cxn>
                      <a:cxn ang="0">
                        <a:pos x="155" y="16"/>
                      </a:cxn>
                      <a:cxn ang="0">
                        <a:pos x="163" y="17"/>
                      </a:cxn>
                      <a:cxn ang="0">
                        <a:pos x="172" y="19"/>
                      </a:cxn>
                    </a:cxnLst>
                    <a:rect l="0" t="0" r="r" b="b"/>
                    <a:pathLst>
                      <a:path w="173" h="20">
                        <a:moveTo>
                          <a:pt x="172" y="19"/>
                        </a:moveTo>
                        <a:lnTo>
                          <a:pt x="167" y="17"/>
                        </a:lnTo>
                        <a:lnTo>
                          <a:pt x="163" y="15"/>
                        </a:lnTo>
                        <a:lnTo>
                          <a:pt x="157" y="13"/>
                        </a:lnTo>
                        <a:lnTo>
                          <a:pt x="152" y="11"/>
                        </a:lnTo>
                        <a:lnTo>
                          <a:pt x="146" y="9"/>
                        </a:lnTo>
                        <a:lnTo>
                          <a:pt x="138" y="6"/>
                        </a:lnTo>
                        <a:lnTo>
                          <a:pt x="131" y="2"/>
                        </a:lnTo>
                        <a:lnTo>
                          <a:pt x="125" y="2"/>
                        </a:lnTo>
                        <a:lnTo>
                          <a:pt x="118" y="3"/>
                        </a:lnTo>
                        <a:lnTo>
                          <a:pt x="108" y="5"/>
                        </a:lnTo>
                        <a:lnTo>
                          <a:pt x="103" y="5"/>
                        </a:lnTo>
                        <a:lnTo>
                          <a:pt x="91" y="3"/>
                        </a:lnTo>
                        <a:lnTo>
                          <a:pt x="77" y="1"/>
                        </a:lnTo>
                        <a:lnTo>
                          <a:pt x="67" y="0"/>
                        </a:lnTo>
                        <a:lnTo>
                          <a:pt x="55" y="0"/>
                        </a:lnTo>
                        <a:lnTo>
                          <a:pt x="43" y="0"/>
                        </a:lnTo>
                        <a:lnTo>
                          <a:pt x="35" y="1"/>
                        </a:lnTo>
                        <a:lnTo>
                          <a:pt x="26" y="2"/>
                        </a:lnTo>
                        <a:lnTo>
                          <a:pt x="18" y="3"/>
                        </a:lnTo>
                        <a:lnTo>
                          <a:pt x="9" y="4"/>
                        </a:lnTo>
                        <a:lnTo>
                          <a:pt x="8" y="8"/>
                        </a:lnTo>
                        <a:lnTo>
                          <a:pt x="6" y="11"/>
                        </a:lnTo>
                        <a:lnTo>
                          <a:pt x="4" y="14"/>
                        </a:lnTo>
                        <a:lnTo>
                          <a:pt x="0" y="16"/>
                        </a:lnTo>
                        <a:lnTo>
                          <a:pt x="7" y="15"/>
                        </a:lnTo>
                        <a:lnTo>
                          <a:pt x="15" y="13"/>
                        </a:lnTo>
                        <a:lnTo>
                          <a:pt x="21" y="12"/>
                        </a:lnTo>
                        <a:lnTo>
                          <a:pt x="29" y="11"/>
                        </a:lnTo>
                        <a:lnTo>
                          <a:pt x="36" y="10"/>
                        </a:lnTo>
                        <a:lnTo>
                          <a:pt x="49" y="9"/>
                        </a:lnTo>
                        <a:lnTo>
                          <a:pt x="62" y="8"/>
                        </a:lnTo>
                        <a:lnTo>
                          <a:pt x="77" y="7"/>
                        </a:lnTo>
                        <a:lnTo>
                          <a:pt x="92" y="6"/>
                        </a:lnTo>
                        <a:lnTo>
                          <a:pt x="106" y="6"/>
                        </a:lnTo>
                        <a:lnTo>
                          <a:pt x="118" y="7"/>
                        </a:lnTo>
                        <a:lnTo>
                          <a:pt x="126" y="9"/>
                        </a:lnTo>
                        <a:lnTo>
                          <a:pt x="135" y="11"/>
                        </a:lnTo>
                        <a:lnTo>
                          <a:pt x="145" y="13"/>
                        </a:lnTo>
                        <a:lnTo>
                          <a:pt x="155" y="16"/>
                        </a:lnTo>
                        <a:lnTo>
                          <a:pt x="163" y="17"/>
                        </a:lnTo>
                        <a:lnTo>
                          <a:pt x="172" y="19"/>
                        </a:lnTo>
                      </a:path>
                    </a:pathLst>
                  </a:custGeom>
                  <a:solidFill>
                    <a:srgbClr val="037C03">
                      <a:alpha val="50000"/>
                    </a:srgbClr>
                  </a:solidFill>
                  <a:ln w="9525" cap="rnd">
                    <a:noFill/>
                    <a:round/>
                    <a:headEnd/>
                    <a:tailEnd/>
                  </a:ln>
                  <a:effectLst/>
                </p:spPr>
                <p:txBody>
                  <a:bodyPr/>
                  <a:lstStyle/>
                  <a:p>
                    <a:pPr>
                      <a:defRPr/>
                    </a:pPr>
                    <a:endParaRPr lang="zh-CN" altLang="en-US">
                      <a:ea typeface="宋体" charset="-122"/>
                    </a:endParaRPr>
                  </a:p>
                </p:txBody>
              </p:sp>
            </p:grpSp>
          </p:grpSp>
        </p:grpSp>
      </p:grpSp>
      <p:grpSp>
        <p:nvGrpSpPr>
          <p:cNvPr id="3083" name="Group 33"/>
          <p:cNvGrpSpPr>
            <a:grpSpLocks/>
          </p:cNvGrpSpPr>
          <p:nvPr/>
        </p:nvGrpSpPr>
        <p:grpSpPr bwMode="auto">
          <a:xfrm>
            <a:off x="7934325" y="6124575"/>
            <a:ext cx="322263" cy="420688"/>
            <a:chOff x="112" y="4288"/>
            <a:chExt cx="439" cy="478"/>
          </a:xfrm>
        </p:grpSpPr>
        <p:grpSp>
          <p:nvGrpSpPr>
            <p:cNvPr id="3088" name="Group 34"/>
            <p:cNvGrpSpPr>
              <a:grpSpLocks/>
            </p:cNvGrpSpPr>
            <p:nvPr/>
          </p:nvGrpSpPr>
          <p:grpSpPr bwMode="auto">
            <a:xfrm>
              <a:off x="259" y="4288"/>
              <a:ext cx="148" cy="478"/>
              <a:chOff x="259" y="4288"/>
              <a:chExt cx="148" cy="478"/>
            </a:xfrm>
          </p:grpSpPr>
          <p:sp>
            <p:nvSpPr>
              <p:cNvPr id="115747" name="Freeform 35"/>
              <p:cNvSpPr>
                <a:spLocks/>
              </p:cNvSpPr>
              <p:nvPr/>
            </p:nvSpPr>
            <p:spPr bwMode="auto">
              <a:xfrm>
                <a:off x="259" y="4288"/>
                <a:ext cx="147" cy="478"/>
              </a:xfrm>
              <a:custGeom>
                <a:avLst/>
                <a:gdLst/>
                <a:ahLst/>
                <a:cxnLst>
                  <a:cxn ang="0">
                    <a:pos x="49" y="188"/>
                  </a:cxn>
                  <a:cxn ang="0">
                    <a:pos x="131" y="472"/>
                  </a:cxn>
                  <a:cxn ang="0">
                    <a:pos x="135" y="475"/>
                  </a:cxn>
                  <a:cxn ang="0">
                    <a:pos x="139" y="477"/>
                  </a:cxn>
                  <a:cxn ang="0">
                    <a:pos x="142" y="475"/>
                  </a:cxn>
                  <a:cxn ang="0">
                    <a:pos x="144" y="472"/>
                  </a:cxn>
                  <a:cxn ang="0">
                    <a:pos x="146" y="468"/>
                  </a:cxn>
                  <a:cxn ang="0">
                    <a:pos x="146" y="463"/>
                  </a:cxn>
                  <a:cxn ang="0">
                    <a:pos x="143" y="455"/>
                  </a:cxn>
                  <a:cxn ang="0">
                    <a:pos x="61" y="176"/>
                  </a:cxn>
                  <a:cxn ang="0">
                    <a:pos x="9" y="5"/>
                  </a:cxn>
                  <a:cxn ang="0">
                    <a:pos x="6" y="2"/>
                  </a:cxn>
                  <a:cxn ang="0">
                    <a:pos x="4" y="1"/>
                  </a:cxn>
                  <a:cxn ang="0">
                    <a:pos x="1" y="0"/>
                  </a:cxn>
                  <a:cxn ang="0">
                    <a:pos x="0" y="2"/>
                  </a:cxn>
                  <a:cxn ang="0">
                    <a:pos x="0" y="6"/>
                  </a:cxn>
                  <a:cxn ang="0">
                    <a:pos x="0" y="10"/>
                  </a:cxn>
                  <a:cxn ang="0">
                    <a:pos x="49" y="188"/>
                  </a:cxn>
                </a:cxnLst>
                <a:rect l="0" t="0" r="r" b="b"/>
                <a:pathLst>
                  <a:path w="147" h="478">
                    <a:moveTo>
                      <a:pt x="49" y="188"/>
                    </a:moveTo>
                    <a:lnTo>
                      <a:pt x="131" y="472"/>
                    </a:lnTo>
                    <a:lnTo>
                      <a:pt x="135" y="475"/>
                    </a:lnTo>
                    <a:lnTo>
                      <a:pt x="139" y="477"/>
                    </a:lnTo>
                    <a:lnTo>
                      <a:pt x="142" y="475"/>
                    </a:lnTo>
                    <a:lnTo>
                      <a:pt x="144" y="472"/>
                    </a:lnTo>
                    <a:lnTo>
                      <a:pt x="146" y="468"/>
                    </a:lnTo>
                    <a:lnTo>
                      <a:pt x="146" y="463"/>
                    </a:lnTo>
                    <a:lnTo>
                      <a:pt x="143" y="455"/>
                    </a:lnTo>
                    <a:lnTo>
                      <a:pt x="61" y="176"/>
                    </a:lnTo>
                    <a:lnTo>
                      <a:pt x="9" y="5"/>
                    </a:lnTo>
                    <a:lnTo>
                      <a:pt x="6" y="2"/>
                    </a:lnTo>
                    <a:lnTo>
                      <a:pt x="4" y="1"/>
                    </a:lnTo>
                    <a:lnTo>
                      <a:pt x="1" y="0"/>
                    </a:lnTo>
                    <a:lnTo>
                      <a:pt x="0" y="2"/>
                    </a:lnTo>
                    <a:lnTo>
                      <a:pt x="0" y="6"/>
                    </a:lnTo>
                    <a:lnTo>
                      <a:pt x="0" y="10"/>
                    </a:lnTo>
                    <a:lnTo>
                      <a:pt x="49" y="188"/>
                    </a:lnTo>
                  </a:path>
                </a:pathLst>
              </a:custGeom>
              <a:solidFill>
                <a:srgbClr val="C0C0C0"/>
              </a:solidFill>
              <a:ln w="9525" cap="rnd">
                <a:noFill/>
                <a:round/>
                <a:headEnd/>
                <a:tailEnd/>
              </a:ln>
              <a:effectLst/>
            </p:spPr>
            <p:txBody>
              <a:bodyPr/>
              <a:lstStyle/>
              <a:p>
                <a:pPr>
                  <a:defRPr/>
                </a:pPr>
                <a:endParaRPr lang="zh-CN" altLang="en-US">
                  <a:ea typeface="宋体" charset="-122"/>
                </a:endParaRPr>
              </a:p>
            </p:txBody>
          </p:sp>
          <p:sp>
            <p:nvSpPr>
              <p:cNvPr id="115748" name="Freeform 36"/>
              <p:cNvSpPr>
                <a:spLocks/>
              </p:cNvSpPr>
              <p:nvPr/>
            </p:nvSpPr>
            <p:spPr bwMode="auto">
              <a:xfrm>
                <a:off x="259" y="4290"/>
                <a:ext cx="145" cy="476"/>
              </a:xfrm>
              <a:custGeom>
                <a:avLst/>
                <a:gdLst/>
                <a:ahLst/>
                <a:cxnLst>
                  <a:cxn ang="0">
                    <a:pos x="50" y="186"/>
                  </a:cxn>
                  <a:cxn ang="0">
                    <a:pos x="131" y="471"/>
                  </a:cxn>
                  <a:cxn ang="0">
                    <a:pos x="133" y="474"/>
                  </a:cxn>
                  <a:cxn ang="0">
                    <a:pos x="138" y="476"/>
                  </a:cxn>
                  <a:cxn ang="0">
                    <a:pos x="141" y="474"/>
                  </a:cxn>
                  <a:cxn ang="0">
                    <a:pos x="144" y="473"/>
                  </a:cxn>
                  <a:cxn ang="0">
                    <a:pos x="145" y="467"/>
                  </a:cxn>
                  <a:cxn ang="0">
                    <a:pos x="145" y="462"/>
                  </a:cxn>
                  <a:cxn ang="0">
                    <a:pos x="143" y="454"/>
                  </a:cxn>
                  <a:cxn ang="0">
                    <a:pos x="61" y="174"/>
                  </a:cxn>
                  <a:cxn ang="0">
                    <a:pos x="9" y="4"/>
                  </a:cxn>
                  <a:cxn ang="0">
                    <a:pos x="6" y="2"/>
                  </a:cxn>
                  <a:cxn ang="0">
                    <a:pos x="4" y="0"/>
                  </a:cxn>
                  <a:cxn ang="0">
                    <a:pos x="2" y="0"/>
                  </a:cxn>
                  <a:cxn ang="0">
                    <a:pos x="1" y="2"/>
                  </a:cxn>
                  <a:cxn ang="0">
                    <a:pos x="0" y="5"/>
                  </a:cxn>
                  <a:cxn ang="0">
                    <a:pos x="0" y="9"/>
                  </a:cxn>
                  <a:cxn ang="0">
                    <a:pos x="50" y="186"/>
                  </a:cxn>
                </a:cxnLst>
                <a:rect l="0" t="0" r="r" b="b"/>
                <a:pathLst>
                  <a:path w="146" h="477">
                    <a:moveTo>
                      <a:pt x="50" y="186"/>
                    </a:moveTo>
                    <a:lnTo>
                      <a:pt x="131" y="471"/>
                    </a:lnTo>
                    <a:lnTo>
                      <a:pt x="133" y="474"/>
                    </a:lnTo>
                    <a:lnTo>
                      <a:pt x="138" y="476"/>
                    </a:lnTo>
                    <a:lnTo>
                      <a:pt x="141" y="474"/>
                    </a:lnTo>
                    <a:lnTo>
                      <a:pt x="144" y="473"/>
                    </a:lnTo>
                    <a:lnTo>
                      <a:pt x="145" y="467"/>
                    </a:lnTo>
                    <a:lnTo>
                      <a:pt x="145" y="462"/>
                    </a:lnTo>
                    <a:lnTo>
                      <a:pt x="143" y="454"/>
                    </a:lnTo>
                    <a:lnTo>
                      <a:pt x="61" y="174"/>
                    </a:lnTo>
                    <a:lnTo>
                      <a:pt x="9" y="4"/>
                    </a:lnTo>
                    <a:lnTo>
                      <a:pt x="6" y="2"/>
                    </a:lnTo>
                    <a:lnTo>
                      <a:pt x="4" y="0"/>
                    </a:lnTo>
                    <a:lnTo>
                      <a:pt x="2" y="0"/>
                    </a:lnTo>
                    <a:lnTo>
                      <a:pt x="1" y="2"/>
                    </a:lnTo>
                    <a:lnTo>
                      <a:pt x="0" y="5"/>
                    </a:lnTo>
                    <a:lnTo>
                      <a:pt x="0" y="9"/>
                    </a:lnTo>
                    <a:lnTo>
                      <a:pt x="50" y="186"/>
                    </a:lnTo>
                  </a:path>
                </a:pathLst>
              </a:custGeom>
              <a:solidFill>
                <a:srgbClr val="9F9F9F"/>
              </a:solidFill>
              <a:ln w="9525" cap="rnd">
                <a:noFill/>
                <a:round/>
                <a:headEnd/>
                <a:tailEnd/>
              </a:ln>
              <a:effectLst/>
            </p:spPr>
            <p:txBody>
              <a:bodyPr/>
              <a:lstStyle/>
              <a:p>
                <a:pPr>
                  <a:defRPr/>
                </a:pPr>
                <a:endParaRPr lang="zh-CN" altLang="en-US">
                  <a:ea typeface="宋体" charset="-122"/>
                </a:endParaRPr>
              </a:p>
            </p:txBody>
          </p:sp>
        </p:grpSp>
        <p:grpSp>
          <p:nvGrpSpPr>
            <p:cNvPr id="3089" name="Group 37"/>
            <p:cNvGrpSpPr>
              <a:grpSpLocks/>
            </p:cNvGrpSpPr>
            <p:nvPr/>
          </p:nvGrpSpPr>
          <p:grpSpPr bwMode="auto">
            <a:xfrm>
              <a:off x="112" y="4295"/>
              <a:ext cx="439" cy="321"/>
              <a:chOff x="112" y="4295"/>
              <a:chExt cx="439" cy="321"/>
            </a:xfrm>
          </p:grpSpPr>
          <p:sp>
            <p:nvSpPr>
              <p:cNvPr id="115750" name="Freeform 38"/>
              <p:cNvSpPr>
                <a:spLocks/>
              </p:cNvSpPr>
              <p:nvPr/>
            </p:nvSpPr>
            <p:spPr bwMode="auto">
              <a:xfrm>
                <a:off x="192" y="4304"/>
                <a:ext cx="272" cy="276"/>
              </a:xfrm>
              <a:custGeom>
                <a:avLst/>
                <a:gdLst/>
                <a:ahLst/>
                <a:cxnLst>
                  <a:cxn ang="0">
                    <a:pos x="43" y="32"/>
                  </a:cxn>
                  <a:cxn ang="0">
                    <a:pos x="69" y="13"/>
                  </a:cxn>
                  <a:cxn ang="0">
                    <a:pos x="92" y="4"/>
                  </a:cxn>
                  <a:cxn ang="0">
                    <a:pos x="123" y="0"/>
                  </a:cxn>
                  <a:cxn ang="0">
                    <a:pos x="154" y="9"/>
                  </a:cxn>
                  <a:cxn ang="0">
                    <a:pos x="194" y="36"/>
                  </a:cxn>
                  <a:cxn ang="0">
                    <a:pos x="232" y="75"/>
                  </a:cxn>
                  <a:cxn ang="0">
                    <a:pos x="265" y="128"/>
                  </a:cxn>
                  <a:cxn ang="0">
                    <a:pos x="268" y="156"/>
                  </a:cxn>
                  <a:cxn ang="0">
                    <a:pos x="261" y="146"/>
                  </a:cxn>
                  <a:cxn ang="0">
                    <a:pos x="253" y="138"/>
                  </a:cxn>
                  <a:cxn ang="0">
                    <a:pos x="242" y="133"/>
                  </a:cxn>
                  <a:cxn ang="0">
                    <a:pos x="232" y="132"/>
                  </a:cxn>
                  <a:cxn ang="0">
                    <a:pos x="220" y="133"/>
                  </a:cxn>
                  <a:cxn ang="0">
                    <a:pos x="209" y="137"/>
                  </a:cxn>
                  <a:cxn ang="0">
                    <a:pos x="201" y="144"/>
                  </a:cxn>
                  <a:cxn ang="0">
                    <a:pos x="193" y="155"/>
                  </a:cxn>
                  <a:cxn ang="0">
                    <a:pos x="187" y="167"/>
                  </a:cxn>
                  <a:cxn ang="0">
                    <a:pos x="184" y="181"/>
                  </a:cxn>
                  <a:cxn ang="0">
                    <a:pos x="186" y="196"/>
                  </a:cxn>
                  <a:cxn ang="0">
                    <a:pos x="166" y="150"/>
                  </a:cxn>
                  <a:cxn ang="0">
                    <a:pos x="99" y="225"/>
                  </a:cxn>
                  <a:cxn ang="0">
                    <a:pos x="99" y="231"/>
                  </a:cxn>
                  <a:cxn ang="0">
                    <a:pos x="92" y="221"/>
                  </a:cxn>
                  <a:cxn ang="0">
                    <a:pos x="83" y="212"/>
                  </a:cxn>
                  <a:cxn ang="0">
                    <a:pos x="73" y="207"/>
                  </a:cxn>
                  <a:cxn ang="0">
                    <a:pos x="63" y="204"/>
                  </a:cxn>
                  <a:cxn ang="0">
                    <a:pos x="53" y="206"/>
                  </a:cxn>
                  <a:cxn ang="0">
                    <a:pos x="43" y="208"/>
                  </a:cxn>
                  <a:cxn ang="0">
                    <a:pos x="33" y="214"/>
                  </a:cxn>
                  <a:cxn ang="0">
                    <a:pos x="25" y="222"/>
                  </a:cxn>
                  <a:cxn ang="0">
                    <a:pos x="19" y="231"/>
                  </a:cxn>
                  <a:cxn ang="0">
                    <a:pos x="15" y="243"/>
                  </a:cxn>
                  <a:cxn ang="0">
                    <a:pos x="14" y="258"/>
                  </a:cxn>
                  <a:cxn ang="0">
                    <a:pos x="17" y="275"/>
                  </a:cxn>
                  <a:cxn ang="0">
                    <a:pos x="3" y="229"/>
                  </a:cxn>
                  <a:cxn ang="0">
                    <a:pos x="0" y="173"/>
                  </a:cxn>
                  <a:cxn ang="0">
                    <a:pos x="4" y="119"/>
                  </a:cxn>
                  <a:cxn ang="0">
                    <a:pos x="30" y="48"/>
                  </a:cxn>
                </a:cxnLst>
                <a:rect l="0" t="0" r="r" b="b"/>
                <a:pathLst>
                  <a:path w="273" h="276">
                    <a:moveTo>
                      <a:pt x="30" y="48"/>
                    </a:moveTo>
                    <a:lnTo>
                      <a:pt x="43" y="32"/>
                    </a:lnTo>
                    <a:lnTo>
                      <a:pt x="55" y="21"/>
                    </a:lnTo>
                    <a:lnTo>
                      <a:pt x="69" y="13"/>
                    </a:lnTo>
                    <a:lnTo>
                      <a:pt x="78" y="8"/>
                    </a:lnTo>
                    <a:lnTo>
                      <a:pt x="92" y="4"/>
                    </a:lnTo>
                    <a:lnTo>
                      <a:pt x="108" y="0"/>
                    </a:lnTo>
                    <a:lnTo>
                      <a:pt x="123" y="0"/>
                    </a:lnTo>
                    <a:lnTo>
                      <a:pt x="144" y="4"/>
                    </a:lnTo>
                    <a:lnTo>
                      <a:pt x="154" y="9"/>
                    </a:lnTo>
                    <a:lnTo>
                      <a:pt x="173" y="20"/>
                    </a:lnTo>
                    <a:lnTo>
                      <a:pt x="194" y="36"/>
                    </a:lnTo>
                    <a:lnTo>
                      <a:pt x="213" y="55"/>
                    </a:lnTo>
                    <a:lnTo>
                      <a:pt x="232" y="75"/>
                    </a:lnTo>
                    <a:lnTo>
                      <a:pt x="247" y="105"/>
                    </a:lnTo>
                    <a:lnTo>
                      <a:pt x="265" y="128"/>
                    </a:lnTo>
                    <a:lnTo>
                      <a:pt x="272" y="165"/>
                    </a:lnTo>
                    <a:lnTo>
                      <a:pt x="268" y="156"/>
                    </a:lnTo>
                    <a:lnTo>
                      <a:pt x="265" y="150"/>
                    </a:lnTo>
                    <a:lnTo>
                      <a:pt x="261" y="146"/>
                    </a:lnTo>
                    <a:lnTo>
                      <a:pt x="256" y="142"/>
                    </a:lnTo>
                    <a:lnTo>
                      <a:pt x="253" y="138"/>
                    </a:lnTo>
                    <a:lnTo>
                      <a:pt x="247" y="136"/>
                    </a:lnTo>
                    <a:lnTo>
                      <a:pt x="242" y="133"/>
                    </a:lnTo>
                    <a:lnTo>
                      <a:pt x="237" y="132"/>
                    </a:lnTo>
                    <a:lnTo>
                      <a:pt x="232" y="132"/>
                    </a:lnTo>
                    <a:lnTo>
                      <a:pt x="226" y="132"/>
                    </a:lnTo>
                    <a:lnTo>
                      <a:pt x="220" y="133"/>
                    </a:lnTo>
                    <a:lnTo>
                      <a:pt x="215" y="134"/>
                    </a:lnTo>
                    <a:lnTo>
                      <a:pt x="209" y="137"/>
                    </a:lnTo>
                    <a:lnTo>
                      <a:pt x="205" y="141"/>
                    </a:lnTo>
                    <a:lnTo>
                      <a:pt x="201" y="144"/>
                    </a:lnTo>
                    <a:lnTo>
                      <a:pt x="196" y="149"/>
                    </a:lnTo>
                    <a:lnTo>
                      <a:pt x="193" y="155"/>
                    </a:lnTo>
                    <a:lnTo>
                      <a:pt x="190" y="161"/>
                    </a:lnTo>
                    <a:lnTo>
                      <a:pt x="187" y="167"/>
                    </a:lnTo>
                    <a:lnTo>
                      <a:pt x="186" y="175"/>
                    </a:lnTo>
                    <a:lnTo>
                      <a:pt x="184" y="181"/>
                    </a:lnTo>
                    <a:lnTo>
                      <a:pt x="185" y="190"/>
                    </a:lnTo>
                    <a:lnTo>
                      <a:pt x="186" y="196"/>
                    </a:lnTo>
                    <a:lnTo>
                      <a:pt x="187" y="203"/>
                    </a:lnTo>
                    <a:lnTo>
                      <a:pt x="166" y="150"/>
                    </a:lnTo>
                    <a:lnTo>
                      <a:pt x="98" y="175"/>
                    </a:lnTo>
                    <a:lnTo>
                      <a:pt x="99" y="225"/>
                    </a:lnTo>
                    <a:lnTo>
                      <a:pt x="102" y="239"/>
                    </a:lnTo>
                    <a:lnTo>
                      <a:pt x="99" y="231"/>
                    </a:lnTo>
                    <a:lnTo>
                      <a:pt x="96" y="226"/>
                    </a:lnTo>
                    <a:lnTo>
                      <a:pt x="92" y="221"/>
                    </a:lnTo>
                    <a:lnTo>
                      <a:pt x="87" y="217"/>
                    </a:lnTo>
                    <a:lnTo>
                      <a:pt x="83" y="212"/>
                    </a:lnTo>
                    <a:lnTo>
                      <a:pt x="78" y="210"/>
                    </a:lnTo>
                    <a:lnTo>
                      <a:pt x="73" y="207"/>
                    </a:lnTo>
                    <a:lnTo>
                      <a:pt x="68" y="206"/>
                    </a:lnTo>
                    <a:lnTo>
                      <a:pt x="63" y="204"/>
                    </a:lnTo>
                    <a:lnTo>
                      <a:pt x="58" y="204"/>
                    </a:lnTo>
                    <a:lnTo>
                      <a:pt x="53" y="206"/>
                    </a:lnTo>
                    <a:lnTo>
                      <a:pt x="48" y="206"/>
                    </a:lnTo>
                    <a:lnTo>
                      <a:pt x="43" y="208"/>
                    </a:lnTo>
                    <a:lnTo>
                      <a:pt x="38" y="211"/>
                    </a:lnTo>
                    <a:lnTo>
                      <a:pt x="33" y="214"/>
                    </a:lnTo>
                    <a:lnTo>
                      <a:pt x="28" y="218"/>
                    </a:lnTo>
                    <a:lnTo>
                      <a:pt x="25" y="222"/>
                    </a:lnTo>
                    <a:lnTo>
                      <a:pt x="22" y="226"/>
                    </a:lnTo>
                    <a:lnTo>
                      <a:pt x="19" y="231"/>
                    </a:lnTo>
                    <a:lnTo>
                      <a:pt x="17" y="238"/>
                    </a:lnTo>
                    <a:lnTo>
                      <a:pt x="15" y="243"/>
                    </a:lnTo>
                    <a:lnTo>
                      <a:pt x="14" y="252"/>
                    </a:lnTo>
                    <a:lnTo>
                      <a:pt x="14" y="258"/>
                    </a:lnTo>
                    <a:lnTo>
                      <a:pt x="15" y="264"/>
                    </a:lnTo>
                    <a:lnTo>
                      <a:pt x="17" y="275"/>
                    </a:lnTo>
                    <a:lnTo>
                      <a:pt x="12" y="262"/>
                    </a:lnTo>
                    <a:lnTo>
                      <a:pt x="3" y="229"/>
                    </a:lnTo>
                    <a:lnTo>
                      <a:pt x="2" y="207"/>
                    </a:lnTo>
                    <a:lnTo>
                      <a:pt x="0" y="173"/>
                    </a:lnTo>
                    <a:lnTo>
                      <a:pt x="0" y="144"/>
                    </a:lnTo>
                    <a:lnTo>
                      <a:pt x="4" y="119"/>
                    </a:lnTo>
                    <a:lnTo>
                      <a:pt x="11" y="84"/>
                    </a:lnTo>
                    <a:lnTo>
                      <a:pt x="30" y="48"/>
                    </a:lnTo>
                  </a:path>
                </a:pathLst>
              </a:custGeom>
              <a:solidFill>
                <a:srgbClr val="FFFFFF"/>
              </a:solidFill>
              <a:ln w="9525" cap="rnd">
                <a:noFill/>
                <a:round/>
                <a:headEnd/>
                <a:tailEnd/>
              </a:ln>
              <a:effectLst/>
            </p:spPr>
            <p:txBody>
              <a:bodyPr/>
              <a:lstStyle/>
              <a:p>
                <a:pPr>
                  <a:defRPr/>
                </a:pPr>
                <a:endParaRPr lang="zh-CN" altLang="en-US">
                  <a:ea typeface="宋体" charset="-122"/>
                </a:endParaRPr>
              </a:p>
            </p:txBody>
          </p:sp>
          <p:sp>
            <p:nvSpPr>
              <p:cNvPr id="115751" name="Freeform 39"/>
              <p:cNvSpPr>
                <a:spLocks/>
              </p:cNvSpPr>
              <p:nvPr/>
            </p:nvSpPr>
            <p:spPr bwMode="auto">
              <a:xfrm>
                <a:off x="112" y="4295"/>
                <a:ext cx="439" cy="321"/>
              </a:xfrm>
              <a:custGeom>
                <a:avLst/>
                <a:gdLst/>
                <a:ahLst/>
                <a:cxnLst>
                  <a:cxn ang="0">
                    <a:pos x="146" y="22"/>
                  </a:cxn>
                  <a:cxn ang="0">
                    <a:pos x="113" y="43"/>
                  </a:cxn>
                  <a:cxn ang="0">
                    <a:pos x="83" y="67"/>
                  </a:cxn>
                  <a:cxn ang="0">
                    <a:pos x="57" y="96"/>
                  </a:cxn>
                  <a:cxn ang="0">
                    <a:pos x="31" y="134"/>
                  </a:cxn>
                  <a:cxn ang="0">
                    <a:pos x="12" y="177"/>
                  </a:cxn>
                  <a:cxn ang="0">
                    <a:pos x="1" y="227"/>
                  </a:cxn>
                  <a:cxn ang="0">
                    <a:pos x="0" y="278"/>
                  </a:cxn>
                  <a:cxn ang="0">
                    <a:pos x="9" y="320"/>
                  </a:cxn>
                  <a:cxn ang="0">
                    <a:pos x="10" y="282"/>
                  </a:cxn>
                  <a:cxn ang="0">
                    <a:pos x="29" y="258"/>
                  </a:cxn>
                  <a:cxn ang="0">
                    <a:pos x="55" y="250"/>
                  </a:cxn>
                  <a:cxn ang="0">
                    <a:pos x="81" y="260"/>
                  </a:cxn>
                  <a:cxn ang="0">
                    <a:pos x="94" y="276"/>
                  </a:cxn>
                  <a:cxn ang="0">
                    <a:pos x="84" y="229"/>
                  </a:cxn>
                  <a:cxn ang="0">
                    <a:pos x="81" y="178"/>
                  </a:cxn>
                  <a:cxn ang="0">
                    <a:pos x="85" y="129"/>
                  </a:cxn>
                  <a:cxn ang="0">
                    <a:pos x="96" y="91"/>
                  </a:cxn>
                  <a:cxn ang="0">
                    <a:pos x="113" y="57"/>
                  </a:cxn>
                  <a:cxn ang="0">
                    <a:pos x="138" y="30"/>
                  </a:cxn>
                  <a:cxn ang="0">
                    <a:pos x="149" y="30"/>
                  </a:cxn>
                  <a:cxn ang="0">
                    <a:pos x="146" y="71"/>
                  </a:cxn>
                  <a:cxn ang="0">
                    <a:pos x="150" y="116"/>
                  </a:cxn>
                  <a:cxn ang="0">
                    <a:pos x="161" y="172"/>
                  </a:cxn>
                  <a:cxn ang="0">
                    <a:pos x="174" y="220"/>
                  </a:cxn>
                  <a:cxn ang="0">
                    <a:pos x="179" y="231"/>
                  </a:cxn>
                  <a:cxn ang="0">
                    <a:pos x="189" y="196"/>
                  </a:cxn>
                  <a:cxn ang="0">
                    <a:pos x="217" y="178"/>
                  </a:cxn>
                  <a:cxn ang="0">
                    <a:pos x="247" y="184"/>
                  </a:cxn>
                  <a:cxn ang="0">
                    <a:pos x="262" y="198"/>
                  </a:cxn>
                  <a:cxn ang="0">
                    <a:pos x="248" y="158"/>
                  </a:cxn>
                  <a:cxn ang="0">
                    <a:pos x="231" y="115"/>
                  </a:cxn>
                  <a:cxn ang="0">
                    <a:pos x="211" y="75"/>
                  </a:cxn>
                  <a:cxn ang="0">
                    <a:pos x="192" y="44"/>
                  </a:cxn>
                  <a:cxn ang="0">
                    <a:pos x="170" y="20"/>
                  </a:cxn>
                  <a:cxn ang="0">
                    <a:pos x="183" y="12"/>
                  </a:cxn>
                  <a:cxn ang="0">
                    <a:pos x="217" y="14"/>
                  </a:cxn>
                  <a:cxn ang="0">
                    <a:pos x="251" y="30"/>
                  </a:cxn>
                  <a:cxn ang="0">
                    <a:pos x="278" y="52"/>
                  </a:cxn>
                  <a:cxn ang="0">
                    <a:pos x="303" y="80"/>
                  </a:cxn>
                  <a:cxn ang="0">
                    <a:pos x="324" y="112"/>
                  </a:cxn>
                  <a:cxn ang="0">
                    <a:pos x="341" y="149"/>
                  </a:cxn>
                  <a:cxn ang="0">
                    <a:pos x="350" y="157"/>
                  </a:cxn>
                  <a:cxn ang="0">
                    <a:pos x="360" y="125"/>
                  </a:cxn>
                  <a:cxn ang="0">
                    <a:pos x="383" y="106"/>
                  </a:cxn>
                  <a:cxn ang="0">
                    <a:pos x="407" y="106"/>
                  </a:cxn>
                  <a:cxn ang="0">
                    <a:pos x="430" y="125"/>
                  </a:cxn>
                  <a:cxn ang="0">
                    <a:pos x="430" y="116"/>
                  </a:cxn>
                  <a:cxn ang="0">
                    <a:pos x="411" y="83"/>
                  </a:cxn>
                  <a:cxn ang="0">
                    <a:pos x="387" y="53"/>
                  </a:cxn>
                  <a:cxn ang="0">
                    <a:pos x="356" y="29"/>
                  </a:cxn>
                  <a:cxn ang="0">
                    <a:pos x="324" y="13"/>
                  </a:cxn>
                  <a:cxn ang="0">
                    <a:pos x="291" y="4"/>
                  </a:cxn>
                  <a:cxn ang="0">
                    <a:pos x="256" y="0"/>
                  </a:cxn>
                  <a:cxn ang="0">
                    <a:pos x="217" y="1"/>
                  </a:cxn>
                  <a:cxn ang="0">
                    <a:pos x="180" y="9"/>
                  </a:cxn>
                </a:cxnLst>
                <a:rect l="0" t="0" r="r" b="b"/>
                <a:pathLst>
                  <a:path w="439" h="321">
                    <a:moveTo>
                      <a:pt x="172" y="12"/>
                    </a:moveTo>
                    <a:lnTo>
                      <a:pt x="162" y="16"/>
                    </a:lnTo>
                    <a:lnTo>
                      <a:pt x="157" y="17"/>
                    </a:lnTo>
                    <a:lnTo>
                      <a:pt x="152" y="20"/>
                    </a:lnTo>
                    <a:lnTo>
                      <a:pt x="146" y="22"/>
                    </a:lnTo>
                    <a:lnTo>
                      <a:pt x="138" y="26"/>
                    </a:lnTo>
                    <a:lnTo>
                      <a:pt x="132" y="30"/>
                    </a:lnTo>
                    <a:lnTo>
                      <a:pt x="126" y="33"/>
                    </a:lnTo>
                    <a:lnTo>
                      <a:pt x="119" y="38"/>
                    </a:lnTo>
                    <a:lnTo>
                      <a:pt x="113" y="43"/>
                    </a:lnTo>
                    <a:lnTo>
                      <a:pt x="107" y="47"/>
                    </a:lnTo>
                    <a:lnTo>
                      <a:pt x="101" y="52"/>
                    </a:lnTo>
                    <a:lnTo>
                      <a:pt x="94" y="57"/>
                    </a:lnTo>
                    <a:lnTo>
                      <a:pt x="88" y="61"/>
                    </a:lnTo>
                    <a:lnTo>
                      <a:pt x="83" y="67"/>
                    </a:lnTo>
                    <a:lnTo>
                      <a:pt x="77" y="72"/>
                    </a:lnTo>
                    <a:lnTo>
                      <a:pt x="72" y="79"/>
                    </a:lnTo>
                    <a:lnTo>
                      <a:pt x="66" y="84"/>
                    </a:lnTo>
                    <a:lnTo>
                      <a:pt x="61" y="90"/>
                    </a:lnTo>
                    <a:lnTo>
                      <a:pt x="57" y="96"/>
                    </a:lnTo>
                    <a:lnTo>
                      <a:pt x="51" y="103"/>
                    </a:lnTo>
                    <a:lnTo>
                      <a:pt x="46" y="110"/>
                    </a:lnTo>
                    <a:lnTo>
                      <a:pt x="41" y="118"/>
                    </a:lnTo>
                    <a:lnTo>
                      <a:pt x="36" y="126"/>
                    </a:lnTo>
                    <a:lnTo>
                      <a:pt x="31" y="134"/>
                    </a:lnTo>
                    <a:lnTo>
                      <a:pt x="27" y="141"/>
                    </a:lnTo>
                    <a:lnTo>
                      <a:pt x="23" y="150"/>
                    </a:lnTo>
                    <a:lnTo>
                      <a:pt x="18" y="160"/>
                    </a:lnTo>
                    <a:lnTo>
                      <a:pt x="15" y="169"/>
                    </a:lnTo>
                    <a:lnTo>
                      <a:pt x="12" y="177"/>
                    </a:lnTo>
                    <a:lnTo>
                      <a:pt x="9" y="186"/>
                    </a:lnTo>
                    <a:lnTo>
                      <a:pt x="6" y="196"/>
                    </a:lnTo>
                    <a:lnTo>
                      <a:pt x="4" y="207"/>
                    </a:lnTo>
                    <a:lnTo>
                      <a:pt x="3" y="216"/>
                    </a:lnTo>
                    <a:lnTo>
                      <a:pt x="1" y="227"/>
                    </a:lnTo>
                    <a:lnTo>
                      <a:pt x="0" y="239"/>
                    </a:lnTo>
                    <a:lnTo>
                      <a:pt x="0" y="250"/>
                    </a:lnTo>
                    <a:lnTo>
                      <a:pt x="0" y="260"/>
                    </a:lnTo>
                    <a:lnTo>
                      <a:pt x="0" y="270"/>
                    </a:lnTo>
                    <a:lnTo>
                      <a:pt x="0" y="278"/>
                    </a:lnTo>
                    <a:lnTo>
                      <a:pt x="1" y="286"/>
                    </a:lnTo>
                    <a:lnTo>
                      <a:pt x="3" y="294"/>
                    </a:lnTo>
                    <a:lnTo>
                      <a:pt x="4" y="302"/>
                    </a:lnTo>
                    <a:lnTo>
                      <a:pt x="6" y="310"/>
                    </a:lnTo>
                    <a:lnTo>
                      <a:pt x="9" y="320"/>
                    </a:lnTo>
                    <a:lnTo>
                      <a:pt x="7" y="310"/>
                    </a:lnTo>
                    <a:lnTo>
                      <a:pt x="7" y="302"/>
                    </a:lnTo>
                    <a:lnTo>
                      <a:pt x="7" y="295"/>
                    </a:lnTo>
                    <a:lnTo>
                      <a:pt x="9" y="289"/>
                    </a:lnTo>
                    <a:lnTo>
                      <a:pt x="10" y="282"/>
                    </a:lnTo>
                    <a:lnTo>
                      <a:pt x="13" y="276"/>
                    </a:lnTo>
                    <a:lnTo>
                      <a:pt x="16" y="271"/>
                    </a:lnTo>
                    <a:lnTo>
                      <a:pt x="21" y="264"/>
                    </a:lnTo>
                    <a:lnTo>
                      <a:pt x="25" y="260"/>
                    </a:lnTo>
                    <a:lnTo>
                      <a:pt x="29" y="258"/>
                    </a:lnTo>
                    <a:lnTo>
                      <a:pt x="33" y="255"/>
                    </a:lnTo>
                    <a:lnTo>
                      <a:pt x="39" y="252"/>
                    </a:lnTo>
                    <a:lnTo>
                      <a:pt x="45" y="251"/>
                    </a:lnTo>
                    <a:lnTo>
                      <a:pt x="50" y="250"/>
                    </a:lnTo>
                    <a:lnTo>
                      <a:pt x="55" y="250"/>
                    </a:lnTo>
                    <a:lnTo>
                      <a:pt x="60" y="251"/>
                    </a:lnTo>
                    <a:lnTo>
                      <a:pt x="66" y="252"/>
                    </a:lnTo>
                    <a:lnTo>
                      <a:pt x="72" y="255"/>
                    </a:lnTo>
                    <a:lnTo>
                      <a:pt x="75" y="258"/>
                    </a:lnTo>
                    <a:lnTo>
                      <a:pt x="81" y="260"/>
                    </a:lnTo>
                    <a:lnTo>
                      <a:pt x="85" y="266"/>
                    </a:lnTo>
                    <a:lnTo>
                      <a:pt x="89" y="271"/>
                    </a:lnTo>
                    <a:lnTo>
                      <a:pt x="93" y="278"/>
                    </a:lnTo>
                    <a:lnTo>
                      <a:pt x="96" y="285"/>
                    </a:lnTo>
                    <a:lnTo>
                      <a:pt x="94" y="276"/>
                    </a:lnTo>
                    <a:lnTo>
                      <a:pt x="92" y="268"/>
                    </a:lnTo>
                    <a:lnTo>
                      <a:pt x="89" y="259"/>
                    </a:lnTo>
                    <a:lnTo>
                      <a:pt x="87" y="248"/>
                    </a:lnTo>
                    <a:lnTo>
                      <a:pt x="86" y="239"/>
                    </a:lnTo>
                    <a:lnTo>
                      <a:pt x="84" y="229"/>
                    </a:lnTo>
                    <a:lnTo>
                      <a:pt x="83" y="220"/>
                    </a:lnTo>
                    <a:lnTo>
                      <a:pt x="82" y="211"/>
                    </a:lnTo>
                    <a:lnTo>
                      <a:pt x="81" y="200"/>
                    </a:lnTo>
                    <a:lnTo>
                      <a:pt x="81" y="189"/>
                    </a:lnTo>
                    <a:lnTo>
                      <a:pt x="81" y="178"/>
                    </a:lnTo>
                    <a:lnTo>
                      <a:pt x="81" y="166"/>
                    </a:lnTo>
                    <a:lnTo>
                      <a:pt x="82" y="155"/>
                    </a:lnTo>
                    <a:lnTo>
                      <a:pt x="83" y="147"/>
                    </a:lnTo>
                    <a:lnTo>
                      <a:pt x="84" y="138"/>
                    </a:lnTo>
                    <a:lnTo>
                      <a:pt x="85" y="129"/>
                    </a:lnTo>
                    <a:lnTo>
                      <a:pt x="87" y="119"/>
                    </a:lnTo>
                    <a:lnTo>
                      <a:pt x="90" y="111"/>
                    </a:lnTo>
                    <a:lnTo>
                      <a:pt x="92" y="103"/>
                    </a:lnTo>
                    <a:lnTo>
                      <a:pt x="93" y="96"/>
                    </a:lnTo>
                    <a:lnTo>
                      <a:pt x="96" y="91"/>
                    </a:lnTo>
                    <a:lnTo>
                      <a:pt x="99" y="86"/>
                    </a:lnTo>
                    <a:lnTo>
                      <a:pt x="102" y="77"/>
                    </a:lnTo>
                    <a:lnTo>
                      <a:pt x="105" y="69"/>
                    </a:lnTo>
                    <a:lnTo>
                      <a:pt x="109" y="63"/>
                    </a:lnTo>
                    <a:lnTo>
                      <a:pt x="113" y="57"/>
                    </a:lnTo>
                    <a:lnTo>
                      <a:pt x="117" y="52"/>
                    </a:lnTo>
                    <a:lnTo>
                      <a:pt x="123" y="45"/>
                    </a:lnTo>
                    <a:lnTo>
                      <a:pt x="127" y="40"/>
                    </a:lnTo>
                    <a:lnTo>
                      <a:pt x="132" y="34"/>
                    </a:lnTo>
                    <a:lnTo>
                      <a:pt x="138" y="30"/>
                    </a:lnTo>
                    <a:lnTo>
                      <a:pt x="144" y="26"/>
                    </a:lnTo>
                    <a:lnTo>
                      <a:pt x="150" y="22"/>
                    </a:lnTo>
                    <a:lnTo>
                      <a:pt x="154" y="21"/>
                    </a:lnTo>
                    <a:lnTo>
                      <a:pt x="151" y="25"/>
                    </a:lnTo>
                    <a:lnTo>
                      <a:pt x="149" y="30"/>
                    </a:lnTo>
                    <a:lnTo>
                      <a:pt x="147" y="38"/>
                    </a:lnTo>
                    <a:lnTo>
                      <a:pt x="147" y="47"/>
                    </a:lnTo>
                    <a:lnTo>
                      <a:pt x="146" y="53"/>
                    </a:lnTo>
                    <a:lnTo>
                      <a:pt x="146" y="63"/>
                    </a:lnTo>
                    <a:lnTo>
                      <a:pt x="146" y="71"/>
                    </a:lnTo>
                    <a:lnTo>
                      <a:pt x="146" y="77"/>
                    </a:lnTo>
                    <a:lnTo>
                      <a:pt x="147" y="87"/>
                    </a:lnTo>
                    <a:lnTo>
                      <a:pt x="147" y="98"/>
                    </a:lnTo>
                    <a:lnTo>
                      <a:pt x="149" y="107"/>
                    </a:lnTo>
                    <a:lnTo>
                      <a:pt x="150" y="116"/>
                    </a:lnTo>
                    <a:lnTo>
                      <a:pt x="152" y="129"/>
                    </a:lnTo>
                    <a:lnTo>
                      <a:pt x="154" y="139"/>
                    </a:lnTo>
                    <a:lnTo>
                      <a:pt x="156" y="151"/>
                    </a:lnTo>
                    <a:lnTo>
                      <a:pt x="159" y="162"/>
                    </a:lnTo>
                    <a:lnTo>
                      <a:pt x="161" y="172"/>
                    </a:lnTo>
                    <a:lnTo>
                      <a:pt x="163" y="181"/>
                    </a:lnTo>
                    <a:lnTo>
                      <a:pt x="165" y="190"/>
                    </a:lnTo>
                    <a:lnTo>
                      <a:pt x="168" y="200"/>
                    </a:lnTo>
                    <a:lnTo>
                      <a:pt x="171" y="209"/>
                    </a:lnTo>
                    <a:lnTo>
                      <a:pt x="174" y="220"/>
                    </a:lnTo>
                    <a:lnTo>
                      <a:pt x="176" y="229"/>
                    </a:lnTo>
                    <a:lnTo>
                      <a:pt x="178" y="237"/>
                    </a:lnTo>
                    <a:lnTo>
                      <a:pt x="181" y="248"/>
                    </a:lnTo>
                    <a:lnTo>
                      <a:pt x="180" y="240"/>
                    </a:lnTo>
                    <a:lnTo>
                      <a:pt x="179" y="231"/>
                    </a:lnTo>
                    <a:lnTo>
                      <a:pt x="180" y="223"/>
                    </a:lnTo>
                    <a:lnTo>
                      <a:pt x="180" y="216"/>
                    </a:lnTo>
                    <a:lnTo>
                      <a:pt x="183" y="209"/>
                    </a:lnTo>
                    <a:lnTo>
                      <a:pt x="186" y="203"/>
                    </a:lnTo>
                    <a:lnTo>
                      <a:pt x="189" y="196"/>
                    </a:lnTo>
                    <a:lnTo>
                      <a:pt x="193" y="190"/>
                    </a:lnTo>
                    <a:lnTo>
                      <a:pt x="198" y="186"/>
                    </a:lnTo>
                    <a:lnTo>
                      <a:pt x="204" y="182"/>
                    </a:lnTo>
                    <a:lnTo>
                      <a:pt x="210" y="178"/>
                    </a:lnTo>
                    <a:lnTo>
                      <a:pt x="217" y="178"/>
                    </a:lnTo>
                    <a:lnTo>
                      <a:pt x="223" y="177"/>
                    </a:lnTo>
                    <a:lnTo>
                      <a:pt x="230" y="177"/>
                    </a:lnTo>
                    <a:lnTo>
                      <a:pt x="236" y="178"/>
                    </a:lnTo>
                    <a:lnTo>
                      <a:pt x="243" y="181"/>
                    </a:lnTo>
                    <a:lnTo>
                      <a:pt x="247" y="184"/>
                    </a:lnTo>
                    <a:lnTo>
                      <a:pt x="252" y="188"/>
                    </a:lnTo>
                    <a:lnTo>
                      <a:pt x="256" y="193"/>
                    </a:lnTo>
                    <a:lnTo>
                      <a:pt x="261" y="198"/>
                    </a:lnTo>
                    <a:lnTo>
                      <a:pt x="267" y="212"/>
                    </a:lnTo>
                    <a:lnTo>
                      <a:pt x="262" y="198"/>
                    </a:lnTo>
                    <a:lnTo>
                      <a:pt x="259" y="190"/>
                    </a:lnTo>
                    <a:lnTo>
                      <a:pt x="257" y="184"/>
                    </a:lnTo>
                    <a:lnTo>
                      <a:pt x="255" y="176"/>
                    </a:lnTo>
                    <a:lnTo>
                      <a:pt x="252" y="168"/>
                    </a:lnTo>
                    <a:lnTo>
                      <a:pt x="248" y="158"/>
                    </a:lnTo>
                    <a:lnTo>
                      <a:pt x="244" y="149"/>
                    </a:lnTo>
                    <a:lnTo>
                      <a:pt x="241" y="139"/>
                    </a:lnTo>
                    <a:lnTo>
                      <a:pt x="238" y="131"/>
                    </a:lnTo>
                    <a:lnTo>
                      <a:pt x="234" y="123"/>
                    </a:lnTo>
                    <a:lnTo>
                      <a:pt x="231" y="115"/>
                    </a:lnTo>
                    <a:lnTo>
                      <a:pt x="227" y="106"/>
                    </a:lnTo>
                    <a:lnTo>
                      <a:pt x="222" y="98"/>
                    </a:lnTo>
                    <a:lnTo>
                      <a:pt x="219" y="90"/>
                    </a:lnTo>
                    <a:lnTo>
                      <a:pt x="215" y="83"/>
                    </a:lnTo>
                    <a:lnTo>
                      <a:pt x="211" y="75"/>
                    </a:lnTo>
                    <a:lnTo>
                      <a:pt x="207" y="68"/>
                    </a:lnTo>
                    <a:lnTo>
                      <a:pt x="204" y="61"/>
                    </a:lnTo>
                    <a:lnTo>
                      <a:pt x="201" y="55"/>
                    </a:lnTo>
                    <a:lnTo>
                      <a:pt x="196" y="49"/>
                    </a:lnTo>
                    <a:lnTo>
                      <a:pt x="192" y="44"/>
                    </a:lnTo>
                    <a:lnTo>
                      <a:pt x="188" y="37"/>
                    </a:lnTo>
                    <a:lnTo>
                      <a:pt x="184" y="32"/>
                    </a:lnTo>
                    <a:lnTo>
                      <a:pt x="180" y="28"/>
                    </a:lnTo>
                    <a:lnTo>
                      <a:pt x="175" y="24"/>
                    </a:lnTo>
                    <a:lnTo>
                      <a:pt x="170" y="20"/>
                    </a:lnTo>
                    <a:lnTo>
                      <a:pt x="165" y="18"/>
                    </a:lnTo>
                    <a:lnTo>
                      <a:pt x="161" y="17"/>
                    </a:lnTo>
                    <a:lnTo>
                      <a:pt x="169" y="14"/>
                    </a:lnTo>
                    <a:lnTo>
                      <a:pt x="176" y="13"/>
                    </a:lnTo>
                    <a:lnTo>
                      <a:pt x="183" y="12"/>
                    </a:lnTo>
                    <a:lnTo>
                      <a:pt x="190" y="12"/>
                    </a:lnTo>
                    <a:lnTo>
                      <a:pt x="198" y="12"/>
                    </a:lnTo>
                    <a:lnTo>
                      <a:pt x="205" y="12"/>
                    </a:lnTo>
                    <a:lnTo>
                      <a:pt x="211" y="13"/>
                    </a:lnTo>
                    <a:lnTo>
                      <a:pt x="217" y="14"/>
                    </a:lnTo>
                    <a:lnTo>
                      <a:pt x="224" y="17"/>
                    </a:lnTo>
                    <a:lnTo>
                      <a:pt x="231" y="20"/>
                    </a:lnTo>
                    <a:lnTo>
                      <a:pt x="238" y="24"/>
                    </a:lnTo>
                    <a:lnTo>
                      <a:pt x="245" y="26"/>
                    </a:lnTo>
                    <a:lnTo>
                      <a:pt x="251" y="30"/>
                    </a:lnTo>
                    <a:lnTo>
                      <a:pt x="256" y="33"/>
                    </a:lnTo>
                    <a:lnTo>
                      <a:pt x="261" y="37"/>
                    </a:lnTo>
                    <a:lnTo>
                      <a:pt x="267" y="43"/>
                    </a:lnTo>
                    <a:lnTo>
                      <a:pt x="273" y="47"/>
                    </a:lnTo>
                    <a:lnTo>
                      <a:pt x="278" y="52"/>
                    </a:lnTo>
                    <a:lnTo>
                      <a:pt x="284" y="57"/>
                    </a:lnTo>
                    <a:lnTo>
                      <a:pt x="289" y="63"/>
                    </a:lnTo>
                    <a:lnTo>
                      <a:pt x="294" y="68"/>
                    </a:lnTo>
                    <a:lnTo>
                      <a:pt x="298" y="73"/>
                    </a:lnTo>
                    <a:lnTo>
                      <a:pt x="303" y="80"/>
                    </a:lnTo>
                    <a:lnTo>
                      <a:pt x="308" y="87"/>
                    </a:lnTo>
                    <a:lnTo>
                      <a:pt x="312" y="92"/>
                    </a:lnTo>
                    <a:lnTo>
                      <a:pt x="315" y="99"/>
                    </a:lnTo>
                    <a:lnTo>
                      <a:pt x="320" y="106"/>
                    </a:lnTo>
                    <a:lnTo>
                      <a:pt x="324" y="112"/>
                    </a:lnTo>
                    <a:lnTo>
                      <a:pt x="327" y="119"/>
                    </a:lnTo>
                    <a:lnTo>
                      <a:pt x="331" y="126"/>
                    </a:lnTo>
                    <a:lnTo>
                      <a:pt x="335" y="134"/>
                    </a:lnTo>
                    <a:lnTo>
                      <a:pt x="338" y="141"/>
                    </a:lnTo>
                    <a:lnTo>
                      <a:pt x="341" y="149"/>
                    </a:lnTo>
                    <a:lnTo>
                      <a:pt x="345" y="157"/>
                    </a:lnTo>
                    <a:lnTo>
                      <a:pt x="348" y="165"/>
                    </a:lnTo>
                    <a:lnTo>
                      <a:pt x="351" y="176"/>
                    </a:lnTo>
                    <a:lnTo>
                      <a:pt x="350" y="164"/>
                    </a:lnTo>
                    <a:lnTo>
                      <a:pt x="350" y="157"/>
                    </a:lnTo>
                    <a:lnTo>
                      <a:pt x="350" y="149"/>
                    </a:lnTo>
                    <a:lnTo>
                      <a:pt x="351" y="142"/>
                    </a:lnTo>
                    <a:lnTo>
                      <a:pt x="354" y="135"/>
                    </a:lnTo>
                    <a:lnTo>
                      <a:pt x="356" y="130"/>
                    </a:lnTo>
                    <a:lnTo>
                      <a:pt x="360" y="125"/>
                    </a:lnTo>
                    <a:lnTo>
                      <a:pt x="364" y="119"/>
                    </a:lnTo>
                    <a:lnTo>
                      <a:pt x="369" y="114"/>
                    </a:lnTo>
                    <a:lnTo>
                      <a:pt x="374" y="111"/>
                    </a:lnTo>
                    <a:lnTo>
                      <a:pt x="378" y="108"/>
                    </a:lnTo>
                    <a:lnTo>
                      <a:pt x="383" y="106"/>
                    </a:lnTo>
                    <a:lnTo>
                      <a:pt x="388" y="104"/>
                    </a:lnTo>
                    <a:lnTo>
                      <a:pt x="393" y="103"/>
                    </a:lnTo>
                    <a:lnTo>
                      <a:pt x="398" y="103"/>
                    </a:lnTo>
                    <a:lnTo>
                      <a:pt x="402" y="104"/>
                    </a:lnTo>
                    <a:lnTo>
                      <a:pt x="407" y="106"/>
                    </a:lnTo>
                    <a:lnTo>
                      <a:pt x="412" y="108"/>
                    </a:lnTo>
                    <a:lnTo>
                      <a:pt x="417" y="111"/>
                    </a:lnTo>
                    <a:lnTo>
                      <a:pt x="422" y="114"/>
                    </a:lnTo>
                    <a:lnTo>
                      <a:pt x="426" y="119"/>
                    </a:lnTo>
                    <a:lnTo>
                      <a:pt x="430" y="125"/>
                    </a:lnTo>
                    <a:lnTo>
                      <a:pt x="434" y="130"/>
                    </a:lnTo>
                    <a:lnTo>
                      <a:pt x="438" y="137"/>
                    </a:lnTo>
                    <a:lnTo>
                      <a:pt x="435" y="129"/>
                    </a:lnTo>
                    <a:lnTo>
                      <a:pt x="432" y="123"/>
                    </a:lnTo>
                    <a:lnTo>
                      <a:pt x="430" y="116"/>
                    </a:lnTo>
                    <a:lnTo>
                      <a:pt x="427" y="110"/>
                    </a:lnTo>
                    <a:lnTo>
                      <a:pt x="423" y="103"/>
                    </a:lnTo>
                    <a:lnTo>
                      <a:pt x="420" y="95"/>
                    </a:lnTo>
                    <a:lnTo>
                      <a:pt x="415" y="88"/>
                    </a:lnTo>
                    <a:lnTo>
                      <a:pt x="411" y="83"/>
                    </a:lnTo>
                    <a:lnTo>
                      <a:pt x="407" y="76"/>
                    </a:lnTo>
                    <a:lnTo>
                      <a:pt x="402" y="69"/>
                    </a:lnTo>
                    <a:lnTo>
                      <a:pt x="396" y="64"/>
                    </a:lnTo>
                    <a:lnTo>
                      <a:pt x="392" y="59"/>
                    </a:lnTo>
                    <a:lnTo>
                      <a:pt x="387" y="53"/>
                    </a:lnTo>
                    <a:lnTo>
                      <a:pt x="381" y="48"/>
                    </a:lnTo>
                    <a:lnTo>
                      <a:pt x="375" y="43"/>
                    </a:lnTo>
                    <a:lnTo>
                      <a:pt x="369" y="38"/>
                    </a:lnTo>
                    <a:lnTo>
                      <a:pt x="362" y="33"/>
                    </a:lnTo>
                    <a:lnTo>
                      <a:pt x="356" y="29"/>
                    </a:lnTo>
                    <a:lnTo>
                      <a:pt x="350" y="26"/>
                    </a:lnTo>
                    <a:lnTo>
                      <a:pt x="343" y="22"/>
                    </a:lnTo>
                    <a:lnTo>
                      <a:pt x="337" y="20"/>
                    </a:lnTo>
                    <a:lnTo>
                      <a:pt x="330" y="16"/>
                    </a:lnTo>
                    <a:lnTo>
                      <a:pt x="324" y="13"/>
                    </a:lnTo>
                    <a:lnTo>
                      <a:pt x="317" y="10"/>
                    </a:lnTo>
                    <a:lnTo>
                      <a:pt x="310" y="9"/>
                    </a:lnTo>
                    <a:lnTo>
                      <a:pt x="304" y="6"/>
                    </a:lnTo>
                    <a:lnTo>
                      <a:pt x="297" y="5"/>
                    </a:lnTo>
                    <a:lnTo>
                      <a:pt x="291" y="4"/>
                    </a:lnTo>
                    <a:lnTo>
                      <a:pt x="285" y="2"/>
                    </a:lnTo>
                    <a:lnTo>
                      <a:pt x="279" y="1"/>
                    </a:lnTo>
                    <a:lnTo>
                      <a:pt x="270" y="0"/>
                    </a:lnTo>
                    <a:lnTo>
                      <a:pt x="263" y="0"/>
                    </a:lnTo>
                    <a:lnTo>
                      <a:pt x="256" y="0"/>
                    </a:lnTo>
                    <a:lnTo>
                      <a:pt x="249" y="0"/>
                    </a:lnTo>
                    <a:lnTo>
                      <a:pt x="240" y="0"/>
                    </a:lnTo>
                    <a:lnTo>
                      <a:pt x="232" y="0"/>
                    </a:lnTo>
                    <a:lnTo>
                      <a:pt x="225" y="0"/>
                    </a:lnTo>
                    <a:lnTo>
                      <a:pt x="217" y="1"/>
                    </a:lnTo>
                    <a:lnTo>
                      <a:pt x="209" y="2"/>
                    </a:lnTo>
                    <a:lnTo>
                      <a:pt x="203" y="4"/>
                    </a:lnTo>
                    <a:lnTo>
                      <a:pt x="196" y="5"/>
                    </a:lnTo>
                    <a:lnTo>
                      <a:pt x="189" y="8"/>
                    </a:lnTo>
                    <a:lnTo>
                      <a:pt x="180" y="9"/>
                    </a:lnTo>
                    <a:lnTo>
                      <a:pt x="172" y="12"/>
                    </a:lnTo>
                  </a:path>
                </a:pathLst>
              </a:custGeom>
              <a:solidFill>
                <a:srgbClr val="FF0000"/>
              </a:solidFill>
              <a:ln w="9525" cap="rnd">
                <a:noFill/>
                <a:round/>
                <a:headEnd/>
                <a:tailEnd/>
              </a:ln>
              <a:effectLst/>
            </p:spPr>
            <p:txBody>
              <a:bodyPr/>
              <a:lstStyle/>
              <a:p>
                <a:pPr>
                  <a:defRPr/>
                </a:pPr>
                <a:endParaRPr lang="zh-CN" altLang="en-US">
                  <a:ea typeface="宋体" charset="-122"/>
                </a:endParaRPr>
              </a:p>
            </p:txBody>
          </p:sp>
        </p:grpSp>
      </p:grpSp>
      <p:sp>
        <p:nvSpPr>
          <p:cNvPr id="115752" name="Text Box 40"/>
          <p:cNvSpPr txBox="1">
            <a:spLocks noChangeArrowheads="1"/>
          </p:cNvSpPr>
          <p:nvPr/>
        </p:nvSpPr>
        <p:spPr bwMode="auto">
          <a:xfrm>
            <a:off x="6045200" y="6613525"/>
            <a:ext cx="2967038" cy="244475"/>
          </a:xfrm>
          <a:prstGeom prst="rect">
            <a:avLst/>
          </a:prstGeom>
          <a:noFill/>
          <a:ln w="9525">
            <a:noFill/>
            <a:miter lim="800000"/>
            <a:headEnd/>
            <a:tailEnd/>
          </a:ln>
          <a:effectLst/>
        </p:spPr>
        <p:txBody>
          <a:bodyPr wrap="none">
            <a:spAutoFit/>
          </a:bodyPr>
          <a:lstStyle/>
          <a:p>
            <a:pPr algn="ctr">
              <a:spcBef>
                <a:spcPct val="50000"/>
              </a:spcBef>
              <a:defRPr/>
            </a:pPr>
            <a:r>
              <a:rPr lang="en-US" altLang="zh-CN" sz="1000" b="1">
                <a:solidFill>
                  <a:schemeClr val="tx2"/>
                </a:solidFill>
                <a:ea typeface="宋体" charset="-122"/>
              </a:rPr>
              <a:t>©Silberschatz, Korth and Sudarshan, Bo Zhou</a:t>
            </a:r>
          </a:p>
        </p:txBody>
      </p:sp>
      <p:sp>
        <p:nvSpPr>
          <p:cNvPr id="115753" name="Text Box 41"/>
          <p:cNvSpPr txBox="1">
            <a:spLocks noChangeArrowheads="1"/>
          </p:cNvSpPr>
          <p:nvPr/>
        </p:nvSpPr>
        <p:spPr bwMode="auto">
          <a:xfrm>
            <a:off x="4479984" y="6613525"/>
            <a:ext cx="447559" cy="246221"/>
          </a:xfrm>
          <a:prstGeom prst="rect">
            <a:avLst/>
          </a:prstGeom>
          <a:noFill/>
          <a:ln w="9525">
            <a:noFill/>
            <a:miter lim="800000"/>
            <a:headEnd/>
            <a:tailEnd/>
          </a:ln>
          <a:effectLst/>
        </p:spPr>
        <p:txBody>
          <a:bodyPr wrap="none">
            <a:spAutoFit/>
          </a:bodyPr>
          <a:lstStyle/>
          <a:p>
            <a:pPr algn="ctr">
              <a:spcBef>
                <a:spcPct val="50000"/>
              </a:spcBef>
              <a:defRPr/>
            </a:pPr>
            <a:r>
              <a:rPr lang="en-US" altLang="zh-CN" sz="1000" b="1" dirty="0">
                <a:solidFill>
                  <a:schemeClr val="tx2"/>
                </a:solidFill>
                <a:ea typeface="宋体" charset="-122"/>
              </a:rPr>
              <a:t>8.</a:t>
            </a:r>
            <a:fld id="{7D039F74-F3B4-4D54-869A-62B49B09165E}" type="slidenum">
              <a:rPr lang="en-US" altLang="zh-CN" sz="1000" b="1" smtClean="0">
                <a:solidFill>
                  <a:schemeClr val="tx2"/>
                </a:solidFill>
                <a:ea typeface="宋体" charset="-122"/>
              </a:rPr>
              <a:pPr algn="ctr">
                <a:spcBef>
                  <a:spcPct val="50000"/>
                </a:spcBef>
                <a:defRPr/>
              </a:pPr>
              <a:t>‹#›</a:t>
            </a:fld>
            <a:endParaRPr lang="en-US" altLang="zh-CN" sz="1000" b="1" dirty="0">
              <a:solidFill>
                <a:schemeClr val="tx2"/>
              </a:solidFill>
              <a:ea typeface="宋体" charset="-122"/>
            </a:endParaRPr>
          </a:p>
        </p:txBody>
      </p:sp>
      <p:sp>
        <p:nvSpPr>
          <p:cNvPr id="115754" name="Rectangle 42"/>
          <p:cNvSpPr>
            <a:spLocks noGrp="1" noChangeArrowheads="1"/>
          </p:cNvSpPr>
          <p:nvPr>
            <p:ph type="title"/>
          </p:nvPr>
        </p:nvSpPr>
        <p:spPr bwMode="auto">
          <a:xfrm>
            <a:off x="914400" y="0"/>
            <a:ext cx="8077200" cy="609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ltLang="zh-CN"/>
              <a:t>Click to edit Master title style</a:t>
            </a:r>
          </a:p>
        </p:txBody>
      </p:sp>
      <p:sp>
        <p:nvSpPr>
          <p:cNvPr id="115755" name="Text Box 43"/>
          <p:cNvSpPr txBox="1">
            <a:spLocks noChangeArrowheads="1"/>
          </p:cNvSpPr>
          <p:nvPr/>
        </p:nvSpPr>
        <p:spPr bwMode="auto">
          <a:xfrm>
            <a:off x="0" y="6613525"/>
            <a:ext cx="1241045" cy="246221"/>
          </a:xfrm>
          <a:prstGeom prst="rect">
            <a:avLst/>
          </a:prstGeom>
          <a:noFill/>
          <a:ln w="9525">
            <a:noFill/>
            <a:miter lim="800000"/>
            <a:headEnd/>
            <a:tailEnd/>
          </a:ln>
          <a:effectLst/>
        </p:spPr>
        <p:txBody>
          <a:bodyPr wrap="none">
            <a:spAutoFit/>
          </a:bodyPr>
          <a:lstStyle/>
          <a:p>
            <a:pPr>
              <a:spcBef>
                <a:spcPct val="50000"/>
              </a:spcBef>
              <a:defRPr/>
            </a:pPr>
            <a:r>
              <a:rPr lang="en-US" altLang="zh-CN" sz="1000" b="1" dirty="0">
                <a:solidFill>
                  <a:schemeClr val="tx2"/>
                </a:solidFill>
                <a:ea typeface="宋体" charset="-122"/>
              </a:rPr>
              <a:t>Database System</a:t>
            </a:r>
          </a:p>
        </p:txBody>
      </p:sp>
    </p:spTree>
  </p:cSld>
  <p:clrMap bg1="lt1" tx1="dk1" bg2="lt2" tx2="dk2" accent1="accent1" accent2="accent2" accent3="accent3" accent4="accent4" accent5="accent5" accent6="accent6" hlink="hlink" folHlink="folHlink"/>
  <p:sldLayoutIdLst>
    <p:sldLayoutId id="2147483700"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34" charset="0"/>
        </a:defRPr>
      </a:lvl2pPr>
      <a:lvl3pPr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34" charset="0"/>
        </a:defRPr>
      </a:lvl3pPr>
      <a:lvl4pPr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34" charset="0"/>
        </a:defRPr>
      </a:lvl4pPr>
      <a:lvl5pPr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34" charset="0"/>
        </a:defRPr>
      </a:lvl5pPr>
      <a:lvl6pPr marL="457200"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34" charset="0"/>
        </a:defRPr>
      </a:lvl6pPr>
      <a:lvl7pPr marL="914400"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34" charset="0"/>
        </a:defRPr>
      </a:lvl7pPr>
      <a:lvl8pPr marL="1371600"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34" charset="0"/>
        </a:defRPr>
      </a:lvl8pPr>
      <a:lvl9pPr marL="1828800"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34" charset="0"/>
        </a:defRPr>
      </a:lvl9pPr>
    </p:titleStyle>
    <p:bodyStyle>
      <a:lvl1pPr marL="342900" indent="-342900" algn="l" rtl="0" eaLnBrk="0" fontAlgn="base" hangingPunct="0">
        <a:spcBef>
          <a:spcPct val="35000"/>
        </a:spcBef>
        <a:spcAft>
          <a:spcPct val="0"/>
        </a:spcAft>
        <a:buClr>
          <a:schemeClr val="tx2"/>
        </a:buClr>
        <a:buSzPct val="90000"/>
        <a:buFont typeface="Monotype Sorts" pitchFamily="2" charset="2"/>
        <a:buChar char="n"/>
        <a:defRPr kumimoji="1" sz="2000">
          <a:solidFill>
            <a:schemeClr val="tx1"/>
          </a:solidFill>
          <a:latin typeface="+mn-lt"/>
          <a:ea typeface="+mn-ea"/>
          <a:cs typeface="+mn-cs"/>
        </a:defRPr>
      </a:lvl1pPr>
      <a:lvl2pPr marL="742950" indent="-285750" algn="l" rtl="0" eaLnBrk="0" fontAlgn="base" hangingPunct="0">
        <a:spcBef>
          <a:spcPct val="35000"/>
        </a:spcBef>
        <a:spcAft>
          <a:spcPct val="0"/>
        </a:spcAft>
        <a:buClr>
          <a:srgbClr val="CC6600"/>
        </a:buClr>
        <a:buSzPct val="105000"/>
        <a:buFont typeface="Monotype Sorts" pitchFamily="2" charset="2"/>
        <a:buChar char="H"/>
        <a:defRPr kumimoji="1" sz="1800">
          <a:solidFill>
            <a:schemeClr val="tx1"/>
          </a:solidFill>
          <a:latin typeface="+mn-lt"/>
        </a:defRPr>
      </a:lvl2pPr>
      <a:lvl3pPr marL="1085850" indent="-228600" algn="l" rtl="0" eaLnBrk="0" fontAlgn="base" hangingPunct="0">
        <a:spcBef>
          <a:spcPct val="35000"/>
        </a:spcBef>
        <a:spcAft>
          <a:spcPct val="0"/>
        </a:spcAft>
        <a:buClr>
          <a:srgbClr val="000099"/>
        </a:buClr>
        <a:buSzPct val="85000"/>
        <a:buFont typeface="Monotype Sorts" pitchFamily="2" charset="2"/>
        <a:buChar char="4"/>
        <a:defRPr kumimoji="1" sz="1600">
          <a:solidFill>
            <a:schemeClr val="tx1"/>
          </a:solidFill>
          <a:latin typeface="+mn-lt"/>
        </a:defRPr>
      </a:lvl3pPr>
      <a:lvl4pPr marL="1428750" indent="-228600" algn="l" rtl="0" eaLnBrk="0" fontAlgn="base" hangingPunct="0">
        <a:spcBef>
          <a:spcPct val="35000"/>
        </a:spcBef>
        <a:spcAft>
          <a:spcPct val="0"/>
        </a:spcAft>
        <a:buClr>
          <a:schemeClr val="hlink"/>
        </a:buClr>
        <a:buChar char="–"/>
        <a:defRPr kumimoji="1" sz="1600">
          <a:solidFill>
            <a:schemeClr val="tx1"/>
          </a:solidFill>
          <a:latin typeface="+mn-lt"/>
        </a:defRPr>
      </a:lvl4pPr>
      <a:lvl5pPr marL="1771650" indent="-228600" algn="l" rtl="0" eaLnBrk="0" fontAlgn="base" hangingPunct="0">
        <a:spcBef>
          <a:spcPct val="35000"/>
        </a:spcBef>
        <a:spcAft>
          <a:spcPct val="0"/>
        </a:spcAft>
        <a:buClr>
          <a:schemeClr val="tx2"/>
        </a:buClr>
        <a:buChar char="»"/>
        <a:defRPr kumimoji="1" sz="2000">
          <a:solidFill>
            <a:schemeClr val="tx1"/>
          </a:solidFill>
          <a:latin typeface="+mn-lt"/>
        </a:defRPr>
      </a:lvl5pPr>
      <a:lvl6pPr marL="2228850" indent="-228600" algn="l" rtl="0" eaLnBrk="0" fontAlgn="base" hangingPunct="0">
        <a:spcBef>
          <a:spcPct val="35000"/>
        </a:spcBef>
        <a:spcAft>
          <a:spcPct val="0"/>
        </a:spcAft>
        <a:buClr>
          <a:schemeClr val="tx2"/>
        </a:buClr>
        <a:buChar char="»"/>
        <a:defRPr kumimoji="1">
          <a:solidFill>
            <a:schemeClr val="tx1"/>
          </a:solidFill>
          <a:latin typeface="+mn-lt"/>
        </a:defRPr>
      </a:lvl6pPr>
      <a:lvl7pPr marL="2686050" indent="-228600" algn="l" rtl="0" eaLnBrk="0" fontAlgn="base" hangingPunct="0">
        <a:spcBef>
          <a:spcPct val="35000"/>
        </a:spcBef>
        <a:spcAft>
          <a:spcPct val="0"/>
        </a:spcAft>
        <a:buClr>
          <a:schemeClr val="tx2"/>
        </a:buClr>
        <a:buChar char="»"/>
        <a:defRPr kumimoji="1">
          <a:solidFill>
            <a:schemeClr val="tx1"/>
          </a:solidFill>
          <a:latin typeface="+mn-lt"/>
        </a:defRPr>
      </a:lvl7pPr>
      <a:lvl8pPr marL="3143250" indent="-228600" algn="l" rtl="0" eaLnBrk="0" fontAlgn="base" hangingPunct="0">
        <a:spcBef>
          <a:spcPct val="35000"/>
        </a:spcBef>
        <a:spcAft>
          <a:spcPct val="0"/>
        </a:spcAft>
        <a:buClr>
          <a:schemeClr val="tx2"/>
        </a:buClr>
        <a:buChar char="»"/>
        <a:defRPr kumimoji="1">
          <a:solidFill>
            <a:schemeClr val="tx1"/>
          </a:solidFill>
          <a:latin typeface="+mn-lt"/>
        </a:defRPr>
      </a:lvl8pPr>
      <a:lvl9pPr marL="3600450" indent="-228600" algn="l" rtl="0" eaLnBrk="0" fontAlgn="base" hangingPunct="0">
        <a:spcBef>
          <a:spcPct val="35000"/>
        </a:spcBef>
        <a:spcAft>
          <a:spcPct val="0"/>
        </a:spcAft>
        <a:buClr>
          <a:schemeClr val="tx2"/>
        </a:buClr>
        <a:buChar char="»"/>
        <a:defRPr kumimoji="1">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1066800" y="0"/>
            <a:ext cx="6736672" cy="1365250"/>
          </a:xfrm>
        </p:spPr>
        <p:txBody>
          <a:bodyPr/>
          <a:lstStyle/>
          <a:p>
            <a:pPr>
              <a:defRPr/>
            </a:pPr>
            <a:r>
              <a:rPr lang="en-US" altLang="zh-CN" dirty="0">
                <a:ea typeface="宋体" charset="-122"/>
              </a:rPr>
              <a:t>Relational Database Design</a:t>
            </a:r>
          </a:p>
        </p:txBody>
      </p:sp>
      <p:sp>
        <p:nvSpPr>
          <p:cNvPr id="4099" name="Rectangle 3"/>
          <p:cNvSpPr>
            <a:spLocks noGrp="1" noChangeArrowheads="1"/>
          </p:cNvSpPr>
          <p:nvPr>
            <p:ph type="body" idx="1"/>
          </p:nvPr>
        </p:nvSpPr>
        <p:spPr>
          <a:xfrm>
            <a:off x="1219200" y="1815588"/>
            <a:ext cx="7413625" cy="4010025"/>
          </a:xfrm>
        </p:spPr>
        <p:txBody>
          <a:bodyPr/>
          <a:lstStyle/>
          <a:p>
            <a:pPr>
              <a:defRPr/>
            </a:pPr>
            <a:r>
              <a:rPr lang="en-US" altLang="zh-CN" dirty="0">
                <a:ea typeface="宋体" charset="-122"/>
              </a:rPr>
              <a:t>Introduction of Relational Database Design</a:t>
            </a:r>
          </a:p>
          <a:p>
            <a:pPr>
              <a:defRPr/>
            </a:pPr>
            <a:r>
              <a:rPr lang="en-US" altLang="zh-CN" dirty="0">
                <a:ea typeface="宋体" charset="-122"/>
              </a:rPr>
              <a:t>Atomic Domains and First Normal Form</a:t>
            </a:r>
          </a:p>
          <a:p>
            <a:pPr marL="342900" lvl="1" indent="-342900">
              <a:buClr>
                <a:schemeClr val="tx2"/>
              </a:buClr>
              <a:buSzPct val="90000"/>
              <a:buFont typeface="Monotype Sorts" pitchFamily="2" charset="2"/>
              <a:buChar char="n"/>
              <a:defRPr/>
            </a:pPr>
            <a:r>
              <a:rPr lang="en-US" altLang="zh-CN" sz="2000" dirty="0">
                <a:ea typeface="宋体" charset="-122"/>
                <a:cs typeface="+mn-cs"/>
              </a:rPr>
              <a:t>Decomposition</a:t>
            </a:r>
          </a:p>
          <a:p>
            <a:pPr marL="342900" lvl="1" indent="-342900">
              <a:buClr>
                <a:schemeClr val="tx2"/>
              </a:buClr>
              <a:buSzPct val="90000"/>
              <a:buFont typeface="Monotype Sorts" pitchFamily="2" charset="2"/>
              <a:buChar char="n"/>
              <a:defRPr/>
            </a:pPr>
            <a:r>
              <a:rPr lang="en-US" altLang="zh-CN" sz="2000" dirty="0">
                <a:ea typeface="宋体" charset="-122"/>
                <a:cs typeface="+mn-cs"/>
              </a:rPr>
              <a:t>Functional Dependency</a:t>
            </a:r>
          </a:p>
          <a:p>
            <a:pPr marL="342900" lvl="1" indent="-342900">
              <a:buClr>
                <a:schemeClr val="tx2"/>
              </a:buClr>
              <a:buSzPct val="90000"/>
              <a:buFont typeface="Monotype Sorts" pitchFamily="2" charset="2"/>
              <a:buChar char="n"/>
              <a:defRPr/>
            </a:pPr>
            <a:r>
              <a:rPr lang="en-US" altLang="zh-CN" sz="2000" dirty="0">
                <a:ea typeface="宋体" charset="-122"/>
              </a:rPr>
              <a:t>Boyce-</a:t>
            </a:r>
            <a:r>
              <a:rPr lang="en-US" altLang="zh-CN" sz="2000" dirty="0" err="1">
                <a:ea typeface="宋体" charset="-122"/>
              </a:rPr>
              <a:t>Codd</a:t>
            </a:r>
            <a:r>
              <a:rPr lang="en-US" altLang="zh-CN" sz="2000" dirty="0">
                <a:ea typeface="宋体" charset="-122"/>
              </a:rPr>
              <a:t> Normal Form</a:t>
            </a:r>
          </a:p>
          <a:p>
            <a:pPr marL="342900" lvl="1" indent="-342900">
              <a:buClr>
                <a:schemeClr val="tx2"/>
              </a:buClr>
              <a:buSzPct val="90000"/>
              <a:buFont typeface="Monotype Sorts" pitchFamily="2" charset="2"/>
              <a:buChar char="n"/>
              <a:defRPr/>
            </a:pPr>
            <a:r>
              <a:rPr lang="en-US" altLang="zh-CN" sz="2000" dirty="0">
                <a:ea typeface="宋体" charset="-122"/>
              </a:rPr>
              <a:t>Third Normal Form</a:t>
            </a:r>
          </a:p>
          <a:p>
            <a:pPr marL="342900" lvl="1" indent="-342900">
              <a:buClr>
                <a:schemeClr val="tx2"/>
              </a:buClr>
              <a:buSzPct val="90000"/>
              <a:buFont typeface="Monotype Sorts" pitchFamily="2" charset="2"/>
              <a:buChar char="n"/>
              <a:defRPr/>
            </a:pPr>
            <a:r>
              <a:rPr lang="en-US" altLang="zh-CN" sz="2000" dirty="0">
                <a:ea typeface="宋体" charset="-122"/>
              </a:rPr>
              <a:t>Canonical Cover</a:t>
            </a:r>
          </a:p>
          <a:p>
            <a:pPr marL="342900" lvl="1" indent="-342900">
              <a:buClr>
                <a:schemeClr val="tx2"/>
              </a:buClr>
              <a:buSzPct val="90000"/>
              <a:buFont typeface="Monotype Sorts" pitchFamily="2" charset="2"/>
              <a:buChar char="n"/>
              <a:defRPr/>
            </a:pPr>
            <a:r>
              <a:rPr lang="en-US" altLang="zh-CN" sz="2000" dirty="0">
                <a:ea typeface="宋体" charset="-122"/>
              </a:rPr>
              <a:t>Multi-Value Dependency and 4NF</a:t>
            </a:r>
          </a:p>
          <a:p>
            <a:pPr>
              <a:defRPr/>
            </a:pPr>
            <a:r>
              <a:rPr lang="en-US" altLang="zh-CN" dirty="0">
                <a:ea typeface="宋体" charset="-122"/>
              </a:rPr>
              <a:t>Overall Database Design Process</a:t>
            </a:r>
          </a:p>
          <a:p>
            <a:pPr marL="342900" lvl="1" indent="-342900">
              <a:buClr>
                <a:schemeClr val="tx2"/>
              </a:buClr>
              <a:buSzPct val="90000"/>
              <a:buFont typeface="Monotype Sorts" pitchFamily="2" charset="2"/>
              <a:buChar char="n"/>
              <a:defRPr/>
            </a:pPr>
            <a:endParaRPr lang="en-US" altLang="zh-CN" sz="2000" dirty="0">
              <a:ea typeface="宋体" charset="-122"/>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2"/>
          <p:cNvSpPr>
            <a:spLocks noGrp="1" noChangeArrowheads="1"/>
          </p:cNvSpPr>
          <p:nvPr>
            <p:ph type="title"/>
          </p:nvPr>
        </p:nvSpPr>
        <p:spPr/>
        <p:txBody>
          <a:bodyPr/>
          <a:lstStyle/>
          <a:p>
            <a:pPr>
              <a:defRPr/>
            </a:pPr>
            <a:r>
              <a:rPr lang="en-US" altLang="zh-CN">
                <a:ea typeface="宋体" charset="-122"/>
              </a:rPr>
              <a:t>Design Alternative: Smaller schemas?</a:t>
            </a:r>
          </a:p>
        </p:txBody>
      </p:sp>
      <p:sp>
        <p:nvSpPr>
          <p:cNvPr id="12291" name="Rectangle 3"/>
          <p:cNvSpPr>
            <a:spLocks noGrp="1" noChangeArrowheads="1"/>
          </p:cNvSpPr>
          <p:nvPr>
            <p:ph type="body" idx="1"/>
          </p:nvPr>
        </p:nvSpPr>
        <p:spPr>
          <a:xfrm>
            <a:off x="571500" y="1114425"/>
            <a:ext cx="8212138" cy="4543425"/>
          </a:xfrm>
        </p:spPr>
        <p:txBody>
          <a:bodyPr/>
          <a:lstStyle/>
          <a:p>
            <a:r>
              <a:rPr lang="en-US" altLang="zh-CN" sz="1800" dirty="0">
                <a:ea typeface="宋体" charset="-122"/>
              </a:rPr>
              <a:t>Suppose we had started with </a:t>
            </a:r>
            <a:r>
              <a:rPr lang="en-US" altLang="zh-CN" sz="1800" i="1" dirty="0" err="1">
                <a:ea typeface="宋体" charset="-122"/>
              </a:rPr>
              <a:t>inst_dept</a:t>
            </a:r>
            <a:r>
              <a:rPr lang="en-US" altLang="zh-CN" sz="1800" i="1" dirty="0">
                <a:ea typeface="宋体" charset="-122"/>
              </a:rPr>
              <a:t>.  </a:t>
            </a:r>
            <a:r>
              <a:rPr lang="en-US" altLang="zh-CN" sz="1800" dirty="0">
                <a:ea typeface="宋体" charset="-122"/>
              </a:rPr>
              <a:t>How would we know to split up (</a:t>
            </a:r>
            <a:r>
              <a:rPr lang="en-US" altLang="zh-CN" sz="1800" b="1" dirty="0">
                <a:solidFill>
                  <a:schemeClr val="tx2"/>
                </a:solidFill>
                <a:ea typeface="宋体" charset="-122"/>
              </a:rPr>
              <a:t>decompose</a:t>
            </a:r>
            <a:r>
              <a:rPr lang="en-US" altLang="zh-CN" sz="1800" dirty="0">
                <a:ea typeface="宋体" charset="-122"/>
              </a:rPr>
              <a:t>) it into </a:t>
            </a:r>
            <a:r>
              <a:rPr lang="en-US" altLang="zh-CN" sz="1800" i="1" dirty="0">
                <a:ea typeface="宋体" charset="-122"/>
              </a:rPr>
              <a:t>instructor  </a:t>
            </a:r>
            <a:r>
              <a:rPr lang="en-US" altLang="zh-CN" sz="1800" dirty="0">
                <a:ea typeface="宋体" charset="-122"/>
              </a:rPr>
              <a:t>and</a:t>
            </a:r>
            <a:r>
              <a:rPr lang="en-US" altLang="zh-CN" sz="1800" i="1" dirty="0">
                <a:ea typeface="宋体" charset="-122"/>
              </a:rPr>
              <a:t> department</a:t>
            </a:r>
            <a:r>
              <a:rPr lang="en-US" altLang="zh-CN" sz="1800" dirty="0">
                <a:ea typeface="宋体" charset="-122"/>
              </a:rPr>
              <a:t>?</a:t>
            </a:r>
          </a:p>
          <a:p>
            <a:pPr marL="457200" lvl="1" indent="0">
              <a:buNone/>
            </a:pPr>
            <a:r>
              <a:rPr lang="en-US" altLang="zh-CN" i="1" dirty="0">
                <a:ea typeface="宋体" charset="-122"/>
              </a:rPr>
              <a:t>	 </a:t>
            </a:r>
            <a:r>
              <a:rPr lang="en-US" altLang="zh-CN" i="1" dirty="0" err="1">
                <a:ea typeface="宋体" charset="-122"/>
              </a:rPr>
              <a:t>instr_dept</a:t>
            </a:r>
            <a:r>
              <a:rPr lang="en-US" altLang="zh-CN" i="1" dirty="0">
                <a:ea typeface="宋体" charset="-122"/>
              </a:rPr>
              <a:t> (</a:t>
            </a:r>
            <a:r>
              <a:rPr lang="en-US" altLang="zh-CN" i="1" u="sng" dirty="0">
                <a:ea typeface="宋体" charset="-122"/>
              </a:rPr>
              <a:t>ID</a:t>
            </a:r>
            <a:r>
              <a:rPr lang="en-US" altLang="zh-CN" i="1" dirty="0">
                <a:ea typeface="宋体" charset="-122"/>
              </a:rPr>
              <a:t>, name, salary, </a:t>
            </a:r>
            <a:r>
              <a:rPr lang="en-US" altLang="zh-CN" i="1" dirty="0" err="1">
                <a:ea typeface="宋体" charset="-122"/>
              </a:rPr>
              <a:t>dept_name</a:t>
            </a:r>
            <a:r>
              <a:rPr lang="en-US" altLang="zh-CN" i="1" dirty="0">
                <a:ea typeface="宋体" charset="-122"/>
              </a:rPr>
              <a:t>, building, budget )</a:t>
            </a:r>
          </a:p>
          <a:p>
            <a:pPr lvl="1"/>
            <a:r>
              <a:rPr lang="en-US" altLang="zh-CN" dirty="0">
                <a:ea typeface="宋体" charset="-122"/>
              </a:rPr>
              <a:t>Write a rule “if there were a schema (</a:t>
            </a:r>
            <a:r>
              <a:rPr lang="en-US" altLang="zh-CN" i="1" dirty="0" err="1">
                <a:ea typeface="宋体" charset="-122"/>
              </a:rPr>
              <a:t>dept_name</a:t>
            </a:r>
            <a:r>
              <a:rPr lang="en-US" altLang="zh-CN" i="1" dirty="0">
                <a:ea typeface="宋体" charset="-122"/>
              </a:rPr>
              <a:t>, building, budget</a:t>
            </a:r>
            <a:r>
              <a:rPr lang="en-US" altLang="zh-CN" dirty="0">
                <a:ea typeface="宋体" charset="-122"/>
              </a:rPr>
              <a:t>), then </a:t>
            </a:r>
            <a:r>
              <a:rPr lang="en-US" altLang="zh-CN" i="1" dirty="0" err="1">
                <a:ea typeface="宋体" charset="-122"/>
              </a:rPr>
              <a:t>dept_name</a:t>
            </a:r>
            <a:r>
              <a:rPr lang="en-US" altLang="zh-CN" i="1" dirty="0">
                <a:ea typeface="宋体" charset="-122"/>
              </a:rPr>
              <a:t> </a:t>
            </a:r>
            <a:r>
              <a:rPr lang="en-US" altLang="zh-CN" dirty="0">
                <a:ea typeface="宋体" charset="-122"/>
              </a:rPr>
              <a:t>would be a candidate key”</a:t>
            </a:r>
          </a:p>
          <a:p>
            <a:pPr lvl="1"/>
            <a:r>
              <a:rPr lang="en-US" altLang="zh-CN" dirty="0">
                <a:ea typeface="宋体" charset="-122"/>
              </a:rPr>
              <a:t>Denote as a </a:t>
            </a:r>
            <a:r>
              <a:rPr lang="en-US" altLang="zh-CN" b="1" dirty="0">
                <a:solidFill>
                  <a:srgbClr val="000099"/>
                </a:solidFill>
                <a:ea typeface="宋体" charset="-122"/>
              </a:rPr>
              <a:t>functional dependency</a:t>
            </a:r>
            <a:r>
              <a:rPr lang="en-US" altLang="zh-CN" dirty="0">
                <a:ea typeface="宋体" charset="-122"/>
              </a:rPr>
              <a:t>: </a:t>
            </a:r>
          </a:p>
          <a:p>
            <a:pPr>
              <a:buNone/>
            </a:pPr>
            <a:r>
              <a:rPr lang="en-US" altLang="zh-CN" i="1" dirty="0">
                <a:ea typeface="宋体" charset="-122"/>
              </a:rPr>
              <a:t>		  </a:t>
            </a:r>
            <a:r>
              <a:rPr lang="en-US" altLang="zh-CN" i="1" dirty="0" err="1">
                <a:ea typeface="宋体" charset="-122"/>
              </a:rPr>
              <a:t>dept_name</a:t>
            </a:r>
            <a:r>
              <a:rPr lang="en-US" altLang="zh-CN" dirty="0">
                <a:ea typeface="宋体" charset="-122"/>
              </a:rPr>
              <a:t> </a:t>
            </a:r>
            <a:r>
              <a:rPr lang="en-US" altLang="zh-CN" dirty="0">
                <a:ea typeface="宋体" charset="-122"/>
                <a:sym typeface="Symbol" pitchFamily="18" charset="2"/>
              </a:rPr>
              <a:t></a:t>
            </a:r>
            <a:r>
              <a:rPr lang="en-US" altLang="zh-CN" dirty="0">
                <a:ea typeface="宋体" charset="-122"/>
                <a:sym typeface="Monotype Sorts" pitchFamily="2" charset="2"/>
              </a:rPr>
              <a:t> </a:t>
            </a:r>
            <a:r>
              <a:rPr lang="en-US" altLang="zh-CN" i="1" dirty="0">
                <a:ea typeface="宋体" charset="-122"/>
              </a:rPr>
              <a:t>building, budget</a:t>
            </a:r>
            <a:endParaRPr lang="en-US" altLang="zh-CN" dirty="0">
              <a:ea typeface="宋体" charset="-122"/>
            </a:endParaRPr>
          </a:p>
          <a:p>
            <a:pPr>
              <a:buFont typeface="Monotype Sorts" pitchFamily="2" charset="2"/>
              <a:buNone/>
            </a:pPr>
            <a:endParaRPr lang="en-US" altLang="zh-CN" sz="1800" dirty="0">
              <a:ea typeface="宋体" charset="-122"/>
            </a:endParaRPr>
          </a:p>
          <a:p>
            <a:r>
              <a:rPr lang="en-US" altLang="zh-CN" sz="1800" dirty="0">
                <a:ea typeface="宋体" charset="-122"/>
              </a:rPr>
              <a:t>Observations of such rules will lead to a good decomposition of relation schemas. </a:t>
            </a:r>
          </a:p>
          <a:p>
            <a:pPr lvl="1"/>
            <a:r>
              <a:rPr lang="en-US" altLang="zh-CN" sz="1600" dirty="0">
                <a:ea typeface="宋体" charset="-122"/>
              </a:rPr>
              <a:t>In </a:t>
            </a:r>
            <a:r>
              <a:rPr lang="en-US" altLang="zh-CN" sz="1600" i="1" dirty="0" err="1">
                <a:ea typeface="宋体" charset="-122"/>
              </a:rPr>
              <a:t>inst_dept</a:t>
            </a:r>
            <a:r>
              <a:rPr lang="en-US" altLang="zh-CN" sz="1600" dirty="0">
                <a:ea typeface="宋体" charset="-122"/>
              </a:rPr>
              <a:t>, because </a:t>
            </a:r>
            <a:r>
              <a:rPr lang="en-US" altLang="zh-CN" sz="1600" i="1" dirty="0" err="1">
                <a:ea typeface="宋体" charset="-122"/>
              </a:rPr>
              <a:t>dept_name</a:t>
            </a:r>
            <a:r>
              <a:rPr lang="en-US" altLang="zh-CN" sz="1600" dirty="0">
                <a:ea typeface="宋体" charset="-122"/>
              </a:rPr>
              <a:t> is not a candidate key, the </a:t>
            </a:r>
            <a:r>
              <a:rPr lang="en-US" altLang="zh-CN" sz="1600" i="1" dirty="0">
                <a:ea typeface="宋体" charset="-122"/>
              </a:rPr>
              <a:t>building</a:t>
            </a:r>
            <a:r>
              <a:rPr lang="en-US" altLang="zh-CN" sz="1600" dirty="0">
                <a:ea typeface="宋体" charset="-122"/>
              </a:rPr>
              <a:t> and </a:t>
            </a:r>
            <a:r>
              <a:rPr lang="en-US" altLang="zh-CN" sz="1600" i="1" dirty="0">
                <a:ea typeface="宋体" charset="-122"/>
              </a:rPr>
              <a:t>budget </a:t>
            </a:r>
            <a:r>
              <a:rPr lang="en-US" altLang="zh-CN" sz="1600" dirty="0">
                <a:ea typeface="宋体" charset="-122"/>
              </a:rPr>
              <a:t>of a department may have to be repeated.  This indicates the need to decompose </a:t>
            </a:r>
            <a:r>
              <a:rPr lang="en-US" altLang="zh-CN" sz="1600" i="1" dirty="0" err="1">
                <a:ea typeface="宋体" charset="-122"/>
              </a:rPr>
              <a:t>inst_dept</a:t>
            </a:r>
            <a:r>
              <a:rPr lang="en-US" altLang="zh-CN" sz="1600" dirty="0">
                <a:ea typeface="宋体" charset="-122"/>
              </a:rPr>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2"/>
          <p:cNvSpPr>
            <a:spLocks noGrp="1" noChangeArrowheads="1"/>
          </p:cNvSpPr>
          <p:nvPr>
            <p:ph type="title"/>
          </p:nvPr>
        </p:nvSpPr>
        <p:spPr/>
        <p:txBody>
          <a:bodyPr/>
          <a:lstStyle/>
          <a:p>
            <a:pPr>
              <a:defRPr/>
            </a:pPr>
            <a:r>
              <a:rPr lang="en-US" altLang="zh-CN">
                <a:ea typeface="宋体" charset="-122"/>
              </a:rPr>
              <a:t>A Lossy Decomposition</a:t>
            </a:r>
          </a:p>
        </p:txBody>
      </p:sp>
      <p:sp>
        <p:nvSpPr>
          <p:cNvPr id="13316" name="Rectangle 4"/>
          <p:cNvSpPr>
            <a:spLocks noGrp="1" noChangeArrowheads="1"/>
          </p:cNvSpPr>
          <p:nvPr>
            <p:ph type="body" idx="1"/>
          </p:nvPr>
        </p:nvSpPr>
        <p:spPr>
          <a:xfrm>
            <a:off x="64655" y="1535096"/>
            <a:ext cx="3029527" cy="3591069"/>
          </a:xfrm>
          <a:noFill/>
        </p:spPr>
        <p:txBody>
          <a:bodyPr/>
          <a:lstStyle/>
          <a:p>
            <a:r>
              <a:rPr lang="en-US" altLang="zh-CN" sz="1800" dirty="0">
                <a:ea typeface="宋体" charset="-122"/>
              </a:rPr>
              <a:t>Not all decompositions are good.  Suppose we decompose </a:t>
            </a:r>
            <a:r>
              <a:rPr lang="en-US" altLang="zh-CN" sz="1800" i="1" dirty="0">
                <a:ea typeface="宋体" charset="-122"/>
              </a:rPr>
              <a:t>employee</a:t>
            </a:r>
            <a:r>
              <a:rPr lang="en-US" altLang="zh-CN" sz="1800" dirty="0">
                <a:ea typeface="宋体" charset="-122"/>
              </a:rPr>
              <a:t> into</a:t>
            </a:r>
          </a:p>
          <a:p>
            <a:pPr lvl="1">
              <a:buFont typeface="Monotype Sorts" pitchFamily="2" charset="2"/>
              <a:buNone/>
            </a:pPr>
            <a:r>
              <a:rPr lang="en-US" altLang="zh-CN" sz="1600" i="1" dirty="0">
                <a:ea typeface="宋体" charset="-122"/>
              </a:rPr>
              <a:t>employee1</a:t>
            </a:r>
            <a:r>
              <a:rPr lang="en-US" altLang="zh-CN" sz="1600" dirty="0">
                <a:ea typeface="宋体" charset="-122"/>
              </a:rPr>
              <a:t> = (</a:t>
            </a:r>
            <a:r>
              <a:rPr lang="en-US" altLang="zh-CN" sz="1600" i="1" dirty="0">
                <a:ea typeface="宋体" charset="-122"/>
              </a:rPr>
              <a:t>id</a:t>
            </a:r>
            <a:r>
              <a:rPr lang="en-US" altLang="zh-CN" sz="1600" dirty="0">
                <a:ea typeface="宋体" charset="-122"/>
              </a:rPr>
              <a:t>, </a:t>
            </a:r>
            <a:r>
              <a:rPr lang="en-US" altLang="zh-CN" sz="1600" i="1" dirty="0">
                <a:ea typeface="宋体" charset="-122"/>
              </a:rPr>
              <a:t>name</a:t>
            </a:r>
            <a:r>
              <a:rPr lang="en-US" altLang="zh-CN" sz="1600" dirty="0">
                <a:ea typeface="宋体" charset="-122"/>
              </a:rPr>
              <a:t>)</a:t>
            </a:r>
          </a:p>
          <a:p>
            <a:pPr lvl="1">
              <a:buFont typeface="Monotype Sorts" pitchFamily="2" charset="2"/>
              <a:buNone/>
            </a:pPr>
            <a:r>
              <a:rPr lang="en-US" altLang="zh-CN" sz="1600" i="1" dirty="0">
                <a:ea typeface="宋体" charset="-122"/>
              </a:rPr>
              <a:t>employee2</a:t>
            </a:r>
            <a:r>
              <a:rPr lang="en-US" altLang="zh-CN" sz="1600" dirty="0">
                <a:ea typeface="宋体" charset="-122"/>
              </a:rPr>
              <a:t> = (</a:t>
            </a:r>
            <a:r>
              <a:rPr lang="en-US" altLang="zh-CN" sz="1600" i="1" dirty="0">
                <a:ea typeface="宋体" charset="-122"/>
              </a:rPr>
              <a:t>name</a:t>
            </a:r>
            <a:r>
              <a:rPr lang="en-US" altLang="zh-CN" sz="1600" dirty="0">
                <a:ea typeface="宋体" charset="-122"/>
              </a:rPr>
              <a:t>, </a:t>
            </a:r>
            <a:r>
              <a:rPr lang="en-US" altLang="zh-CN" sz="1600" i="1" dirty="0" err="1">
                <a:ea typeface="宋体" charset="-122"/>
              </a:rPr>
              <a:t>street,city,salary</a:t>
            </a:r>
            <a:r>
              <a:rPr lang="en-US" altLang="zh-CN" sz="1600" dirty="0">
                <a:ea typeface="宋体" charset="-122"/>
              </a:rPr>
              <a:t>)</a:t>
            </a:r>
          </a:p>
          <a:p>
            <a:pPr lvl="1">
              <a:buFont typeface="Monotype Sorts" pitchFamily="2" charset="2"/>
              <a:buNone/>
            </a:pPr>
            <a:endParaRPr lang="en-US" altLang="zh-CN" sz="1600" dirty="0">
              <a:ea typeface="宋体" charset="-122"/>
            </a:endParaRPr>
          </a:p>
          <a:p>
            <a:r>
              <a:rPr lang="en-US" altLang="zh-CN" sz="1800" dirty="0" err="1">
                <a:solidFill>
                  <a:srgbClr val="FF0000"/>
                </a:solidFill>
                <a:ea typeface="宋体" charset="-122"/>
              </a:rPr>
              <a:t>lossy</a:t>
            </a:r>
            <a:r>
              <a:rPr lang="en-US" altLang="zh-CN" sz="1800" dirty="0">
                <a:solidFill>
                  <a:srgbClr val="FF0000"/>
                </a:solidFill>
                <a:ea typeface="宋体" charset="-122"/>
              </a:rPr>
              <a:t> decomposition</a:t>
            </a:r>
            <a:r>
              <a:rPr lang="en-US" altLang="zh-CN" sz="1800" dirty="0">
                <a:ea typeface="宋体" charset="-122"/>
              </a:rPr>
              <a:t>:  cannot reconstruct the original employee relation :</a:t>
            </a:r>
          </a:p>
        </p:txBody>
      </p:sp>
      <p:pic>
        <p:nvPicPr>
          <p:cNvPr id="481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10044" y="1008207"/>
            <a:ext cx="6059487" cy="554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1066800" y="188913"/>
            <a:ext cx="8077200" cy="609600"/>
          </a:xfrm>
        </p:spPr>
        <p:txBody>
          <a:bodyPr/>
          <a:lstStyle/>
          <a:p>
            <a:pPr>
              <a:defRPr/>
            </a:pPr>
            <a:r>
              <a:rPr lang="en-US" altLang="zh-CN" dirty="0">
                <a:ea typeface="宋体" charset="-122"/>
              </a:rPr>
              <a:t>Pitfalls in Relational Database Design</a:t>
            </a:r>
          </a:p>
        </p:txBody>
      </p:sp>
      <p:sp>
        <p:nvSpPr>
          <p:cNvPr id="14339" name="Rectangle 3"/>
          <p:cNvSpPr>
            <a:spLocks noGrp="1" noChangeArrowheads="1"/>
          </p:cNvSpPr>
          <p:nvPr>
            <p:ph type="body" idx="1"/>
          </p:nvPr>
        </p:nvSpPr>
        <p:spPr>
          <a:xfrm>
            <a:off x="1050925" y="1228725"/>
            <a:ext cx="7135813" cy="4348163"/>
          </a:xfrm>
        </p:spPr>
        <p:txBody>
          <a:bodyPr/>
          <a:lstStyle/>
          <a:p>
            <a:r>
              <a:rPr lang="en-US" altLang="zh-CN">
                <a:ea typeface="宋体" charset="-122"/>
              </a:rPr>
              <a:t>Relational database design requires that we find a “good” collection of relation schemas.  A bad design may lead to </a:t>
            </a:r>
          </a:p>
          <a:p>
            <a:pPr lvl="1"/>
            <a:r>
              <a:rPr lang="en-US" altLang="zh-CN" sz="1800">
                <a:ea typeface="宋体" charset="-122"/>
              </a:rPr>
              <a:t>Repetition of Information.</a:t>
            </a:r>
          </a:p>
          <a:p>
            <a:pPr lvl="1"/>
            <a:r>
              <a:rPr lang="en-US" altLang="zh-CN" sz="1800">
                <a:ea typeface="宋体" charset="-122"/>
              </a:rPr>
              <a:t>Inability to represent certain information.</a:t>
            </a:r>
          </a:p>
          <a:p>
            <a:endParaRPr lang="en-US" altLang="zh-CN">
              <a:ea typeface="宋体" charset="-122"/>
            </a:endParaRPr>
          </a:p>
          <a:p>
            <a:r>
              <a:rPr lang="en-US" altLang="zh-CN">
                <a:ea typeface="宋体" charset="-122"/>
              </a:rPr>
              <a:t>Design Goals:</a:t>
            </a:r>
          </a:p>
          <a:p>
            <a:pPr lvl="1"/>
            <a:r>
              <a:rPr lang="en-US" altLang="zh-CN" sz="1800">
                <a:ea typeface="宋体" charset="-122"/>
              </a:rPr>
              <a:t>Avoid </a:t>
            </a:r>
            <a:r>
              <a:rPr lang="en-US" altLang="zh-CN" sz="1800">
                <a:solidFill>
                  <a:schemeClr val="tx2"/>
                </a:solidFill>
                <a:ea typeface="宋体" charset="-122"/>
              </a:rPr>
              <a:t>redundant</a:t>
            </a:r>
            <a:r>
              <a:rPr lang="en-US" altLang="zh-CN" sz="1800">
                <a:ea typeface="宋体" charset="-122"/>
              </a:rPr>
              <a:t> data as much as possible.</a:t>
            </a:r>
          </a:p>
          <a:p>
            <a:pPr lvl="1"/>
            <a:r>
              <a:rPr lang="en-US" altLang="zh-CN" sz="1800">
                <a:ea typeface="宋体" charset="-122"/>
              </a:rPr>
              <a:t>Ensure that </a:t>
            </a:r>
            <a:r>
              <a:rPr lang="en-US" altLang="zh-CN" sz="1800">
                <a:solidFill>
                  <a:schemeClr val="tx2"/>
                </a:solidFill>
                <a:ea typeface="宋体" charset="-122"/>
              </a:rPr>
              <a:t>relationships</a:t>
            </a:r>
            <a:r>
              <a:rPr lang="en-US" altLang="zh-CN" sz="1800">
                <a:ea typeface="宋体" charset="-122"/>
              </a:rPr>
              <a:t> among attributes are represented </a:t>
            </a:r>
          </a:p>
          <a:p>
            <a:pPr lvl="1"/>
            <a:r>
              <a:rPr lang="en-US" altLang="zh-CN" sz="1800">
                <a:ea typeface="宋体" charset="-122"/>
              </a:rPr>
              <a:t>Facilitate the checking of updates for violation of database </a:t>
            </a:r>
            <a:r>
              <a:rPr lang="en-US" altLang="zh-CN" sz="1800">
                <a:solidFill>
                  <a:schemeClr val="tx2"/>
                </a:solidFill>
                <a:ea typeface="宋体" charset="-122"/>
              </a:rPr>
              <a:t>integrity constraints</a:t>
            </a:r>
            <a:r>
              <a:rPr lang="en-US" altLang="zh-CN" sz="1800">
                <a:ea typeface="宋体" charset="-122"/>
              </a:rPr>
              <a: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endParaRPr lang="zh-CN" altLang="en-US">
              <a:ea typeface="宋体" charset="-122"/>
            </a:endParaRPr>
          </a:p>
        </p:txBody>
      </p:sp>
      <p:pic>
        <p:nvPicPr>
          <p:cNvPr id="14341" name="Picture 5" descr="C:\Users\Zhou Bo\AppData\Local\Microsoft\Windows\Temporary Internet Files\Content.IE5\PYZ844XB\MCj02821780000[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73450" y="2349500"/>
            <a:ext cx="2001838" cy="230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6" presetClass="entr" presetSubtype="0" fill="hold" nodeType="withEffect">
                                  <p:stCondLst>
                                    <p:cond delay="0"/>
                                  </p:stCondLst>
                                  <p:childTnLst>
                                    <p:set>
                                      <p:cBhvr>
                                        <p:cTn id="6" dur="1" fill="hold">
                                          <p:stCondLst>
                                            <p:cond delay="0"/>
                                          </p:stCondLst>
                                        </p:cTn>
                                        <p:tgtEl>
                                          <p:spTgt spid="14341"/>
                                        </p:tgtEl>
                                        <p:attrNameLst>
                                          <p:attrName>style.visibility</p:attrName>
                                        </p:attrNameLst>
                                      </p:cBhvr>
                                      <p:to>
                                        <p:strVal val="visible"/>
                                      </p:to>
                                    </p:set>
                                    <p:animEffect transition="in" filter="wipe(down)">
                                      <p:cBhvr>
                                        <p:cTn id="7" dur="580">
                                          <p:stCondLst>
                                            <p:cond delay="0"/>
                                          </p:stCondLst>
                                        </p:cTn>
                                        <p:tgtEl>
                                          <p:spTgt spid="14341"/>
                                        </p:tgtEl>
                                      </p:cBhvr>
                                    </p:animEffect>
                                    <p:anim calcmode="lin" valueType="num">
                                      <p:cBhvr>
                                        <p:cTn id="8" dur="1822" tmFilter="0,0; 0.14,0.36; 0.43,0.73; 0.71,0.91; 1.0,1.0">
                                          <p:stCondLst>
                                            <p:cond delay="0"/>
                                          </p:stCondLst>
                                        </p:cTn>
                                        <p:tgtEl>
                                          <p:spTgt spid="14341"/>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4341"/>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4341"/>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4341"/>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4341"/>
                                        </p:tgtEl>
                                        <p:attrNameLst>
                                          <p:attrName>ppt_y</p:attrName>
                                        </p:attrNameLst>
                                      </p:cBhvr>
                                      <p:tavLst>
                                        <p:tav tm="0" fmla="#ppt_y-sin(pi*$)/81">
                                          <p:val>
                                            <p:fltVal val="0"/>
                                          </p:val>
                                        </p:tav>
                                        <p:tav tm="100000">
                                          <p:val>
                                            <p:fltVal val="1"/>
                                          </p:val>
                                        </p:tav>
                                      </p:tavLst>
                                    </p:anim>
                                    <p:animScale>
                                      <p:cBhvr>
                                        <p:cTn id="13" dur="26">
                                          <p:stCondLst>
                                            <p:cond delay="650"/>
                                          </p:stCondLst>
                                        </p:cTn>
                                        <p:tgtEl>
                                          <p:spTgt spid="14341"/>
                                        </p:tgtEl>
                                      </p:cBhvr>
                                      <p:to x="100000" y="60000"/>
                                    </p:animScale>
                                    <p:animScale>
                                      <p:cBhvr>
                                        <p:cTn id="14" dur="166" decel="50000">
                                          <p:stCondLst>
                                            <p:cond delay="676"/>
                                          </p:stCondLst>
                                        </p:cTn>
                                        <p:tgtEl>
                                          <p:spTgt spid="14341"/>
                                        </p:tgtEl>
                                      </p:cBhvr>
                                      <p:to x="100000" y="100000"/>
                                    </p:animScale>
                                    <p:animScale>
                                      <p:cBhvr>
                                        <p:cTn id="15" dur="26">
                                          <p:stCondLst>
                                            <p:cond delay="1312"/>
                                          </p:stCondLst>
                                        </p:cTn>
                                        <p:tgtEl>
                                          <p:spTgt spid="14341"/>
                                        </p:tgtEl>
                                      </p:cBhvr>
                                      <p:to x="100000" y="80000"/>
                                    </p:animScale>
                                    <p:animScale>
                                      <p:cBhvr>
                                        <p:cTn id="16" dur="166" decel="50000">
                                          <p:stCondLst>
                                            <p:cond delay="1338"/>
                                          </p:stCondLst>
                                        </p:cTn>
                                        <p:tgtEl>
                                          <p:spTgt spid="14341"/>
                                        </p:tgtEl>
                                      </p:cBhvr>
                                      <p:to x="100000" y="100000"/>
                                    </p:animScale>
                                    <p:animScale>
                                      <p:cBhvr>
                                        <p:cTn id="17" dur="26">
                                          <p:stCondLst>
                                            <p:cond delay="1642"/>
                                          </p:stCondLst>
                                        </p:cTn>
                                        <p:tgtEl>
                                          <p:spTgt spid="14341"/>
                                        </p:tgtEl>
                                      </p:cBhvr>
                                      <p:to x="100000" y="90000"/>
                                    </p:animScale>
                                    <p:animScale>
                                      <p:cBhvr>
                                        <p:cTn id="18" dur="166" decel="50000">
                                          <p:stCondLst>
                                            <p:cond delay="1668"/>
                                          </p:stCondLst>
                                        </p:cTn>
                                        <p:tgtEl>
                                          <p:spTgt spid="14341"/>
                                        </p:tgtEl>
                                      </p:cBhvr>
                                      <p:to x="100000" y="100000"/>
                                    </p:animScale>
                                    <p:animScale>
                                      <p:cBhvr>
                                        <p:cTn id="19" dur="26">
                                          <p:stCondLst>
                                            <p:cond delay="1808"/>
                                          </p:stCondLst>
                                        </p:cTn>
                                        <p:tgtEl>
                                          <p:spTgt spid="14341"/>
                                        </p:tgtEl>
                                      </p:cBhvr>
                                      <p:to x="100000" y="95000"/>
                                    </p:animScale>
                                    <p:animScale>
                                      <p:cBhvr>
                                        <p:cTn id="20" dur="166" decel="50000">
                                          <p:stCondLst>
                                            <p:cond delay="1834"/>
                                          </p:stCondLst>
                                        </p:cTn>
                                        <p:tgtEl>
                                          <p:spTgt spid="14341"/>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2"/>
          <p:cNvSpPr>
            <a:spLocks noGrp="1" noChangeArrowheads="1"/>
          </p:cNvSpPr>
          <p:nvPr>
            <p:ph type="title"/>
          </p:nvPr>
        </p:nvSpPr>
        <p:spPr>
          <a:xfrm>
            <a:off x="1066800" y="187325"/>
            <a:ext cx="7148513" cy="609600"/>
          </a:xfrm>
        </p:spPr>
        <p:txBody>
          <a:bodyPr/>
          <a:lstStyle/>
          <a:p>
            <a:pPr>
              <a:defRPr/>
            </a:pPr>
            <a:r>
              <a:rPr lang="en-US" altLang="zh-CN" dirty="0">
                <a:ea typeface="宋体" charset="-122"/>
              </a:rPr>
              <a:t>Decomposition</a:t>
            </a:r>
          </a:p>
        </p:txBody>
      </p:sp>
      <p:sp>
        <p:nvSpPr>
          <p:cNvPr id="18435" name="Rectangle 3"/>
          <p:cNvSpPr>
            <a:spLocks noGrp="1" noChangeArrowheads="1"/>
          </p:cNvSpPr>
          <p:nvPr>
            <p:ph type="body" idx="1"/>
          </p:nvPr>
        </p:nvSpPr>
        <p:spPr/>
        <p:txBody>
          <a:bodyPr/>
          <a:lstStyle/>
          <a:p>
            <a:r>
              <a:rPr lang="en-US" altLang="zh-CN" dirty="0">
                <a:solidFill>
                  <a:srgbClr val="C00000"/>
                </a:solidFill>
                <a:ea typeface="宋体" charset="-122"/>
              </a:rPr>
              <a:t>Decomposition is the majority way </a:t>
            </a:r>
            <a:r>
              <a:rPr lang="en-US" altLang="zh-CN" dirty="0">
                <a:ea typeface="宋体" charset="-122"/>
              </a:rPr>
              <a:t>of creating “good” relation schemas from initial relation schema design.</a:t>
            </a:r>
          </a:p>
          <a:p>
            <a:pPr lvl="1"/>
            <a:r>
              <a:rPr lang="en-US" altLang="zh-CN" sz="1800" dirty="0">
                <a:ea typeface="宋体" charset="-122"/>
              </a:rPr>
              <a:t>What is a good decomposition? </a:t>
            </a:r>
          </a:p>
          <a:p>
            <a:pPr lvl="1"/>
            <a:r>
              <a:rPr lang="en-US" altLang="zh-CN" sz="1800" dirty="0">
                <a:ea typeface="宋体" charset="-122"/>
              </a:rPr>
              <a:t>How can we know when/how to split  a relation? </a:t>
            </a:r>
          </a:p>
          <a:p>
            <a:r>
              <a:rPr lang="en-US" altLang="zh-CN" dirty="0">
                <a:solidFill>
                  <a:srgbClr val="C00000"/>
                </a:solidFill>
                <a:ea typeface="宋体" charset="-122"/>
              </a:rPr>
              <a:t>Combining several relations </a:t>
            </a:r>
            <a:r>
              <a:rPr lang="en-US" altLang="zh-CN" dirty="0">
                <a:ea typeface="宋体" charset="-122"/>
              </a:rPr>
              <a:t>to a single one is also one possible way of creating a “good” relation schema, but only use for some particular situations, for example, two relations have same primary keys, and there are no other relationship cross the attributes among the relations. Usually, </a:t>
            </a:r>
            <a:r>
              <a:rPr lang="en-US" altLang="zh-CN" dirty="0">
                <a:solidFill>
                  <a:srgbClr val="C00000"/>
                </a:solidFill>
                <a:ea typeface="宋体" charset="-122"/>
              </a:rPr>
              <a:t>it is quiet straightforward</a:t>
            </a:r>
            <a:r>
              <a:rPr lang="en-US" altLang="zh-CN" dirty="0">
                <a:ea typeface="宋体" charset="-122"/>
              </a:rPr>
              <a:t>.</a:t>
            </a:r>
          </a:p>
          <a:p>
            <a:endParaRPr lang="en-US" altLang="zh-CN" dirty="0">
              <a:ea typeface="宋体" charset="-122"/>
            </a:endParaRPr>
          </a:p>
          <a:p>
            <a:r>
              <a:rPr lang="en-US" altLang="zh-CN" dirty="0">
                <a:ea typeface="宋体" charset="-122"/>
              </a:rPr>
              <a:t>What is a </a:t>
            </a:r>
            <a:r>
              <a:rPr lang="en-US" altLang="zh-CN" dirty="0">
                <a:solidFill>
                  <a:schemeClr val="tx2"/>
                </a:solidFill>
                <a:ea typeface="宋体" charset="-122"/>
              </a:rPr>
              <a:t>good decomposition</a:t>
            </a:r>
            <a:r>
              <a:rPr lang="en-US" altLang="zh-CN" dirty="0">
                <a:ea typeface="宋体" charset="-122"/>
              </a:rPr>
              <a:t>? </a:t>
            </a:r>
          </a:p>
          <a:p>
            <a:pPr lvl="1"/>
            <a:r>
              <a:rPr lang="en-US" altLang="zh-CN" sz="1800" dirty="0">
                <a:ea typeface="宋体" charset="-122"/>
              </a:rPr>
              <a:t>Lossless-Join</a:t>
            </a:r>
          </a:p>
          <a:p>
            <a:pPr lvl="1"/>
            <a:r>
              <a:rPr lang="en-US" altLang="zh-CN" sz="1800" dirty="0">
                <a:ea typeface="宋体" charset="-122"/>
              </a:rPr>
              <a:t>Dependency preservations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1066800" y="219075"/>
            <a:ext cx="8077200" cy="609600"/>
          </a:xfrm>
        </p:spPr>
        <p:txBody>
          <a:bodyPr/>
          <a:lstStyle/>
          <a:p>
            <a:pPr>
              <a:defRPr/>
            </a:pPr>
            <a:r>
              <a:rPr lang="en-US" altLang="zh-CN">
                <a:ea typeface="宋体" charset="-122"/>
              </a:rPr>
              <a:t>Lossless-Join Decomposition</a:t>
            </a:r>
          </a:p>
        </p:txBody>
      </p:sp>
      <p:sp>
        <p:nvSpPr>
          <p:cNvPr id="19459" name="Rectangle 3"/>
          <p:cNvSpPr>
            <a:spLocks noGrp="1" noChangeArrowheads="1"/>
          </p:cNvSpPr>
          <p:nvPr>
            <p:ph type="body" idx="1"/>
          </p:nvPr>
        </p:nvSpPr>
        <p:spPr>
          <a:xfrm>
            <a:off x="1143000" y="1143000"/>
            <a:ext cx="6877050" cy="4114800"/>
          </a:xfrm>
        </p:spPr>
        <p:txBody>
          <a:bodyPr/>
          <a:lstStyle/>
          <a:p>
            <a:pPr>
              <a:tabLst>
                <a:tab pos="2292350" algn="l"/>
                <a:tab pos="2976563" algn="l"/>
              </a:tabLst>
            </a:pPr>
            <a:r>
              <a:rPr lang="en-US" altLang="zh-CN">
                <a:ea typeface="宋体" charset="-122"/>
              </a:rPr>
              <a:t>An original schema R been split up to two relations R1 and R2</a:t>
            </a:r>
          </a:p>
          <a:p>
            <a:pPr lvl="1">
              <a:tabLst>
                <a:tab pos="2292350" algn="l"/>
                <a:tab pos="2976563" algn="l"/>
              </a:tabLst>
            </a:pPr>
            <a:r>
              <a:rPr lang="en-US" altLang="zh-CN" sz="1800">
                <a:ea typeface="宋体" charset="-122"/>
              </a:rPr>
              <a:t>All attributes of an original schema (</a:t>
            </a:r>
            <a:r>
              <a:rPr lang="en-US" altLang="zh-CN" sz="1800" i="1">
                <a:ea typeface="宋体" charset="-122"/>
              </a:rPr>
              <a:t>R) </a:t>
            </a:r>
            <a:r>
              <a:rPr lang="en-US" altLang="zh-CN" sz="1800">
                <a:ea typeface="宋体" charset="-122"/>
              </a:rPr>
              <a:t>must appear in the decomposition (</a:t>
            </a:r>
            <a:r>
              <a:rPr lang="en-US" altLang="zh-CN" sz="1800" i="1">
                <a:ea typeface="宋体" charset="-122"/>
              </a:rPr>
              <a:t>R</a:t>
            </a:r>
            <a:r>
              <a:rPr lang="en-US" altLang="zh-CN" sz="1800" baseline="-25000">
                <a:ea typeface="宋体" charset="-122"/>
              </a:rPr>
              <a:t>1</a:t>
            </a:r>
            <a:r>
              <a:rPr lang="en-US" altLang="zh-CN" sz="1800" i="1">
                <a:ea typeface="宋体" charset="-122"/>
              </a:rPr>
              <a:t>, R</a:t>
            </a:r>
            <a:r>
              <a:rPr lang="en-US" altLang="zh-CN" sz="1800" baseline="-25000">
                <a:ea typeface="宋体" charset="-122"/>
              </a:rPr>
              <a:t>2</a:t>
            </a:r>
            <a:r>
              <a:rPr lang="en-US" altLang="zh-CN" sz="1800" i="1">
                <a:ea typeface="宋体" charset="-122"/>
              </a:rPr>
              <a:t>):</a:t>
            </a:r>
          </a:p>
          <a:p>
            <a:pPr>
              <a:buFont typeface="Monotype Sorts" pitchFamily="2" charset="2"/>
              <a:buNone/>
              <a:tabLst>
                <a:tab pos="2292350" algn="l"/>
                <a:tab pos="2976563" algn="l"/>
              </a:tabLst>
            </a:pPr>
            <a:r>
              <a:rPr lang="en-US" altLang="zh-CN">
                <a:ea typeface="宋体" charset="-122"/>
              </a:rPr>
              <a:t>		</a:t>
            </a:r>
            <a:r>
              <a:rPr lang="en-US" altLang="zh-CN" i="1">
                <a:ea typeface="宋体" charset="-122"/>
              </a:rPr>
              <a:t>R = R</a:t>
            </a:r>
            <a:r>
              <a:rPr lang="en-US" altLang="zh-CN" baseline="-25000">
                <a:ea typeface="宋体" charset="-122"/>
              </a:rPr>
              <a:t>1 </a:t>
            </a:r>
            <a:r>
              <a:rPr lang="en-US" altLang="zh-CN">
                <a:ea typeface="宋体" charset="-122"/>
                <a:sym typeface="Symbol" pitchFamily="18" charset="2"/>
              </a:rPr>
              <a:t> </a:t>
            </a:r>
            <a:r>
              <a:rPr lang="en-US" altLang="zh-CN" i="1">
                <a:ea typeface="宋体" charset="-122"/>
              </a:rPr>
              <a:t>R</a:t>
            </a:r>
            <a:r>
              <a:rPr lang="en-US" altLang="zh-CN" baseline="-25000">
                <a:ea typeface="宋体" charset="-122"/>
              </a:rPr>
              <a:t>2</a:t>
            </a:r>
            <a:endParaRPr lang="en-US" altLang="zh-CN">
              <a:ea typeface="宋体" charset="-122"/>
            </a:endParaRPr>
          </a:p>
          <a:p>
            <a:pPr>
              <a:tabLst>
                <a:tab pos="2292350" algn="l"/>
                <a:tab pos="2976563" algn="l"/>
              </a:tabLst>
            </a:pPr>
            <a:r>
              <a:rPr lang="en-US" altLang="zh-CN">
                <a:ea typeface="宋体" charset="-122"/>
              </a:rPr>
              <a:t>Lossless-join decomposition.</a:t>
            </a:r>
            <a:br>
              <a:rPr lang="en-US" altLang="zh-CN">
                <a:ea typeface="宋体" charset="-122"/>
              </a:rPr>
            </a:br>
            <a:r>
              <a:rPr lang="en-US" altLang="zh-CN">
                <a:ea typeface="宋体" charset="-122"/>
              </a:rPr>
              <a:t>For all possible relations </a:t>
            </a:r>
            <a:r>
              <a:rPr lang="en-US" altLang="zh-CN" i="1">
                <a:ea typeface="宋体" charset="-122"/>
              </a:rPr>
              <a:t>r</a:t>
            </a:r>
            <a:r>
              <a:rPr lang="en-US" altLang="zh-CN">
                <a:ea typeface="宋体" charset="-122"/>
              </a:rPr>
              <a:t> on schema </a:t>
            </a:r>
            <a:r>
              <a:rPr lang="en-US" altLang="zh-CN" i="1">
                <a:ea typeface="宋体" charset="-122"/>
              </a:rPr>
              <a:t>R</a:t>
            </a:r>
          </a:p>
          <a:p>
            <a:pPr>
              <a:buFont typeface="Monotype Sorts" pitchFamily="2" charset="2"/>
              <a:buNone/>
              <a:tabLst>
                <a:tab pos="2292350" algn="l"/>
                <a:tab pos="2976563" algn="l"/>
              </a:tabLst>
            </a:pPr>
            <a:r>
              <a:rPr lang="en-US" altLang="zh-CN" baseline="-25000">
                <a:ea typeface="宋体" charset="-122"/>
              </a:rPr>
              <a:t>		</a:t>
            </a:r>
            <a:r>
              <a:rPr lang="en-US" altLang="zh-CN" i="1">
                <a:ea typeface="宋体" charset="-122"/>
              </a:rPr>
              <a:t>r = </a:t>
            </a:r>
            <a:r>
              <a:rPr lang="en-US" altLang="zh-CN">
                <a:ea typeface="宋体" charset="-122"/>
                <a:sym typeface="Symbol" pitchFamily="18" charset="2"/>
              </a:rPr>
              <a:t></a:t>
            </a:r>
            <a:r>
              <a:rPr lang="en-US" altLang="zh-CN" baseline="-25000">
                <a:ea typeface="宋体" charset="-122"/>
                <a:sym typeface="Symbol" pitchFamily="18" charset="2"/>
              </a:rPr>
              <a:t>R1 </a:t>
            </a:r>
            <a:r>
              <a:rPr lang="en-US" altLang="zh-CN">
                <a:ea typeface="宋体" charset="-122"/>
                <a:sym typeface="Symbol" pitchFamily="18" charset="2"/>
              </a:rPr>
              <a:t>(</a:t>
            </a:r>
            <a:r>
              <a:rPr lang="en-US" altLang="zh-CN" i="1">
                <a:ea typeface="宋体" charset="-122"/>
                <a:sym typeface="Symbol" pitchFamily="18" charset="2"/>
              </a:rPr>
              <a:t>r</a:t>
            </a:r>
            <a:r>
              <a:rPr lang="en-US" altLang="zh-CN">
                <a:ea typeface="宋体" charset="-122"/>
                <a:sym typeface="Symbol" pitchFamily="18" charset="2"/>
              </a:rPr>
              <a:t>)    </a:t>
            </a:r>
            <a:r>
              <a:rPr lang="en-US" altLang="zh-CN" baseline="-25000">
                <a:ea typeface="宋体" charset="-122"/>
                <a:sym typeface="Symbol" pitchFamily="18" charset="2"/>
              </a:rPr>
              <a:t>R2 </a:t>
            </a:r>
            <a:r>
              <a:rPr lang="en-US" altLang="zh-CN">
                <a:ea typeface="宋体" charset="-122"/>
                <a:sym typeface="Symbol" pitchFamily="18" charset="2"/>
              </a:rPr>
              <a:t>(</a:t>
            </a:r>
            <a:r>
              <a:rPr lang="en-US" altLang="zh-CN" i="1">
                <a:ea typeface="宋体" charset="-122"/>
                <a:sym typeface="Symbol" pitchFamily="18" charset="2"/>
              </a:rPr>
              <a:t>r</a:t>
            </a:r>
            <a:r>
              <a:rPr lang="en-US" altLang="zh-CN">
                <a:ea typeface="宋体" charset="-122"/>
                <a:sym typeface="Symbol" pitchFamily="18" charset="2"/>
              </a:rPr>
              <a:t>) </a:t>
            </a:r>
          </a:p>
        </p:txBody>
      </p:sp>
      <p:sp>
        <p:nvSpPr>
          <p:cNvPr id="19460" name="Freeform 6"/>
          <p:cNvSpPr>
            <a:spLocks/>
          </p:cNvSpPr>
          <p:nvPr/>
        </p:nvSpPr>
        <p:spPr bwMode="auto">
          <a:xfrm>
            <a:off x="4703763" y="3846513"/>
            <a:ext cx="142875" cy="142875"/>
          </a:xfrm>
          <a:custGeom>
            <a:avLst/>
            <a:gdLst>
              <a:gd name="T0" fmla="*/ 0 w 182"/>
              <a:gd name="T1" fmla="*/ 0 h 182"/>
              <a:gd name="T2" fmla="*/ 0 w 182"/>
              <a:gd name="T3" fmla="*/ 112160812 h 182"/>
              <a:gd name="T4" fmla="*/ 112160812 w 182"/>
              <a:gd name="T5" fmla="*/ 0 h 182"/>
              <a:gd name="T6" fmla="*/ 112160812 w 182"/>
              <a:gd name="T7" fmla="*/ 112160812 h 182"/>
              <a:gd name="T8" fmla="*/ 0 w 182"/>
              <a:gd name="T9" fmla="*/ 0 h 182"/>
              <a:gd name="T10" fmla="*/ 0 60000 65536"/>
              <a:gd name="T11" fmla="*/ 0 60000 65536"/>
              <a:gd name="T12" fmla="*/ 0 60000 65536"/>
              <a:gd name="T13" fmla="*/ 0 60000 65536"/>
              <a:gd name="T14" fmla="*/ 0 60000 65536"/>
              <a:gd name="T15" fmla="*/ 0 w 182"/>
              <a:gd name="T16" fmla="*/ 0 h 182"/>
              <a:gd name="T17" fmla="*/ 182 w 182"/>
              <a:gd name="T18" fmla="*/ 182 h 182"/>
            </a:gdLst>
            <a:ahLst/>
            <a:cxnLst>
              <a:cxn ang="T10">
                <a:pos x="T0" y="T1"/>
              </a:cxn>
              <a:cxn ang="T11">
                <a:pos x="T2" y="T3"/>
              </a:cxn>
              <a:cxn ang="T12">
                <a:pos x="T4" y="T5"/>
              </a:cxn>
              <a:cxn ang="T13">
                <a:pos x="T6" y="T7"/>
              </a:cxn>
              <a:cxn ang="T14">
                <a:pos x="T8" y="T9"/>
              </a:cxn>
            </a:cxnLst>
            <a:rect l="T15" t="T16" r="T17" b="T18"/>
            <a:pathLst>
              <a:path w="182" h="182">
                <a:moveTo>
                  <a:pt x="0" y="0"/>
                </a:moveTo>
                <a:lnTo>
                  <a:pt x="0" y="182"/>
                </a:lnTo>
                <a:lnTo>
                  <a:pt x="182" y="0"/>
                </a:lnTo>
                <a:lnTo>
                  <a:pt x="182" y="182"/>
                </a:lnTo>
                <a:lnTo>
                  <a:pt x="0" y="0"/>
                </a:lnTo>
                <a:close/>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eaLnBrk="0" fontAlgn="base" hangingPunct="0">
              <a:spcBef>
                <a:spcPct val="0"/>
              </a:spcBef>
              <a:spcAft>
                <a:spcPct val="0"/>
              </a:spcAft>
              <a:defRPr>
                <a:solidFill>
                  <a:schemeClr val="tx1"/>
                </a:solidFill>
                <a:latin typeface="Helvetica" pitchFamily="34" charset="0"/>
              </a:defRPr>
            </a:lvl6pPr>
            <a:lvl7pPr marL="2971800" indent="-228600" eaLnBrk="0" fontAlgn="base" hangingPunct="0">
              <a:spcBef>
                <a:spcPct val="0"/>
              </a:spcBef>
              <a:spcAft>
                <a:spcPct val="0"/>
              </a:spcAft>
              <a:defRPr>
                <a:solidFill>
                  <a:schemeClr val="tx1"/>
                </a:solidFill>
                <a:latin typeface="Helvetica" pitchFamily="34" charset="0"/>
              </a:defRPr>
            </a:lvl7pPr>
            <a:lvl8pPr marL="3429000" indent="-228600" eaLnBrk="0" fontAlgn="base" hangingPunct="0">
              <a:spcBef>
                <a:spcPct val="0"/>
              </a:spcBef>
              <a:spcAft>
                <a:spcPct val="0"/>
              </a:spcAft>
              <a:defRPr>
                <a:solidFill>
                  <a:schemeClr val="tx1"/>
                </a:solidFill>
                <a:latin typeface="Helvetica" pitchFamily="34" charset="0"/>
              </a:defRPr>
            </a:lvl8pPr>
            <a:lvl9pPr marL="3886200" indent="-228600" eaLnBrk="0" fontAlgn="base" hangingPunct="0">
              <a:spcBef>
                <a:spcPct val="0"/>
              </a:spcBef>
              <a:spcAft>
                <a:spcPct val="0"/>
              </a:spcAft>
              <a:defRPr>
                <a:solidFill>
                  <a:schemeClr val="tx1"/>
                </a:solidFill>
                <a:latin typeface="Helvetica" pitchFamily="34" charset="0"/>
              </a:defRPr>
            </a:lvl9pPr>
          </a:lstStyle>
          <a:p>
            <a:endParaRPr lang="zh-CN" altLang="en-US">
              <a:ea typeface="宋体"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0482" name="Rectangle 2"/>
          <p:cNvSpPr>
            <a:spLocks noGrp="1" noChangeArrowheads="1"/>
          </p:cNvSpPr>
          <p:nvPr>
            <p:ph type="title"/>
          </p:nvPr>
        </p:nvSpPr>
        <p:spPr>
          <a:xfrm>
            <a:off x="628650" y="252413"/>
            <a:ext cx="8534400" cy="457200"/>
          </a:xfrm>
        </p:spPr>
        <p:txBody>
          <a:bodyPr/>
          <a:lstStyle/>
          <a:p>
            <a:pPr>
              <a:defRPr/>
            </a:pPr>
            <a:r>
              <a:rPr lang="en-US" altLang="zh-CN" sz="2400">
                <a:ea typeface="宋体" charset="-122"/>
              </a:rPr>
              <a:t>Example of Lossless-Join Decomposition</a:t>
            </a:r>
            <a:r>
              <a:rPr lang="en-US" altLang="zh-CN" sz="2800">
                <a:ea typeface="宋体" charset="-122"/>
              </a:rPr>
              <a:t> </a:t>
            </a:r>
          </a:p>
        </p:txBody>
      </p:sp>
      <p:sp>
        <p:nvSpPr>
          <p:cNvPr id="9219" name="Rectangle 3"/>
          <p:cNvSpPr>
            <a:spLocks noGrp="1" noChangeArrowheads="1"/>
          </p:cNvSpPr>
          <p:nvPr>
            <p:ph type="body" idx="1"/>
          </p:nvPr>
        </p:nvSpPr>
        <p:spPr>
          <a:xfrm>
            <a:off x="914400" y="1233915"/>
            <a:ext cx="6999288" cy="844261"/>
          </a:xfrm>
        </p:spPr>
        <p:txBody>
          <a:bodyPr/>
          <a:lstStyle/>
          <a:p>
            <a:pPr>
              <a:tabLst>
                <a:tab pos="2336800" algn="l"/>
                <a:tab pos="3765550" algn="l"/>
              </a:tabLst>
            </a:pPr>
            <a:r>
              <a:rPr lang="en-US" altLang="zh-CN" dirty="0">
                <a:ea typeface="宋体" charset="-122"/>
              </a:rPr>
              <a:t>Decomposition of </a:t>
            </a:r>
            <a:r>
              <a:rPr lang="en-US" altLang="zh-CN" i="1" dirty="0">
                <a:ea typeface="宋体" charset="-122"/>
              </a:rPr>
              <a:t>R = (A, B, C)</a:t>
            </a:r>
            <a:br>
              <a:rPr lang="en-US" altLang="zh-CN" i="1" dirty="0">
                <a:ea typeface="宋体" charset="-122"/>
              </a:rPr>
            </a:br>
            <a:r>
              <a:rPr lang="en-US" altLang="zh-CN" i="1" dirty="0">
                <a:ea typeface="宋体" charset="-122"/>
              </a:rPr>
              <a:t>	R</a:t>
            </a:r>
            <a:r>
              <a:rPr lang="en-US" altLang="zh-CN" i="1" baseline="-25000" dirty="0">
                <a:ea typeface="宋体" charset="-122"/>
              </a:rPr>
              <a:t>1</a:t>
            </a:r>
            <a:r>
              <a:rPr lang="en-US" altLang="zh-CN" i="1" dirty="0">
                <a:ea typeface="宋体" charset="-122"/>
              </a:rPr>
              <a:t> = (A, B)	R</a:t>
            </a:r>
            <a:r>
              <a:rPr lang="en-US" altLang="zh-CN" baseline="-25000" dirty="0">
                <a:ea typeface="宋体" charset="-122"/>
              </a:rPr>
              <a:t>2</a:t>
            </a:r>
            <a:r>
              <a:rPr lang="en-US" altLang="zh-CN" i="1" dirty="0">
                <a:ea typeface="宋体" charset="-122"/>
              </a:rPr>
              <a:t> = (B, C)</a:t>
            </a:r>
            <a:endParaRPr lang="en-US" altLang="zh-CN" dirty="0">
              <a:ea typeface="宋体" charset="-122"/>
            </a:endParaRPr>
          </a:p>
        </p:txBody>
      </p:sp>
      <p:sp>
        <p:nvSpPr>
          <p:cNvPr id="9220" name="Rectangle 4"/>
          <p:cNvSpPr>
            <a:spLocks noChangeArrowheads="1"/>
          </p:cNvSpPr>
          <p:nvPr/>
        </p:nvSpPr>
        <p:spPr bwMode="auto">
          <a:xfrm>
            <a:off x="2209800" y="2590800"/>
            <a:ext cx="381000" cy="381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Helvetica" pitchFamily="34" charset="0"/>
              </a:defRPr>
            </a:lvl1pPr>
            <a:lvl2pPr marL="742950" indent="-285750">
              <a:defRPr sz="1600">
                <a:solidFill>
                  <a:schemeClr val="tx1"/>
                </a:solidFill>
                <a:latin typeface="Helvetica" pitchFamily="34" charset="0"/>
              </a:defRPr>
            </a:lvl2pPr>
            <a:lvl3pPr marL="1143000" indent="-228600">
              <a:defRPr sz="1600">
                <a:solidFill>
                  <a:schemeClr val="tx1"/>
                </a:solidFill>
                <a:latin typeface="Helvetica" pitchFamily="34" charset="0"/>
              </a:defRPr>
            </a:lvl3pPr>
            <a:lvl4pPr marL="1600200" indent="-228600">
              <a:defRPr sz="1600">
                <a:solidFill>
                  <a:schemeClr val="tx1"/>
                </a:solidFill>
                <a:latin typeface="Helvetica" pitchFamily="34" charset="0"/>
              </a:defRPr>
            </a:lvl4pPr>
            <a:lvl5pPr marL="2057400" indent="-228600">
              <a:defRPr sz="1600">
                <a:solidFill>
                  <a:schemeClr val="tx1"/>
                </a:solidFill>
                <a:latin typeface="Helvetica" pitchFamily="34" charset="0"/>
              </a:defRPr>
            </a:lvl5pPr>
            <a:lvl6pPr marL="2514600" indent="-228600" eaLnBrk="0" fontAlgn="base" hangingPunct="0">
              <a:spcBef>
                <a:spcPct val="0"/>
              </a:spcBef>
              <a:spcAft>
                <a:spcPct val="0"/>
              </a:spcAft>
              <a:defRPr sz="1600">
                <a:solidFill>
                  <a:schemeClr val="tx1"/>
                </a:solidFill>
                <a:latin typeface="Helvetica" pitchFamily="34" charset="0"/>
              </a:defRPr>
            </a:lvl6pPr>
            <a:lvl7pPr marL="2971800" indent="-228600" eaLnBrk="0" fontAlgn="base" hangingPunct="0">
              <a:spcBef>
                <a:spcPct val="0"/>
              </a:spcBef>
              <a:spcAft>
                <a:spcPct val="0"/>
              </a:spcAft>
              <a:defRPr sz="1600">
                <a:solidFill>
                  <a:schemeClr val="tx1"/>
                </a:solidFill>
                <a:latin typeface="Helvetica" pitchFamily="34" charset="0"/>
              </a:defRPr>
            </a:lvl7pPr>
            <a:lvl8pPr marL="3429000" indent="-228600" eaLnBrk="0" fontAlgn="base" hangingPunct="0">
              <a:spcBef>
                <a:spcPct val="0"/>
              </a:spcBef>
              <a:spcAft>
                <a:spcPct val="0"/>
              </a:spcAft>
              <a:defRPr sz="1600">
                <a:solidFill>
                  <a:schemeClr val="tx1"/>
                </a:solidFill>
                <a:latin typeface="Helvetica" pitchFamily="34" charset="0"/>
              </a:defRPr>
            </a:lvl8pPr>
            <a:lvl9pPr marL="3886200" indent="-228600" eaLnBrk="0" fontAlgn="base" hangingPunct="0">
              <a:spcBef>
                <a:spcPct val="0"/>
              </a:spcBef>
              <a:spcAft>
                <a:spcPct val="0"/>
              </a:spcAft>
              <a:defRPr sz="1600">
                <a:solidFill>
                  <a:schemeClr val="tx1"/>
                </a:solidFill>
                <a:latin typeface="Helvetica" pitchFamily="34" charset="0"/>
              </a:defRPr>
            </a:lvl9pPr>
          </a:lstStyle>
          <a:p>
            <a:pPr algn="ctr"/>
            <a:r>
              <a:rPr lang="en-US" altLang="zh-CN" sz="1800" i="1">
                <a:ea typeface="宋体" charset="-122"/>
              </a:rPr>
              <a:t>A</a:t>
            </a:r>
          </a:p>
        </p:txBody>
      </p:sp>
      <p:sp>
        <p:nvSpPr>
          <p:cNvPr id="9221" name="Rectangle 5"/>
          <p:cNvSpPr>
            <a:spLocks noChangeArrowheads="1"/>
          </p:cNvSpPr>
          <p:nvPr/>
        </p:nvSpPr>
        <p:spPr bwMode="auto">
          <a:xfrm>
            <a:off x="2590800" y="2590800"/>
            <a:ext cx="381000" cy="381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Helvetica" pitchFamily="34" charset="0"/>
              </a:defRPr>
            </a:lvl1pPr>
            <a:lvl2pPr marL="742950" indent="-285750">
              <a:defRPr sz="1600">
                <a:solidFill>
                  <a:schemeClr val="tx1"/>
                </a:solidFill>
                <a:latin typeface="Helvetica" pitchFamily="34" charset="0"/>
              </a:defRPr>
            </a:lvl2pPr>
            <a:lvl3pPr marL="1143000" indent="-228600">
              <a:defRPr sz="1600">
                <a:solidFill>
                  <a:schemeClr val="tx1"/>
                </a:solidFill>
                <a:latin typeface="Helvetica" pitchFamily="34" charset="0"/>
              </a:defRPr>
            </a:lvl3pPr>
            <a:lvl4pPr marL="1600200" indent="-228600">
              <a:defRPr sz="1600">
                <a:solidFill>
                  <a:schemeClr val="tx1"/>
                </a:solidFill>
                <a:latin typeface="Helvetica" pitchFamily="34" charset="0"/>
              </a:defRPr>
            </a:lvl4pPr>
            <a:lvl5pPr marL="2057400" indent="-228600">
              <a:defRPr sz="1600">
                <a:solidFill>
                  <a:schemeClr val="tx1"/>
                </a:solidFill>
                <a:latin typeface="Helvetica" pitchFamily="34" charset="0"/>
              </a:defRPr>
            </a:lvl5pPr>
            <a:lvl6pPr marL="2514600" indent="-228600" eaLnBrk="0" fontAlgn="base" hangingPunct="0">
              <a:spcBef>
                <a:spcPct val="0"/>
              </a:spcBef>
              <a:spcAft>
                <a:spcPct val="0"/>
              </a:spcAft>
              <a:defRPr sz="1600">
                <a:solidFill>
                  <a:schemeClr val="tx1"/>
                </a:solidFill>
                <a:latin typeface="Helvetica" pitchFamily="34" charset="0"/>
              </a:defRPr>
            </a:lvl6pPr>
            <a:lvl7pPr marL="2971800" indent="-228600" eaLnBrk="0" fontAlgn="base" hangingPunct="0">
              <a:spcBef>
                <a:spcPct val="0"/>
              </a:spcBef>
              <a:spcAft>
                <a:spcPct val="0"/>
              </a:spcAft>
              <a:defRPr sz="1600">
                <a:solidFill>
                  <a:schemeClr val="tx1"/>
                </a:solidFill>
                <a:latin typeface="Helvetica" pitchFamily="34" charset="0"/>
              </a:defRPr>
            </a:lvl7pPr>
            <a:lvl8pPr marL="3429000" indent="-228600" eaLnBrk="0" fontAlgn="base" hangingPunct="0">
              <a:spcBef>
                <a:spcPct val="0"/>
              </a:spcBef>
              <a:spcAft>
                <a:spcPct val="0"/>
              </a:spcAft>
              <a:defRPr sz="1600">
                <a:solidFill>
                  <a:schemeClr val="tx1"/>
                </a:solidFill>
                <a:latin typeface="Helvetica" pitchFamily="34" charset="0"/>
              </a:defRPr>
            </a:lvl8pPr>
            <a:lvl9pPr marL="3886200" indent="-228600" eaLnBrk="0" fontAlgn="base" hangingPunct="0">
              <a:spcBef>
                <a:spcPct val="0"/>
              </a:spcBef>
              <a:spcAft>
                <a:spcPct val="0"/>
              </a:spcAft>
              <a:defRPr sz="1600">
                <a:solidFill>
                  <a:schemeClr val="tx1"/>
                </a:solidFill>
                <a:latin typeface="Helvetica" pitchFamily="34" charset="0"/>
              </a:defRPr>
            </a:lvl9pPr>
          </a:lstStyle>
          <a:p>
            <a:pPr algn="ctr"/>
            <a:r>
              <a:rPr lang="en-US" altLang="zh-CN" sz="1800" i="1">
                <a:ea typeface="宋体" charset="-122"/>
              </a:rPr>
              <a:t>B</a:t>
            </a:r>
          </a:p>
        </p:txBody>
      </p:sp>
      <p:sp>
        <p:nvSpPr>
          <p:cNvPr id="9222" name="Rectangle 6"/>
          <p:cNvSpPr>
            <a:spLocks noChangeArrowheads="1"/>
          </p:cNvSpPr>
          <p:nvPr/>
        </p:nvSpPr>
        <p:spPr bwMode="auto">
          <a:xfrm>
            <a:off x="2209800" y="3048000"/>
            <a:ext cx="381000" cy="61753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Helvetica" pitchFamily="34" charset="0"/>
              </a:defRPr>
            </a:lvl1pPr>
            <a:lvl2pPr marL="742950" indent="-285750">
              <a:defRPr sz="1600">
                <a:solidFill>
                  <a:schemeClr val="tx1"/>
                </a:solidFill>
                <a:latin typeface="Helvetica" pitchFamily="34" charset="0"/>
              </a:defRPr>
            </a:lvl2pPr>
            <a:lvl3pPr marL="1143000" indent="-228600">
              <a:defRPr sz="1600">
                <a:solidFill>
                  <a:schemeClr val="tx1"/>
                </a:solidFill>
                <a:latin typeface="Helvetica" pitchFamily="34" charset="0"/>
              </a:defRPr>
            </a:lvl3pPr>
            <a:lvl4pPr marL="1600200" indent="-228600">
              <a:defRPr sz="1600">
                <a:solidFill>
                  <a:schemeClr val="tx1"/>
                </a:solidFill>
                <a:latin typeface="Helvetica" pitchFamily="34" charset="0"/>
              </a:defRPr>
            </a:lvl4pPr>
            <a:lvl5pPr marL="2057400" indent="-228600">
              <a:defRPr sz="1600">
                <a:solidFill>
                  <a:schemeClr val="tx1"/>
                </a:solidFill>
                <a:latin typeface="Helvetica" pitchFamily="34" charset="0"/>
              </a:defRPr>
            </a:lvl5pPr>
            <a:lvl6pPr marL="2514600" indent="-228600" eaLnBrk="0" fontAlgn="base" hangingPunct="0">
              <a:spcBef>
                <a:spcPct val="0"/>
              </a:spcBef>
              <a:spcAft>
                <a:spcPct val="0"/>
              </a:spcAft>
              <a:defRPr sz="1600">
                <a:solidFill>
                  <a:schemeClr val="tx1"/>
                </a:solidFill>
                <a:latin typeface="Helvetica" pitchFamily="34" charset="0"/>
              </a:defRPr>
            </a:lvl6pPr>
            <a:lvl7pPr marL="2971800" indent="-228600" eaLnBrk="0" fontAlgn="base" hangingPunct="0">
              <a:spcBef>
                <a:spcPct val="0"/>
              </a:spcBef>
              <a:spcAft>
                <a:spcPct val="0"/>
              </a:spcAft>
              <a:defRPr sz="1600">
                <a:solidFill>
                  <a:schemeClr val="tx1"/>
                </a:solidFill>
                <a:latin typeface="Helvetica" pitchFamily="34" charset="0"/>
              </a:defRPr>
            </a:lvl7pPr>
            <a:lvl8pPr marL="3429000" indent="-228600" eaLnBrk="0" fontAlgn="base" hangingPunct="0">
              <a:spcBef>
                <a:spcPct val="0"/>
              </a:spcBef>
              <a:spcAft>
                <a:spcPct val="0"/>
              </a:spcAft>
              <a:defRPr sz="1600">
                <a:solidFill>
                  <a:schemeClr val="tx1"/>
                </a:solidFill>
                <a:latin typeface="Helvetica" pitchFamily="34" charset="0"/>
              </a:defRPr>
            </a:lvl8pPr>
            <a:lvl9pPr marL="3886200" indent="-228600" eaLnBrk="0" fontAlgn="base" hangingPunct="0">
              <a:spcBef>
                <a:spcPct val="0"/>
              </a:spcBef>
              <a:spcAft>
                <a:spcPct val="0"/>
              </a:spcAft>
              <a:defRPr sz="1600">
                <a:solidFill>
                  <a:schemeClr val="tx1"/>
                </a:solidFill>
                <a:latin typeface="Helvetica" pitchFamily="34" charset="0"/>
              </a:defRPr>
            </a:lvl9pPr>
          </a:lstStyle>
          <a:p>
            <a:pPr algn="ctr"/>
            <a:r>
              <a:rPr lang="en-US" altLang="zh-CN" sz="1800" i="1">
                <a:ea typeface="宋体" charset="-122"/>
                <a:sym typeface="Symbol" pitchFamily="18" charset="2"/>
              </a:rPr>
              <a:t></a:t>
            </a:r>
            <a:endParaRPr lang="en-US" altLang="zh-CN" sz="1800" i="1">
              <a:ea typeface="宋体" charset="-122"/>
              <a:sym typeface="Greek Symbols" pitchFamily="18" charset="2"/>
            </a:endParaRPr>
          </a:p>
          <a:p>
            <a:pPr algn="ctr"/>
            <a:r>
              <a:rPr lang="en-US" altLang="zh-CN" sz="1800" i="1">
                <a:ea typeface="宋体" charset="-122"/>
                <a:sym typeface="Symbol" pitchFamily="18" charset="2"/>
              </a:rPr>
              <a:t></a:t>
            </a:r>
            <a:endParaRPr lang="en-US" altLang="zh-CN" sz="1800" i="1">
              <a:ea typeface="宋体" charset="-122"/>
              <a:sym typeface="Greek Symbols" pitchFamily="18" charset="2"/>
            </a:endParaRPr>
          </a:p>
        </p:txBody>
      </p:sp>
      <p:sp>
        <p:nvSpPr>
          <p:cNvPr id="9223" name="Rectangle 7"/>
          <p:cNvSpPr>
            <a:spLocks noChangeArrowheads="1"/>
          </p:cNvSpPr>
          <p:nvPr/>
        </p:nvSpPr>
        <p:spPr bwMode="auto">
          <a:xfrm>
            <a:off x="2590800" y="3048000"/>
            <a:ext cx="381000" cy="61753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Helvetica" pitchFamily="34" charset="0"/>
              </a:defRPr>
            </a:lvl1pPr>
            <a:lvl2pPr marL="742950" indent="-285750">
              <a:defRPr sz="1600">
                <a:solidFill>
                  <a:schemeClr val="tx1"/>
                </a:solidFill>
                <a:latin typeface="Helvetica" pitchFamily="34" charset="0"/>
              </a:defRPr>
            </a:lvl2pPr>
            <a:lvl3pPr marL="1143000" indent="-228600">
              <a:defRPr sz="1600">
                <a:solidFill>
                  <a:schemeClr val="tx1"/>
                </a:solidFill>
                <a:latin typeface="Helvetica" pitchFamily="34" charset="0"/>
              </a:defRPr>
            </a:lvl3pPr>
            <a:lvl4pPr marL="1600200" indent="-228600">
              <a:defRPr sz="1600">
                <a:solidFill>
                  <a:schemeClr val="tx1"/>
                </a:solidFill>
                <a:latin typeface="Helvetica" pitchFamily="34" charset="0"/>
              </a:defRPr>
            </a:lvl4pPr>
            <a:lvl5pPr marL="2057400" indent="-228600">
              <a:defRPr sz="1600">
                <a:solidFill>
                  <a:schemeClr val="tx1"/>
                </a:solidFill>
                <a:latin typeface="Helvetica" pitchFamily="34" charset="0"/>
              </a:defRPr>
            </a:lvl5pPr>
            <a:lvl6pPr marL="2514600" indent="-228600" eaLnBrk="0" fontAlgn="base" hangingPunct="0">
              <a:spcBef>
                <a:spcPct val="0"/>
              </a:spcBef>
              <a:spcAft>
                <a:spcPct val="0"/>
              </a:spcAft>
              <a:defRPr sz="1600">
                <a:solidFill>
                  <a:schemeClr val="tx1"/>
                </a:solidFill>
                <a:latin typeface="Helvetica" pitchFamily="34" charset="0"/>
              </a:defRPr>
            </a:lvl6pPr>
            <a:lvl7pPr marL="2971800" indent="-228600" eaLnBrk="0" fontAlgn="base" hangingPunct="0">
              <a:spcBef>
                <a:spcPct val="0"/>
              </a:spcBef>
              <a:spcAft>
                <a:spcPct val="0"/>
              </a:spcAft>
              <a:defRPr sz="1600">
                <a:solidFill>
                  <a:schemeClr val="tx1"/>
                </a:solidFill>
                <a:latin typeface="Helvetica" pitchFamily="34" charset="0"/>
              </a:defRPr>
            </a:lvl7pPr>
            <a:lvl8pPr marL="3429000" indent="-228600" eaLnBrk="0" fontAlgn="base" hangingPunct="0">
              <a:spcBef>
                <a:spcPct val="0"/>
              </a:spcBef>
              <a:spcAft>
                <a:spcPct val="0"/>
              </a:spcAft>
              <a:defRPr sz="1600">
                <a:solidFill>
                  <a:schemeClr val="tx1"/>
                </a:solidFill>
                <a:latin typeface="Helvetica" pitchFamily="34" charset="0"/>
              </a:defRPr>
            </a:lvl8pPr>
            <a:lvl9pPr marL="3886200" indent="-228600" eaLnBrk="0" fontAlgn="base" hangingPunct="0">
              <a:spcBef>
                <a:spcPct val="0"/>
              </a:spcBef>
              <a:spcAft>
                <a:spcPct val="0"/>
              </a:spcAft>
              <a:defRPr sz="1600">
                <a:solidFill>
                  <a:schemeClr val="tx1"/>
                </a:solidFill>
                <a:latin typeface="Helvetica" pitchFamily="34" charset="0"/>
              </a:defRPr>
            </a:lvl9pPr>
          </a:lstStyle>
          <a:p>
            <a:pPr algn="ctr"/>
            <a:r>
              <a:rPr lang="en-US" altLang="zh-CN" sz="1800">
                <a:ea typeface="宋体" charset="-122"/>
                <a:sym typeface="Greek Symbols" pitchFamily="18" charset="2"/>
              </a:rPr>
              <a:t>1</a:t>
            </a:r>
          </a:p>
          <a:p>
            <a:pPr algn="ctr"/>
            <a:r>
              <a:rPr lang="en-US" altLang="zh-CN" sz="1800">
                <a:ea typeface="宋体" charset="-122"/>
                <a:sym typeface="Greek Symbols" pitchFamily="18" charset="2"/>
              </a:rPr>
              <a:t>2</a:t>
            </a:r>
            <a:endParaRPr lang="en-US" altLang="zh-CN" sz="1800" i="1">
              <a:ea typeface="宋体" charset="-122"/>
            </a:endParaRPr>
          </a:p>
        </p:txBody>
      </p:sp>
      <p:sp>
        <p:nvSpPr>
          <p:cNvPr id="9224" name="Rectangle 8"/>
          <p:cNvSpPr>
            <a:spLocks noChangeArrowheads="1"/>
          </p:cNvSpPr>
          <p:nvPr/>
        </p:nvSpPr>
        <p:spPr bwMode="auto">
          <a:xfrm>
            <a:off x="3962400" y="2590800"/>
            <a:ext cx="381000" cy="381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Helvetica" pitchFamily="34" charset="0"/>
              </a:defRPr>
            </a:lvl1pPr>
            <a:lvl2pPr marL="742950" indent="-285750">
              <a:defRPr sz="1600">
                <a:solidFill>
                  <a:schemeClr val="tx1"/>
                </a:solidFill>
                <a:latin typeface="Helvetica" pitchFamily="34" charset="0"/>
              </a:defRPr>
            </a:lvl2pPr>
            <a:lvl3pPr marL="1143000" indent="-228600">
              <a:defRPr sz="1600">
                <a:solidFill>
                  <a:schemeClr val="tx1"/>
                </a:solidFill>
                <a:latin typeface="Helvetica" pitchFamily="34" charset="0"/>
              </a:defRPr>
            </a:lvl3pPr>
            <a:lvl4pPr marL="1600200" indent="-228600">
              <a:defRPr sz="1600">
                <a:solidFill>
                  <a:schemeClr val="tx1"/>
                </a:solidFill>
                <a:latin typeface="Helvetica" pitchFamily="34" charset="0"/>
              </a:defRPr>
            </a:lvl4pPr>
            <a:lvl5pPr marL="2057400" indent="-228600">
              <a:defRPr sz="1600">
                <a:solidFill>
                  <a:schemeClr val="tx1"/>
                </a:solidFill>
                <a:latin typeface="Helvetica" pitchFamily="34" charset="0"/>
              </a:defRPr>
            </a:lvl5pPr>
            <a:lvl6pPr marL="2514600" indent="-228600" eaLnBrk="0" fontAlgn="base" hangingPunct="0">
              <a:spcBef>
                <a:spcPct val="0"/>
              </a:spcBef>
              <a:spcAft>
                <a:spcPct val="0"/>
              </a:spcAft>
              <a:defRPr sz="1600">
                <a:solidFill>
                  <a:schemeClr val="tx1"/>
                </a:solidFill>
                <a:latin typeface="Helvetica" pitchFamily="34" charset="0"/>
              </a:defRPr>
            </a:lvl6pPr>
            <a:lvl7pPr marL="2971800" indent="-228600" eaLnBrk="0" fontAlgn="base" hangingPunct="0">
              <a:spcBef>
                <a:spcPct val="0"/>
              </a:spcBef>
              <a:spcAft>
                <a:spcPct val="0"/>
              </a:spcAft>
              <a:defRPr sz="1600">
                <a:solidFill>
                  <a:schemeClr val="tx1"/>
                </a:solidFill>
                <a:latin typeface="Helvetica" pitchFamily="34" charset="0"/>
              </a:defRPr>
            </a:lvl7pPr>
            <a:lvl8pPr marL="3429000" indent="-228600" eaLnBrk="0" fontAlgn="base" hangingPunct="0">
              <a:spcBef>
                <a:spcPct val="0"/>
              </a:spcBef>
              <a:spcAft>
                <a:spcPct val="0"/>
              </a:spcAft>
              <a:defRPr sz="1600">
                <a:solidFill>
                  <a:schemeClr val="tx1"/>
                </a:solidFill>
                <a:latin typeface="Helvetica" pitchFamily="34" charset="0"/>
              </a:defRPr>
            </a:lvl8pPr>
            <a:lvl9pPr marL="3886200" indent="-228600" eaLnBrk="0" fontAlgn="base" hangingPunct="0">
              <a:spcBef>
                <a:spcPct val="0"/>
              </a:spcBef>
              <a:spcAft>
                <a:spcPct val="0"/>
              </a:spcAft>
              <a:defRPr sz="1600">
                <a:solidFill>
                  <a:schemeClr val="tx1"/>
                </a:solidFill>
                <a:latin typeface="Helvetica" pitchFamily="34" charset="0"/>
              </a:defRPr>
            </a:lvl9pPr>
          </a:lstStyle>
          <a:p>
            <a:pPr algn="ctr"/>
            <a:r>
              <a:rPr lang="en-US" altLang="zh-CN" sz="1800" i="1">
                <a:ea typeface="宋体" charset="-122"/>
              </a:rPr>
              <a:t>A</a:t>
            </a:r>
          </a:p>
        </p:txBody>
      </p:sp>
      <p:sp>
        <p:nvSpPr>
          <p:cNvPr id="9225" name="Rectangle 9"/>
          <p:cNvSpPr>
            <a:spLocks noChangeArrowheads="1"/>
          </p:cNvSpPr>
          <p:nvPr/>
        </p:nvSpPr>
        <p:spPr bwMode="auto">
          <a:xfrm>
            <a:off x="3962400" y="3048000"/>
            <a:ext cx="381000" cy="6858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Helvetica" pitchFamily="34" charset="0"/>
              </a:defRPr>
            </a:lvl1pPr>
            <a:lvl2pPr marL="742950" indent="-285750">
              <a:defRPr sz="1600">
                <a:solidFill>
                  <a:schemeClr val="tx1"/>
                </a:solidFill>
                <a:latin typeface="Helvetica" pitchFamily="34" charset="0"/>
              </a:defRPr>
            </a:lvl2pPr>
            <a:lvl3pPr marL="1143000" indent="-228600">
              <a:defRPr sz="1600">
                <a:solidFill>
                  <a:schemeClr val="tx1"/>
                </a:solidFill>
                <a:latin typeface="Helvetica" pitchFamily="34" charset="0"/>
              </a:defRPr>
            </a:lvl3pPr>
            <a:lvl4pPr marL="1600200" indent="-228600">
              <a:defRPr sz="1600">
                <a:solidFill>
                  <a:schemeClr val="tx1"/>
                </a:solidFill>
                <a:latin typeface="Helvetica" pitchFamily="34" charset="0"/>
              </a:defRPr>
            </a:lvl4pPr>
            <a:lvl5pPr marL="2057400" indent="-228600">
              <a:defRPr sz="1600">
                <a:solidFill>
                  <a:schemeClr val="tx1"/>
                </a:solidFill>
                <a:latin typeface="Helvetica" pitchFamily="34" charset="0"/>
              </a:defRPr>
            </a:lvl5pPr>
            <a:lvl6pPr marL="2514600" indent="-228600" eaLnBrk="0" fontAlgn="base" hangingPunct="0">
              <a:spcBef>
                <a:spcPct val="0"/>
              </a:spcBef>
              <a:spcAft>
                <a:spcPct val="0"/>
              </a:spcAft>
              <a:defRPr sz="1600">
                <a:solidFill>
                  <a:schemeClr val="tx1"/>
                </a:solidFill>
                <a:latin typeface="Helvetica" pitchFamily="34" charset="0"/>
              </a:defRPr>
            </a:lvl6pPr>
            <a:lvl7pPr marL="2971800" indent="-228600" eaLnBrk="0" fontAlgn="base" hangingPunct="0">
              <a:spcBef>
                <a:spcPct val="0"/>
              </a:spcBef>
              <a:spcAft>
                <a:spcPct val="0"/>
              </a:spcAft>
              <a:defRPr sz="1600">
                <a:solidFill>
                  <a:schemeClr val="tx1"/>
                </a:solidFill>
                <a:latin typeface="Helvetica" pitchFamily="34" charset="0"/>
              </a:defRPr>
            </a:lvl7pPr>
            <a:lvl8pPr marL="3429000" indent="-228600" eaLnBrk="0" fontAlgn="base" hangingPunct="0">
              <a:spcBef>
                <a:spcPct val="0"/>
              </a:spcBef>
              <a:spcAft>
                <a:spcPct val="0"/>
              </a:spcAft>
              <a:defRPr sz="1600">
                <a:solidFill>
                  <a:schemeClr val="tx1"/>
                </a:solidFill>
                <a:latin typeface="Helvetica" pitchFamily="34" charset="0"/>
              </a:defRPr>
            </a:lvl8pPr>
            <a:lvl9pPr marL="3886200" indent="-228600" eaLnBrk="0" fontAlgn="base" hangingPunct="0">
              <a:spcBef>
                <a:spcPct val="0"/>
              </a:spcBef>
              <a:spcAft>
                <a:spcPct val="0"/>
              </a:spcAft>
              <a:defRPr sz="1600">
                <a:solidFill>
                  <a:schemeClr val="tx1"/>
                </a:solidFill>
                <a:latin typeface="Helvetica" pitchFamily="34" charset="0"/>
              </a:defRPr>
            </a:lvl9pPr>
          </a:lstStyle>
          <a:p>
            <a:pPr algn="ctr"/>
            <a:r>
              <a:rPr lang="en-US" altLang="zh-CN" sz="1800" i="1">
                <a:ea typeface="宋体" charset="-122"/>
                <a:sym typeface="Symbol" pitchFamily="18" charset="2"/>
              </a:rPr>
              <a:t></a:t>
            </a:r>
            <a:endParaRPr lang="en-US" altLang="zh-CN" sz="1800" i="1">
              <a:ea typeface="宋体" charset="-122"/>
              <a:sym typeface="Greek Symbols" pitchFamily="18" charset="2"/>
            </a:endParaRPr>
          </a:p>
          <a:p>
            <a:pPr algn="ctr"/>
            <a:r>
              <a:rPr lang="en-US" altLang="zh-CN" sz="1800" i="1">
                <a:ea typeface="宋体" charset="-122"/>
                <a:sym typeface="Symbol" pitchFamily="18" charset="2"/>
              </a:rPr>
              <a:t></a:t>
            </a:r>
          </a:p>
        </p:txBody>
      </p:sp>
      <p:sp>
        <p:nvSpPr>
          <p:cNvPr id="9226" name="Rectangle 10"/>
          <p:cNvSpPr>
            <a:spLocks noChangeArrowheads="1"/>
          </p:cNvSpPr>
          <p:nvPr/>
        </p:nvSpPr>
        <p:spPr bwMode="auto">
          <a:xfrm>
            <a:off x="5791200" y="2590800"/>
            <a:ext cx="609600" cy="381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Helvetica" pitchFamily="34" charset="0"/>
              </a:defRPr>
            </a:lvl1pPr>
            <a:lvl2pPr marL="742950" indent="-285750">
              <a:defRPr sz="1600">
                <a:solidFill>
                  <a:schemeClr val="tx1"/>
                </a:solidFill>
                <a:latin typeface="Helvetica" pitchFamily="34" charset="0"/>
              </a:defRPr>
            </a:lvl2pPr>
            <a:lvl3pPr marL="1143000" indent="-228600">
              <a:defRPr sz="1600">
                <a:solidFill>
                  <a:schemeClr val="tx1"/>
                </a:solidFill>
                <a:latin typeface="Helvetica" pitchFamily="34" charset="0"/>
              </a:defRPr>
            </a:lvl3pPr>
            <a:lvl4pPr marL="1600200" indent="-228600">
              <a:defRPr sz="1600">
                <a:solidFill>
                  <a:schemeClr val="tx1"/>
                </a:solidFill>
                <a:latin typeface="Helvetica" pitchFamily="34" charset="0"/>
              </a:defRPr>
            </a:lvl4pPr>
            <a:lvl5pPr marL="2057400" indent="-228600">
              <a:defRPr sz="1600">
                <a:solidFill>
                  <a:schemeClr val="tx1"/>
                </a:solidFill>
                <a:latin typeface="Helvetica" pitchFamily="34" charset="0"/>
              </a:defRPr>
            </a:lvl5pPr>
            <a:lvl6pPr marL="2514600" indent="-228600" eaLnBrk="0" fontAlgn="base" hangingPunct="0">
              <a:spcBef>
                <a:spcPct val="0"/>
              </a:spcBef>
              <a:spcAft>
                <a:spcPct val="0"/>
              </a:spcAft>
              <a:defRPr sz="1600">
                <a:solidFill>
                  <a:schemeClr val="tx1"/>
                </a:solidFill>
                <a:latin typeface="Helvetica" pitchFamily="34" charset="0"/>
              </a:defRPr>
            </a:lvl6pPr>
            <a:lvl7pPr marL="2971800" indent="-228600" eaLnBrk="0" fontAlgn="base" hangingPunct="0">
              <a:spcBef>
                <a:spcPct val="0"/>
              </a:spcBef>
              <a:spcAft>
                <a:spcPct val="0"/>
              </a:spcAft>
              <a:defRPr sz="1600">
                <a:solidFill>
                  <a:schemeClr val="tx1"/>
                </a:solidFill>
                <a:latin typeface="Helvetica" pitchFamily="34" charset="0"/>
              </a:defRPr>
            </a:lvl7pPr>
            <a:lvl8pPr marL="3429000" indent="-228600" eaLnBrk="0" fontAlgn="base" hangingPunct="0">
              <a:spcBef>
                <a:spcPct val="0"/>
              </a:spcBef>
              <a:spcAft>
                <a:spcPct val="0"/>
              </a:spcAft>
              <a:defRPr sz="1600">
                <a:solidFill>
                  <a:schemeClr val="tx1"/>
                </a:solidFill>
                <a:latin typeface="Helvetica" pitchFamily="34" charset="0"/>
              </a:defRPr>
            </a:lvl8pPr>
            <a:lvl9pPr marL="3886200" indent="-228600" eaLnBrk="0" fontAlgn="base" hangingPunct="0">
              <a:spcBef>
                <a:spcPct val="0"/>
              </a:spcBef>
              <a:spcAft>
                <a:spcPct val="0"/>
              </a:spcAft>
              <a:defRPr sz="1600">
                <a:solidFill>
                  <a:schemeClr val="tx1"/>
                </a:solidFill>
                <a:latin typeface="Helvetica" pitchFamily="34" charset="0"/>
              </a:defRPr>
            </a:lvl9pPr>
          </a:lstStyle>
          <a:p>
            <a:pPr algn="ctr"/>
            <a:r>
              <a:rPr lang="en-US" altLang="zh-CN" sz="1800" i="1">
                <a:ea typeface="宋体" charset="-122"/>
              </a:rPr>
              <a:t>B</a:t>
            </a:r>
          </a:p>
        </p:txBody>
      </p:sp>
      <p:sp>
        <p:nvSpPr>
          <p:cNvPr id="9227" name="Rectangle 11"/>
          <p:cNvSpPr>
            <a:spLocks noChangeArrowheads="1"/>
          </p:cNvSpPr>
          <p:nvPr/>
        </p:nvSpPr>
        <p:spPr bwMode="auto">
          <a:xfrm>
            <a:off x="5791200" y="3048000"/>
            <a:ext cx="609600" cy="6858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Helvetica" pitchFamily="34" charset="0"/>
              </a:defRPr>
            </a:lvl1pPr>
            <a:lvl2pPr marL="742950" indent="-285750">
              <a:defRPr sz="1600">
                <a:solidFill>
                  <a:schemeClr val="tx1"/>
                </a:solidFill>
                <a:latin typeface="Helvetica" pitchFamily="34" charset="0"/>
              </a:defRPr>
            </a:lvl2pPr>
            <a:lvl3pPr marL="1143000" indent="-228600">
              <a:defRPr sz="1600">
                <a:solidFill>
                  <a:schemeClr val="tx1"/>
                </a:solidFill>
                <a:latin typeface="Helvetica" pitchFamily="34" charset="0"/>
              </a:defRPr>
            </a:lvl3pPr>
            <a:lvl4pPr marL="1600200" indent="-228600">
              <a:defRPr sz="1600">
                <a:solidFill>
                  <a:schemeClr val="tx1"/>
                </a:solidFill>
                <a:latin typeface="Helvetica" pitchFamily="34" charset="0"/>
              </a:defRPr>
            </a:lvl4pPr>
            <a:lvl5pPr marL="2057400" indent="-228600">
              <a:defRPr sz="1600">
                <a:solidFill>
                  <a:schemeClr val="tx1"/>
                </a:solidFill>
                <a:latin typeface="Helvetica" pitchFamily="34" charset="0"/>
              </a:defRPr>
            </a:lvl5pPr>
            <a:lvl6pPr marL="2514600" indent="-228600" eaLnBrk="0" fontAlgn="base" hangingPunct="0">
              <a:spcBef>
                <a:spcPct val="0"/>
              </a:spcBef>
              <a:spcAft>
                <a:spcPct val="0"/>
              </a:spcAft>
              <a:defRPr sz="1600">
                <a:solidFill>
                  <a:schemeClr val="tx1"/>
                </a:solidFill>
                <a:latin typeface="Helvetica" pitchFamily="34" charset="0"/>
              </a:defRPr>
            </a:lvl6pPr>
            <a:lvl7pPr marL="2971800" indent="-228600" eaLnBrk="0" fontAlgn="base" hangingPunct="0">
              <a:spcBef>
                <a:spcPct val="0"/>
              </a:spcBef>
              <a:spcAft>
                <a:spcPct val="0"/>
              </a:spcAft>
              <a:defRPr sz="1600">
                <a:solidFill>
                  <a:schemeClr val="tx1"/>
                </a:solidFill>
                <a:latin typeface="Helvetica" pitchFamily="34" charset="0"/>
              </a:defRPr>
            </a:lvl7pPr>
            <a:lvl8pPr marL="3429000" indent="-228600" eaLnBrk="0" fontAlgn="base" hangingPunct="0">
              <a:spcBef>
                <a:spcPct val="0"/>
              </a:spcBef>
              <a:spcAft>
                <a:spcPct val="0"/>
              </a:spcAft>
              <a:defRPr sz="1600">
                <a:solidFill>
                  <a:schemeClr val="tx1"/>
                </a:solidFill>
                <a:latin typeface="Helvetica" pitchFamily="34" charset="0"/>
              </a:defRPr>
            </a:lvl8pPr>
            <a:lvl9pPr marL="3886200" indent="-228600" eaLnBrk="0" fontAlgn="base" hangingPunct="0">
              <a:spcBef>
                <a:spcPct val="0"/>
              </a:spcBef>
              <a:spcAft>
                <a:spcPct val="0"/>
              </a:spcAft>
              <a:defRPr sz="1600">
                <a:solidFill>
                  <a:schemeClr val="tx1"/>
                </a:solidFill>
                <a:latin typeface="Helvetica" pitchFamily="34" charset="0"/>
              </a:defRPr>
            </a:lvl9pPr>
          </a:lstStyle>
          <a:p>
            <a:pPr algn="ctr"/>
            <a:r>
              <a:rPr lang="en-US" altLang="zh-CN" sz="1800">
                <a:ea typeface="宋体" charset="-122"/>
                <a:sym typeface="Greek Symbols" pitchFamily="18" charset="2"/>
              </a:rPr>
              <a:t>1</a:t>
            </a:r>
          </a:p>
          <a:p>
            <a:pPr algn="ctr"/>
            <a:r>
              <a:rPr lang="en-US" altLang="zh-CN" sz="1800">
                <a:ea typeface="宋体" charset="-122"/>
                <a:sym typeface="Greek Symbols" pitchFamily="18" charset="2"/>
              </a:rPr>
              <a:t>2</a:t>
            </a:r>
          </a:p>
        </p:txBody>
      </p:sp>
      <p:sp>
        <p:nvSpPr>
          <p:cNvPr id="9228" name="Text Box 12"/>
          <p:cNvSpPr txBox="1">
            <a:spLocks noChangeArrowheads="1"/>
          </p:cNvSpPr>
          <p:nvPr/>
        </p:nvSpPr>
        <p:spPr bwMode="auto">
          <a:xfrm>
            <a:off x="2657475" y="3724275"/>
            <a:ext cx="260350"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1600">
                <a:solidFill>
                  <a:schemeClr val="tx1"/>
                </a:solidFill>
                <a:latin typeface="Helvetica" pitchFamily="34" charset="0"/>
              </a:defRPr>
            </a:lvl1pPr>
            <a:lvl2pPr marL="742950" indent="-285750">
              <a:defRPr sz="1600">
                <a:solidFill>
                  <a:schemeClr val="tx1"/>
                </a:solidFill>
                <a:latin typeface="Helvetica" pitchFamily="34" charset="0"/>
              </a:defRPr>
            </a:lvl2pPr>
            <a:lvl3pPr marL="1143000" indent="-228600">
              <a:defRPr sz="1600">
                <a:solidFill>
                  <a:schemeClr val="tx1"/>
                </a:solidFill>
                <a:latin typeface="Helvetica" pitchFamily="34" charset="0"/>
              </a:defRPr>
            </a:lvl3pPr>
            <a:lvl4pPr marL="1600200" indent="-228600">
              <a:defRPr sz="1600">
                <a:solidFill>
                  <a:schemeClr val="tx1"/>
                </a:solidFill>
                <a:latin typeface="Helvetica" pitchFamily="34" charset="0"/>
              </a:defRPr>
            </a:lvl4pPr>
            <a:lvl5pPr marL="2057400" indent="-228600">
              <a:defRPr sz="1600">
                <a:solidFill>
                  <a:schemeClr val="tx1"/>
                </a:solidFill>
                <a:latin typeface="Helvetica" pitchFamily="34" charset="0"/>
              </a:defRPr>
            </a:lvl5pPr>
            <a:lvl6pPr marL="2514600" indent="-228600" eaLnBrk="0" fontAlgn="base" hangingPunct="0">
              <a:spcBef>
                <a:spcPct val="0"/>
              </a:spcBef>
              <a:spcAft>
                <a:spcPct val="0"/>
              </a:spcAft>
              <a:defRPr sz="1600">
                <a:solidFill>
                  <a:schemeClr val="tx1"/>
                </a:solidFill>
                <a:latin typeface="Helvetica" pitchFamily="34" charset="0"/>
              </a:defRPr>
            </a:lvl6pPr>
            <a:lvl7pPr marL="2971800" indent="-228600" eaLnBrk="0" fontAlgn="base" hangingPunct="0">
              <a:spcBef>
                <a:spcPct val="0"/>
              </a:spcBef>
              <a:spcAft>
                <a:spcPct val="0"/>
              </a:spcAft>
              <a:defRPr sz="1600">
                <a:solidFill>
                  <a:schemeClr val="tx1"/>
                </a:solidFill>
                <a:latin typeface="Helvetica" pitchFamily="34" charset="0"/>
              </a:defRPr>
            </a:lvl7pPr>
            <a:lvl8pPr marL="3429000" indent="-228600" eaLnBrk="0" fontAlgn="base" hangingPunct="0">
              <a:spcBef>
                <a:spcPct val="0"/>
              </a:spcBef>
              <a:spcAft>
                <a:spcPct val="0"/>
              </a:spcAft>
              <a:defRPr sz="1600">
                <a:solidFill>
                  <a:schemeClr val="tx1"/>
                </a:solidFill>
                <a:latin typeface="Helvetica" pitchFamily="34" charset="0"/>
              </a:defRPr>
            </a:lvl8pPr>
            <a:lvl9pPr marL="3886200" indent="-228600" eaLnBrk="0" fontAlgn="base" hangingPunct="0">
              <a:spcBef>
                <a:spcPct val="0"/>
              </a:spcBef>
              <a:spcAft>
                <a:spcPct val="0"/>
              </a:spcAft>
              <a:defRPr sz="1600">
                <a:solidFill>
                  <a:schemeClr val="tx1"/>
                </a:solidFill>
                <a:latin typeface="Helvetica" pitchFamily="34" charset="0"/>
              </a:defRPr>
            </a:lvl9pPr>
          </a:lstStyle>
          <a:p>
            <a:pPr algn="ctr">
              <a:spcBef>
                <a:spcPct val="50000"/>
              </a:spcBef>
            </a:pPr>
            <a:r>
              <a:rPr lang="en-US" altLang="zh-CN" sz="1800" i="1">
                <a:ea typeface="宋体" charset="-122"/>
              </a:rPr>
              <a:t>r</a:t>
            </a:r>
          </a:p>
        </p:txBody>
      </p:sp>
      <p:sp>
        <p:nvSpPr>
          <p:cNvPr id="9229" name="Text Box 13"/>
          <p:cNvSpPr txBox="1">
            <a:spLocks noChangeArrowheads="1"/>
          </p:cNvSpPr>
          <p:nvPr/>
        </p:nvSpPr>
        <p:spPr bwMode="auto">
          <a:xfrm>
            <a:off x="6013450" y="3733800"/>
            <a:ext cx="1041400"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1600">
                <a:solidFill>
                  <a:schemeClr val="tx1"/>
                </a:solidFill>
                <a:latin typeface="Helvetica" pitchFamily="34" charset="0"/>
              </a:defRPr>
            </a:lvl1pPr>
            <a:lvl2pPr marL="742950" indent="-285750">
              <a:defRPr sz="1600">
                <a:solidFill>
                  <a:schemeClr val="tx1"/>
                </a:solidFill>
                <a:latin typeface="Helvetica" pitchFamily="34" charset="0"/>
              </a:defRPr>
            </a:lvl2pPr>
            <a:lvl3pPr marL="1143000" indent="-228600">
              <a:defRPr sz="1600">
                <a:solidFill>
                  <a:schemeClr val="tx1"/>
                </a:solidFill>
                <a:latin typeface="Helvetica" pitchFamily="34" charset="0"/>
              </a:defRPr>
            </a:lvl3pPr>
            <a:lvl4pPr marL="1600200" indent="-228600">
              <a:defRPr sz="1600">
                <a:solidFill>
                  <a:schemeClr val="tx1"/>
                </a:solidFill>
                <a:latin typeface="Helvetica" pitchFamily="34" charset="0"/>
              </a:defRPr>
            </a:lvl4pPr>
            <a:lvl5pPr marL="2057400" indent="-228600">
              <a:defRPr sz="1600">
                <a:solidFill>
                  <a:schemeClr val="tx1"/>
                </a:solidFill>
                <a:latin typeface="Helvetica" pitchFamily="34" charset="0"/>
              </a:defRPr>
            </a:lvl5pPr>
            <a:lvl6pPr marL="2514600" indent="-228600" eaLnBrk="0" fontAlgn="base" hangingPunct="0">
              <a:spcBef>
                <a:spcPct val="0"/>
              </a:spcBef>
              <a:spcAft>
                <a:spcPct val="0"/>
              </a:spcAft>
              <a:defRPr sz="1600">
                <a:solidFill>
                  <a:schemeClr val="tx1"/>
                </a:solidFill>
                <a:latin typeface="Helvetica" pitchFamily="34" charset="0"/>
              </a:defRPr>
            </a:lvl6pPr>
            <a:lvl7pPr marL="2971800" indent="-228600" eaLnBrk="0" fontAlgn="base" hangingPunct="0">
              <a:spcBef>
                <a:spcPct val="0"/>
              </a:spcBef>
              <a:spcAft>
                <a:spcPct val="0"/>
              </a:spcAft>
              <a:defRPr sz="1600">
                <a:solidFill>
                  <a:schemeClr val="tx1"/>
                </a:solidFill>
                <a:latin typeface="Helvetica" pitchFamily="34" charset="0"/>
              </a:defRPr>
            </a:lvl7pPr>
            <a:lvl8pPr marL="3429000" indent="-228600" eaLnBrk="0" fontAlgn="base" hangingPunct="0">
              <a:spcBef>
                <a:spcPct val="0"/>
              </a:spcBef>
              <a:spcAft>
                <a:spcPct val="0"/>
              </a:spcAft>
              <a:defRPr sz="1600">
                <a:solidFill>
                  <a:schemeClr val="tx1"/>
                </a:solidFill>
                <a:latin typeface="Helvetica" pitchFamily="34" charset="0"/>
              </a:defRPr>
            </a:lvl8pPr>
            <a:lvl9pPr marL="3886200" indent="-228600" eaLnBrk="0" fontAlgn="base" hangingPunct="0">
              <a:spcBef>
                <a:spcPct val="0"/>
              </a:spcBef>
              <a:spcAft>
                <a:spcPct val="0"/>
              </a:spcAft>
              <a:defRPr sz="1600">
                <a:solidFill>
                  <a:schemeClr val="tx1"/>
                </a:solidFill>
                <a:latin typeface="Helvetica" pitchFamily="34" charset="0"/>
              </a:defRPr>
            </a:lvl9pPr>
          </a:lstStyle>
          <a:p>
            <a:pPr algn="ctr">
              <a:spcBef>
                <a:spcPct val="50000"/>
              </a:spcBef>
            </a:pPr>
            <a:r>
              <a:rPr lang="en-US" altLang="zh-CN" sz="1800">
                <a:ea typeface="宋体" charset="-122"/>
                <a:sym typeface="Symbol" pitchFamily="18" charset="2"/>
              </a:rPr>
              <a:t></a:t>
            </a:r>
            <a:r>
              <a:rPr lang="en-US" altLang="zh-CN" sz="1800" i="1" baseline="-25000">
                <a:ea typeface="宋体" charset="-122"/>
                <a:sym typeface="Symbol" pitchFamily="18" charset="2"/>
              </a:rPr>
              <a:t>B,C</a:t>
            </a:r>
            <a:r>
              <a:rPr lang="en-US" altLang="zh-CN">
                <a:ea typeface="宋体" charset="-122"/>
                <a:sym typeface="Symbol" pitchFamily="18" charset="2"/>
              </a:rPr>
              <a:t>(</a:t>
            </a:r>
            <a:r>
              <a:rPr lang="en-US" altLang="zh-CN" i="1">
                <a:ea typeface="宋体" charset="-122"/>
                <a:sym typeface="Symbol" pitchFamily="18" charset="2"/>
              </a:rPr>
              <a:t>r</a:t>
            </a:r>
            <a:r>
              <a:rPr lang="en-US" altLang="zh-CN">
                <a:ea typeface="宋体" charset="-122"/>
                <a:sym typeface="Symbol" pitchFamily="18" charset="2"/>
              </a:rPr>
              <a:t>)</a:t>
            </a:r>
          </a:p>
        </p:txBody>
      </p:sp>
      <p:sp>
        <p:nvSpPr>
          <p:cNvPr id="9230" name="Rectangle 14"/>
          <p:cNvSpPr>
            <a:spLocks noChangeArrowheads="1"/>
          </p:cNvSpPr>
          <p:nvPr/>
        </p:nvSpPr>
        <p:spPr bwMode="auto">
          <a:xfrm>
            <a:off x="1066800" y="4467225"/>
            <a:ext cx="2514600" cy="866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2900">
              <a:spcBef>
                <a:spcPct val="35000"/>
              </a:spcBef>
              <a:buClr>
                <a:schemeClr val="tx2"/>
              </a:buClr>
              <a:buSzPct val="90000"/>
              <a:buFont typeface="Monotype Sorts" pitchFamily="2" charset="2"/>
              <a:buChar char="n"/>
              <a:tabLst>
                <a:tab pos="2336800" algn="l"/>
                <a:tab pos="3765550" algn="l"/>
              </a:tabLst>
              <a:defRPr kumimoji="1">
                <a:solidFill>
                  <a:schemeClr val="tx1"/>
                </a:solidFill>
                <a:latin typeface="Helvetica" pitchFamily="34" charset="0"/>
              </a:defRPr>
            </a:lvl1pPr>
            <a:lvl2pPr marL="742950" indent="-285750">
              <a:spcBef>
                <a:spcPct val="35000"/>
              </a:spcBef>
              <a:buClr>
                <a:schemeClr val="folHlink"/>
              </a:buClr>
              <a:buSzPct val="80000"/>
              <a:buFont typeface="Monotype Sorts" pitchFamily="2" charset="2"/>
              <a:buChar char="l"/>
              <a:tabLst>
                <a:tab pos="2336800" algn="l"/>
                <a:tab pos="3765550" algn="l"/>
              </a:tabLst>
              <a:defRPr kumimoji="1">
                <a:solidFill>
                  <a:schemeClr val="tx1"/>
                </a:solidFill>
                <a:latin typeface="Helvetica" pitchFamily="34" charset="0"/>
              </a:defRPr>
            </a:lvl2pPr>
            <a:lvl3pPr marL="1085850" indent="-228600">
              <a:spcBef>
                <a:spcPct val="35000"/>
              </a:spcBef>
              <a:buClr>
                <a:srgbClr val="33CC33"/>
              </a:buClr>
              <a:buSzPct val="75000"/>
              <a:buFont typeface="Webdings" pitchFamily="18" charset="2"/>
              <a:buChar char="4"/>
              <a:tabLst>
                <a:tab pos="2336800" algn="l"/>
                <a:tab pos="3765550" algn="l"/>
              </a:tabLst>
              <a:defRPr kumimoji="1">
                <a:solidFill>
                  <a:schemeClr val="tx1"/>
                </a:solidFill>
                <a:latin typeface="Helvetica" pitchFamily="34" charset="0"/>
              </a:defRPr>
            </a:lvl3pPr>
            <a:lvl4pPr marL="1428750" indent="-228600">
              <a:spcBef>
                <a:spcPct val="35000"/>
              </a:spcBef>
              <a:buClr>
                <a:schemeClr val="hlink"/>
              </a:buClr>
              <a:buFont typeface="Times New Roman" pitchFamily="18" charset="0"/>
              <a:buChar char="–"/>
              <a:tabLst>
                <a:tab pos="2336800" algn="l"/>
                <a:tab pos="3765550" algn="l"/>
              </a:tabLst>
              <a:defRPr kumimoji="1">
                <a:solidFill>
                  <a:schemeClr val="tx1"/>
                </a:solidFill>
                <a:latin typeface="Helvetica" pitchFamily="34" charset="0"/>
              </a:defRPr>
            </a:lvl4pPr>
            <a:lvl5pPr marL="1771650" indent="-228600">
              <a:spcBef>
                <a:spcPct val="35000"/>
              </a:spcBef>
              <a:buClr>
                <a:schemeClr val="tx2"/>
              </a:buClr>
              <a:buSzPct val="75000"/>
              <a:buChar char="»"/>
              <a:tabLst>
                <a:tab pos="2336800" algn="l"/>
                <a:tab pos="3765550" algn="l"/>
              </a:tabLst>
              <a:defRPr kumimoji="1">
                <a:solidFill>
                  <a:schemeClr val="tx1"/>
                </a:solidFill>
                <a:latin typeface="Helvetica" pitchFamily="34" charset="0"/>
              </a:defRPr>
            </a:lvl5pPr>
            <a:lvl6pPr marL="2228850" indent="-228600" eaLnBrk="0" fontAlgn="base" hangingPunct="0">
              <a:spcBef>
                <a:spcPct val="35000"/>
              </a:spcBef>
              <a:spcAft>
                <a:spcPct val="0"/>
              </a:spcAft>
              <a:buClr>
                <a:schemeClr val="tx2"/>
              </a:buClr>
              <a:buSzPct val="75000"/>
              <a:buChar char="»"/>
              <a:tabLst>
                <a:tab pos="2336800" algn="l"/>
                <a:tab pos="3765550" algn="l"/>
              </a:tabLst>
              <a:defRPr kumimoji="1">
                <a:solidFill>
                  <a:schemeClr val="tx1"/>
                </a:solidFill>
                <a:latin typeface="Helvetica" pitchFamily="34" charset="0"/>
              </a:defRPr>
            </a:lvl6pPr>
            <a:lvl7pPr marL="2686050" indent="-228600" eaLnBrk="0" fontAlgn="base" hangingPunct="0">
              <a:spcBef>
                <a:spcPct val="35000"/>
              </a:spcBef>
              <a:spcAft>
                <a:spcPct val="0"/>
              </a:spcAft>
              <a:buClr>
                <a:schemeClr val="tx2"/>
              </a:buClr>
              <a:buSzPct val="75000"/>
              <a:buChar char="»"/>
              <a:tabLst>
                <a:tab pos="2336800" algn="l"/>
                <a:tab pos="3765550" algn="l"/>
              </a:tabLst>
              <a:defRPr kumimoji="1">
                <a:solidFill>
                  <a:schemeClr val="tx1"/>
                </a:solidFill>
                <a:latin typeface="Helvetica" pitchFamily="34" charset="0"/>
              </a:defRPr>
            </a:lvl7pPr>
            <a:lvl8pPr marL="3143250" indent="-228600" eaLnBrk="0" fontAlgn="base" hangingPunct="0">
              <a:spcBef>
                <a:spcPct val="35000"/>
              </a:spcBef>
              <a:spcAft>
                <a:spcPct val="0"/>
              </a:spcAft>
              <a:buClr>
                <a:schemeClr val="tx2"/>
              </a:buClr>
              <a:buSzPct val="75000"/>
              <a:buChar char="»"/>
              <a:tabLst>
                <a:tab pos="2336800" algn="l"/>
                <a:tab pos="3765550" algn="l"/>
              </a:tabLst>
              <a:defRPr kumimoji="1">
                <a:solidFill>
                  <a:schemeClr val="tx1"/>
                </a:solidFill>
                <a:latin typeface="Helvetica" pitchFamily="34" charset="0"/>
              </a:defRPr>
            </a:lvl8pPr>
            <a:lvl9pPr marL="3600450" indent="-228600" eaLnBrk="0" fontAlgn="base" hangingPunct="0">
              <a:spcBef>
                <a:spcPct val="35000"/>
              </a:spcBef>
              <a:spcAft>
                <a:spcPct val="0"/>
              </a:spcAft>
              <a:buClr>
                <a:schemeClr val="tx2"/>
              </a:buClr>
              <a:buSzPct val="75000"/>
              <a:buChar char="»"/>
              <a:tabLst>
                <a:tab pos="2336800" algn="l"/>
                <a:tab pos="3765550" algn="l"/>
              </a:tabLst>
              <a:defRPr kumimoji="1">
                <a:solidFill>
                  <a:schemeClr val="tx1"/>
                </a:solidFill>
                <a:latin typeface="Helvetica" pitchFamily="34" charset="0"/>
              </a:defRPr>
            </a:lvl9pPr>
          </a:lstStyle>
          <a:p>
            <a:pPr>
              <a:buSzTx/>
              <a:buFont typeface="Monotype Sorts" pitchFamily="2" charset="2"/>
              <a:buNone/>
            </a:pPr>
            <a:r>
              <a:rPr lang="en-US" altLang="zh-CN" sz="2000" dirty="0">
                <a:latin typeface="Times New Roman" pitchFamily="18" charset="0"/>
                <a:ea typeface="宋体" charset="-122"/>
                <a:sym typeface="Symbol" pitchFamily="18" charset="2"/>
              </a:rPr>
              <a:t></a:t>
            </a:r>
            <a:r>
              <a:rPr lang="en-US" altLang="zh-CN" sz="2000" baseline="-25000" dirty="0">
                <a:latin typeface="Times New Roman" pitchFamily="18" charset="0"/>
                <a:ea typeface="宋体" charset="-122"/>
                <a:sym typeface="Symbol" pitchFamily="18" charset="2"/>
              </a:rPr>
              <a:t>A,B</a:t>
            </a:r>
            <a:r>
              <a:rPr lang="en-US" altLang="zh-CN" sz="2000" dirty="0">
                <a:latin typeface="Times New Roman" pitchFamily="18" charset="0"/>
                <a:ea typeface="宋体" charset="-122"/>
                <a:sym typeface="Symbol" pitchFamily="18" charset="2"/>
              </a:rPr>
              <a:t> (r)     </a:t>
            </a:r>
            <a:r>
              <a:rPr lang="en-US" altLang="zh-CN" sz="2000" baseline="-25000" dirty="0">
                <a:latin typeface="Times New Roman" pitchFamily="18" charset="0"/>
                <a:ea typeface="宋体" charset="-122"/>
                <a:sym typeface="Symbol" pitchFamily="18" charset="2"/>
              </a:rPr>
              <a:t>B,C</a:t>
            </a:r>
            <a:r>
              <a:rPr lang="en-US" altLang="zh-CN" sz="2000" dirty="0">
                <a:latin typeface="Times New Roman" pitchFamily="18" charset="0"/>
                <a:ea typeface="宋体" charset="-122"/>
                <a:sym typeface="Symbol" pitchFamily="18" charset="2"/>
              </a:rPr>
              <a:t> (r)</a:t>
            </a:r>
          </a:p>
        </p:txBody>
      </p:sp>
      <p:sp>
        <p:nvSpPr>
          <p:cNvPr id="9231" name="Rectangle 15"/>
          <p:cNvSpPr>
            <a:spLocks noChangeArrowheads="1"/>
          </p:cNvSpPr>
          <p:nvPr/>
        </p:nvSpPr>
        <p:spPr bwMode="auto">
          <a:xfrm>
            <a:off x="3733800" y="4343400"/>
            <a:ext cx="457200" cy="381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Helvetica" pitchFamily="34" charset="0"/>
              </a:defRPr>
            </a:lvl1pPr>
            <a:lvl2pPr marL="742950" indent="-285750">
              <a:defRPr sz="1600">
                <a:solidFill>
                  <a:schemeClr val="tx1"/>
                </a:solidFill>
                <a:latin typeface="Helvetica" pitchFamily="34" charset="0"/>
              </a:defRPr>
            </a:lvl2pPr>
            <a:lvl3pPr marL="1143000" indent="-228600">
              <a:defRPr sz="1600">
                <a:solidFill>
                  <a:schemeClr val="tx1"/>
                </a:solidFill>
                <a:latin typeface="Helvetica" pitchFamily="34" charset="0"/>
              </a:defRPr>
            </a:lvl3pPr>
            <a:lvl4pPr marL="1600200" indent="-228600">
              <a:defRPr sz="1600">
                <a:solidFill>
                  <a:schemeClr val="tx1"/>
                </a:solidFill>
                <a:latin typeface="Helvetica" pitchFamily="34" charset="0"/>
              </a:defRPr>
            </a:lvl4pPr>
            <a:lvl5pPr marL="2057400" indent="-228600">
              <a:defRPr sz="1600">
                <a:solidFill>
                  <a:schemeClr val="tx1"/>
                </a:solidFill>
                <a:latin typeface="Helvetica" pitchFamily="34" charset="0"/>
              </a:defRPr>
            </a:lvl5pPr>
            <a:lvl6pPr marL="2514600" indent="-228600" eaLnBrk="0" fontAlgn="base" hangingPunct="0">
              <a:spcBef>
                <a:spcPct val="0"/>
              </a:spcBef>
              <a:spcAft>
                <a:spcPct val="0"/>
              </a:spcAft>
              <a:defRPr sz="1600">
                <a:solidFill>
                  <a:schemeClr val="tx1"/>
                </a:solidFill>
                <a:latin typeface="Helvetica" pitchFamily="34" charset="0"/>
              </a:defRPr>
            </a:lvl6pPr>
            <a:lvl7pPr marL="2971800" indent="-228600" eaLnBrk="0" fontAlgn="base" hangingPunct="0">
              <a:spcBef>
                <a:spcPct val="0"/>
              </a:spcBef>
              <a:spcAft>
                <a:spcPct val="0"/>
              </a:spcAft>
              <a:defRPr sz="1600">
                <a:solidFill>
                  <a:schemeClr val="tx1"/>
                </a:solidFill>
                <a:latin typeface="Helvetica" pitchFamily="34" charset="0"/>
              </a:defRPr>
            </a:lvl7pPr>
            <a:lvl8pPr marL="3429000" indent="-228600" eaLnBrk="0" fontAlgn="base" hangingPunct="0">
              <a:spcBef>
                <a:spcPct val="0"/>
              </a:spcBef>
              <a:spcAft>
                <a:spcPct val="0"/>
              </a:spcAft>
              <a:defRPr sz="1600">
                <a:solidFill>
                  <a:schemeClr val="tx1"/>
                </a:solidFill>
                <a:latin typeface="Helvetica" pitchFamily="34" charset="0"/>
              </a:defRPr>
            </a:lvl8pPr>
            <a:lvl9pPr marL="3886200" indent="-228600" eaLnBrk="0" fontAlgn="base" hangingPunct="0">
              <a:spcBef>
                <a:spcPct val="0"/>
              </a:spcBef>
              <a:spcAft>
                <a:spcPct val="0"/>
              </a:spcAft>
              <a:defRPr sz="1600">
                <a:solidFill>
                  <a:schemeClr val="tx1"/>
                </a:solidFill>
                <a:latin typeface="Helvetica" pitchFamily="34" charset="0"/>
              </a:defRPr>
            </a:lvl9pPr>
          </a:lstStyle>
          <a:p>
            <a:pPr algn="ctr"/>
            <a:r>
              <a:rPr lang="en-US" altLang="zh-CN" sz="1800" i="1">
                <a:ea typeface="宋体" charset="-122"/>
              </a:rPr>
              <a:t>A</a:t>
            </a:r>
          </a:p>
        </p:txBody>
      </p:sp>
      <p:sp>
        <p:nvSpPr>
          <p:cNvPr id="9232" name="Rectangle 16"/>
          <p:cNvSpPr>
            <a:spLocks noChangeArrowheads="1"/>
          </p:cNvSpPr>
          <p:nvPr/>
        </p:nvSpPr>
        <p:spPr bwMode="auto">
          <a:xfrm>
            <a:off x="4191000" y="4343400"/>
            <a:ext cx="381000" cy="381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Helvetica" pitchFamily="34" charset="0"/>
              </a:defRPr>
            </a:lvl1pPr>
            <a:lvl2pPr marL="742950" indent="-285750">
              <a:defRPr sz="1600">
                <a:solidFill>
                  <a:schemeClr val="tx1"/>
                </a:solidFill>
                <a:latin typeface="Helvetica" pitchFamily="34" charset="0"/>
              </a:defRPr>
            </a:lvl2pPr>
            <a:lvl3pPr marL="1143000" indent="-228600">
              <a:defRPr sz="1600">
                <a:solidFill>
                  <a:schemeClr val="tx1"/>
                </a:solidFill>
                <a:latin typeface="Helvetica" pitchFamily="34" charset="0"/>
              </a:defRPr>
            </a:lvl3pPr>
            <a:lvl4pPr marL="1600200" indent="-228600">
              <a:defRPr sz="1600">
                <a:solidFill>
                  <a:schemeClr val="tx1"/>
                </a:solidFill>
                <a:latin typeface="Helvetica" pitchFamily="34" charset="0"/>
              </a:defRPr>
            </a:lvl4pPr>
            <a:lvl5pPr marL="2057400" indent="-228600">
              <a:defRPr sz="1600">
                <a:solidFill>
                  <a:schemeClr val="tx1"/>
                </a:solidFill>
                <a:latin typeface="Helvetica" pitchFamily="34" charset="0"/>
              </a:defRPr>
            </a:lvl5pPr>
            <a:lvl6pPr marL="2514600" indent="-228600" eaLnBrk="0" fontAlgn="base" hangingPunct="0">
              <a:spcBef>
                <a:spcPct val="0"/>
              </a:spcBef>
              <a:spcAft>
                <a:spcPct val="0"/>
              </a:spcAft>
              <a:defRPr sz="1600">
                <a:solidFill>
                  <a:schemeClr val="tx1"/>
                </a:solidFill>
                <a:latin typeface="Helvetica" pitchFamily="34" charset="0"/>
              </a:defRPr>
            </a:lvl6pPr>
            <a:lvl7pPr marL="2971800" indent="-228600" eaLnBrk="0" fontAlgn="base" hangingPunct="0">
              <a:spcBef>
                <a:spcPct val="0"/>
              </a:spcBef>
              <a:spcAft>
                <a:spcPct val="0"/>
              </a:spcAft>
              <a:defRPr sz="1600">
                <a:solidFill>
                  <a:schemeClr val="tx1"/>
                </a:solidFill>
                <a:latin typeface="Helvetica" pitchFamily="34" charset="0"/>
              </a:defRPr>
            </a:lvl7pPr>
            <a:lvl8pPr marL="3429000" indent="-228600" eaLnBrk="0" fontAlgn="base" hangingPunct="0">
              <a:spcBef>
                <a:spcPct val="0"/>
              </a:spcBef>
              <a:spcAft>
                <a:spcPct val="0"/>
              </a:spcAft>
              <a:defRPr sz="1600">
                <a:solidFill>
                  <a:schemeClr val="tx1"/>
                </a:solidFill>
                <a:latin typeface="Helvetica" pitchFamily="34" charset="0"/>
              </a:defRPr>
            </a:lvl8pPr>
            <a:lvl9pPr marL="3886200" indent="-228600" eaLnBrk="0" fontAlgn="base" hangingPunct="0">
              <a:spcBef>
                <a:spcPct val="0"/>
              </a:spcBef>
              <a:spcAft>
                <a:spcPct val="0"/>
              </a:spcAft>
              <a:defRPr sz="1600">
                <a:solidFill>
                  <a:schemeClr val="tx1"/>
                </a:solidFill>
                <a:latin typeface="Helvetica" pitchFamily="34" charset="0"/>
              </a:defRPr>
            </a:lvl9pPr>
          </a:lstStyle>
          <a:p>
            <a:pPr algn="ctr"/>
            <a:r>
              <a:rPr lang="en-US" altLang="zh-CN" sz="1800" i="1">
                <a:ea typeface="宋体" charset="-122"/>
              </a:rPr>
              <a:t>B</a:t>
            </a:r>
          </a:p>
        </p:txBody>
      </p:sp>
      <p:sp>
        <p:nvSpPr>
          <p:cNvPr id="9233" name="Rectangle 17"/>
          <p:cNvSpPr>
            <a:spLocks noChangeArrowheads="1"/>
          </p:cNvSpPr>
          <p:nvPr/>
        </p:nvSpPr>
        <p:spPr bwMode="auto">
          <a:xfrm>
            <a:off x="3733800" y="4800600"/>
            <a:ext cx="457200" cy="62388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Helvetica" pitchFamily="34" charset="0"/>
              </a:defRPr>
            </a:lvl1pPr>
            <a:lvl2pPr marL="742950" indent="-285750">
              <a:defRPr sz="1600">
                <a:solidFill>
                  <a:schemeClr val="tx1"/>
                </a:solidFill>
                <a:latin typeface="Helvetica" pitchFamily="34" charset="0"/>
              </a:defRPr>
            </a:lvl2pPr>
            <a:lvl3pPr marL="1143000" indent="-228600">
              <a:defRPr sz="1600">
                <a:solidFill>
                  <a:schemeClr val="tx1"/>
                </a:solidFill>
                <a:latin typeface="Helvetica" pitchFamily="34" charset="0"/>
              </a:defRPr>
            </a:lvl3pPr>
            <a:lvl4pPr marL="1600200" indent="-228600">
              <a:defRPr sz="1600">
                <a:solidFill>
                  <a:schemeClr val="tx1"/>
                </a:solidFill>
                <a:latin typeface="Helvetica" pitchFamily="34" charset="0"/>
              </a:defRPr>
            </a:lvl4pPr>
            <a:lvl5pPr marL="2057400" indent="-228600">
              <a:defRPr sz="1600">
                <a:solidFill>
                  <a:schemeClr val="tx1"/>
                </a:solidFill>
                <a:latin typeface="Helvetica" pitchFamily="34" charset="0"/>
              </a:defRPr>
            </a:lvl5pPr>
            <a:lvl6pPr marL="2514600" indent="-228600" eaLnBrk="0" fontAlgn="base" hangingPunct="0">
              <a:spcBef>
                <a:spcPct val="0"/>
              </a:spcBef>
              <a:spcAft>
                <a:spcPct val="0"/>
              </a:spcAft>
              <a:defRPr sz="1600">
                <a:solidFill>
                  <a:schemeClr val="tx1"/>
                </a:solidFill>
                <a:latin typeface="Helvetica" pitchFamily="34" charset="0"/>
              </a:defRPr>
            </a:lvl6pPr>
            <a:lvl7pPr marL="2971800" indent="-228600" eaLnBrk="0" fontAlgn="base" hangingPunct="0">
              <a:spcBef>
                <a:spcPct val="0"/>
              </a:spcBef>
              <a:spcAft>
                <a:spcPct val="0"/>
              </a:spcAft>
              <a:defRPr sz="1600">
                <a:solidFill>
                  <a:schemeClr val="tx1"/>
                </a:solidFill>
                <a:latin typeface="Helvetica" pitchFamily="34" charset="0"/>
              </a:defRPr>
            </a:lvl7pPr>
            <a:lvl8pPr marL="3429000" indent="-228600" eaLnBrk="0" fontAlgn="base" hangingPunct="0">
              <a:spcBef>
                <a:spcPct val="0"/>
              </a:spcBef>
              <a:spcAft>
                <a:spcPct val="0"/>
              </a:spcAft>
              <a:defRPr sz="1600">
                <a:solidFill>
                  <a:schemeClr val="tx1"/>
                </a:solidFill>
                <a:latin typeface="Helvetica" pitchFamily="34" charset="0"/>
              </a:defRPr>
            </a:lvl8pPr>
            <a:lvl9pPr marL="3886200" indent="-228600" eaLnBrk="0" fontAlgn="base" hangingPunct="0">
              <a:spcBef>
                <a:spcPct val="0"/>
              </a:spcBef>
              <a:spcAft>
                <a:spcPct val="0"/>
              </a:spcAft>
              <a:defRPr sz="1600">
                <a:solidFill>
                  <a:schemeClr val="tx1"/>
                </a:solidFill>
                <a:latin typeface="Helvetica" pitchFamily="34" charset="0"/>
              </a:defRPr>
            </a:lvl9pPr>
          </a:lstStyle>
          <a:p>
            <a:pPr algn="ctr"/>
            <a:r>
              <a:rPr lang="en-US" altLang="zh-CN" sz="1800" i="1">
                <a:ea typeface="宋体" charset="-122"/>
                <a:sym typeface="Symbol" pitchFamily="18" charset="2"/>
              </a:rPr>
              <a:t></a:t>
            </a:r>
            <a:endParaRPr lang="en-US" altLang="zh-CN" sz="1800" i="1">
              <a:ea typeface="宋体" charset="-122"/>
              <a:sym typeface="Greek Symbols" pitchFamily="18" charset="2"/>
            </a:endParaRPr>
          </a:p>
          <a:p>
            <a:pPr algn="ctr"/>
            <a:r>
              <a:rPr lang="en-US" altLang="zh-CN" sz="1800" i="1">
                <a:ea typeface="宋体" charset="-122"/>
                <a:sym typeface="Symbol" pitchFamily="18" charset="2"/>
              </a:rPr>
              <a:t></a:t>
            </a:r>
          </a:p>
        </p:txBody>
      </p:sp>
      <p:sp>
        <p:nvSpPr>
          <p:cNvPr id="9234" name="Rectangle 18"/>
          <p:cNvSpPr>
            <a:spLocks noChangeArrowheads="1"/>
          </p:cNvSpPr>
          <p:nvPr/>
        </p:nvSpPr>
        <p:spPr bwMode="auto">
          <a:xfrm>
            <a:off x="4191000" y="4800600"/>
            <a:ext cx="381000" cy="62388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Helvetica" pitchFamily="34" charset="0"/>
              </a:defRPr>
            </a:lvl1pPr>
            <a:lvl2pPr marL="742950" indent="-285750">
              <a:defRPr sz="1600">
                <a:solidFill>
                  <a:schemeClr val="tx1"/>
                </a:solidFill>
                <a:latin typeface="Helvetica" pitchFamily="34" charset="0"/>
              </a:defRPr>
            </a:lvl2pPr>
            <a:lvl3pPr marL="1143000" indent="-228600">
              <a:defRPr sz="1600">
                <a:solidFill>
                  <a:schemeClr val="tx1"/>
                </a:solidFill>
                <a:latin typeface="Helvetica" pitchFamily="34" charset="0"/>
              </a:defRPr>
            </a:lvl3pPr>
            <a:lvl4pPr marL="1600200" indent="-228600">
              <a:defRPr sz="1600">
                <a:solidFill>
                  <a:schemeClr val="tx1"/>
                </a:solidFill>
                <a:latin typeface="Helvetica" pitchFamily="34" charset="0"/>
              </a:defRPr>
            </a:lvl4pPr>
            <a:lvl5pPr marL="2057400" indent="-228600">
              <a:defRPr sz="1600">
                <a:solidFill>
                  <a:schemeClr val="tx1"/>
                </a:solidFill>
                <a:latin typeface="Helvetica" pitchFamily="34" charset="0"/>
              </a:defRPr>
            </a:lvl5pPr>
            <a:lvl6pPr marL="2514600" indent="-228600" eaLnBrk="0" fontAlgn="base" hangingPunct="0">
              <a:spcBef>
                <a:spcPct val="0"/>
              </a:spcBef>
              <a:spcAft>
                <a:spcPct val="0"/>
              </a:spcAft>
              <a:defRPr sz="1600">
                <a:solidFill>
                  <a:schemeClr val="tx1"/>
                </a:solidFill>
                <a:latin typeface="Helvetica" pitchFamily="34" charset="0"/>
              </a:defRPr>
            </a:lvl6pPr>
            <a:lvl7pPr marL="2971800" indent="-228600" eaLnBrk="0" fontAlgn="base" hangingPunct="0">
              <a:spcBef>
                <a:spcPct val="0"/>
              </a:spcBef>
              <a:spcAft>
                <a:spcPct val="0"/>
              </a:spcAft>
              <a:defRPr sz="1600">
                <a:solidFill>
                  <a:schemeClr val="tx1"/>
                </a:solidFill>
                <a:latin typeface="Helvetica" pitchFamily="34" charset="0"/>
              </a:defRPr>
            </a:lvl7pPr>
            <a:lvl8pPr marL="3429000" indent="-228600" eaLnBrk="0" fontAlgn="base" hangingPunct="0">
              <a:spcBef>
                <a:spcPct val="0"/>
              </a:spcBef>
              <a:spcAft>
                <a:spcPct val="0"/>
              </a:spcAft>
              <a:defRPr sz="1600">
                <a:solidFill>
                  <a:schemeClr val="tx1"/>
                </a:solidFill>
                <a:latin typeface="Helvetica" pitchFamily="34" charset="0"/>
              </a:defRPr>
            </a:lvl8pPr>
            <a:lvl9pPr marL="3886200" indent="-228600" eaLnBrk="0" fontAlgn="base" hangingPunct="0">
              <a:spcBef>
                <a:spcPct val="0"/>
              </a:spcBef>
              <a:spcAft>
                <a:spcPct val="0"/>
              </a:spcAft>
              <a:defRPr sz="1600">
                <a:solidFill>
                  <a:schemeClr val="tx1"/>
                </a:solidFill>
                <a:latin typeface="Helvetica" pitchFamily="34" charset="0"/>
              </a:defRPr>
            </a:lvl9pPr>
          </a:lstStyle>
          <a:p>
            <a:pPr algn="ctr"/>
            <a:r>
              <a:rPr lang="en-US" altLang="zh-CN" sz="1800">
                <a:ea typeface="宋体" charset="-122"/>
                <a:sym typeface="Greek Symbols" pitchFamily="18" charset="2"/>
              </a:rPr>
              <a:t>1</a:t>
            </a:r>
          </a:p>
          <a:p>
            <a:pPr algn="ctr"/>
            <a:r>
              <a:rPr lang="en-US" altLang="zh-CN" sz="1800">
                <a:ea typeface="宋体" charset="-122"/>
                <a:sym typeface="Greek Symbols" pitchFamily="18" charset="2"/>
              </a:rPr>
              <a:t>2</a:t>
            </a:r>
            <a:endParaRPr lang="en-US" altLang="zh-CN" sz="1800" i="1">
              <a:ea typeface="宋体" charset="-122"/>
            </a:endParaRPr>
          </a:p>
        </p:txBody>
      </p:sp>
      <p:sp>
        <p:nvSpPr>
          <p:cNvPr id="9235" name="Freeform 19"/>
          <p:cNvSpPr>
            <a:spLocks/>
          </p:cNvSpPr>
          <p:nvPr/>
        </p:nvSpPr>
        <p:spPr bwMode="auto">
          <a:xfrm>
            <a:off x="2030551" y="4624388"/>
            <a:ext cx="142875" cy="142875"/>
          </a:xfrm>
          <a:custGeom>
            <a:avLst/>
            <a:gdLst>
              <a:gd name="T0" fmla="*/ 0 w 182"/>
              <a:gd name="T1" fmla="*/ 0 h 182"/>
              <a:gd name="T2" fmla="*/ 0 w 182"/>
              <a:gd name="T3" fmla="*/ 142875 h 182"/>
              <a:gd name="T4" fmla="*/ 142875 w 182"/>
              <a:gd name="T5" fmla="*/ 0 h 182"/>
              <a:gd name="T6" fmla="*/ 142875 w 182"/>
              <a:gd name="T7" fmla="*/ 142875 h 182"/>
              <a:gd name="T8" fmla="*/ 0 w 182"/>
              <a:gd name="T9" fmla="*/ 0 h 18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2" h="182">
                <a:moveTo>
                  <a:pt x="0" y="0"/>
                </a:moveTo>
                <a:lnTo>
                  <a:pt x="0" y="182"/>
                </a:lnTo>
                <a:lnTo>
                  <a:pt x="182" y="0"/>
                </a:lnTo>
                <a:lnTo>
                  <a:pt x="182" y="182"/>
                </a:lnTo>
                <a:lnTo>
                  <a:pt x="0" y="0"/>
                </a:lnTo>
                <a:close/>
              </a:path>
            </a:pathLst>
          </a:custGeom>
          <a:noFill/>
          <a:ln w="12700">
            <a:solidFill>
              <a:srgbClr val="000000"/>
            </a:solidFill>
            <a:prstDash val="solid"/>
            <a:round/>
            <a:headEnd/>
            <a:tailEnd/>
          </a:ln>
          <a:extLst>
            <a:ext uri="{909E8E84-426E-40DD-AFC4-6F175D3DCCD1}">
              <a14:hiddenFill xmlns:a14="http://schemas.microsoft.com/office/drawing/2010/main">
                <a:solidFill>
                  <a:srgbClr val="CCECFF"/>
                </a:solidFill>
              </a14:hiddenFill>
            </a:ext>
          </a:extLst>
        </p:spPr>
        <p:txBody>
          <a:bodyPr/>
          <a:lstStyle/>
          <a:p>
            <a:endParaRPr lang="zh-CN" altLang="en-US"/>
          </a:p>
        </p:txBody>
      </p:sp>
      <p:sp>
        <p:nvSpPr>
          <p:cNvPr id="9236" name="Rectangle 20"/>
          <p:cNvSpPr>
            <a:spLocks noChangeArrowheads="1"/>
          </p:cNvSpPr>
          <p:nvPr/>
        </p:nvSpPr>
        <p:spPr bwMode="auto">
          <a:xfrm>
            <a:off x="6381750" y="2590800"/>
            <a:ext cx="609600" cy="381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Helvetica" pitchFamily="34" charset="0"/>
              </a:defRPr>
            </a:lvl1pPr>
            <a:lvl2pPr marL="742950" indent="-285750">
              <a:defRPr sz="1600">
                <a:solidFill>
                  <a:schemeClr val="tx1"/>
                </a:solidFill>
                <a:latin typeface="Helvetica" pitchFamily="34" charset="0"/>
              </a:defRPr>
            </a:lvl2pPr>
            <a:lvl3pPr marL="1143000" indent="-228600">
              <a:defRPr sz="1600">
                <a:solidFill>
                  <a:schemeClr val="tx1"/>
                </a:solidFill>
                <a:latin typeface="Helvetica" pitchFamily="34" charset="0"/>
              </a:defRPr>
            </a:lvl3pPr>
            <a:lvl4pPr marL="1600200" indent="-228600">
              <a:defRPr sz="1600">
                <a:solidFill>
                  <a:schemeClr val="tx1"/>
                </a:solidFill>
                <a:latin typeface="Helvetica" pitchFamily="34" charset="0"/>
              </a:defRPr>
            </a:lvl4pPr>
            <a:lvl5pPr marL="2057400" indent="-228600">
              <a:defRPr sz="1600">
                <a:solidFill>
                  <a:schemeClr val="tx1"/>
                </a:solidFill>
                <a:latin typeface="Helvetica" pitchFamily="34" charset="0"/>
              </a:defRPr>
            </a:lvl5pPr>
            <a:lvl6pPr marL="2514600" indent="-228600" eaLnBrk="0" fontAlgn="base" hangingPunct="0">
              <a:spcBef>
                <a:spcPct val="0"/>
              </a:spcBef>
              <a:spcAft>
                <a:spcPct val="0"/>
              </a:spcAft>
              <a:defRPr sz="1600">
                <a:solidFill>
                  <a:schemeClr val="tx1"/>
                </a:solidFill>
                <a:latin typeface="Helvetica" pitchFamily="34" charset="0"/>
              </a:defRPr>
            </a:lvl6pPr>
            <a:lvl7pPr marL="2971800" indent="-228600" eaLnBrk="0" fontAlgn="base" hangingPunct="0">
              <a:spcBef>
                <a:spcPct val="0"/>
              </a:spcBef>
              <a:spcAft>
                <a:spcPct val="0"/>
              </a:spcAft>
              <a:defRPr sz="1600">
                <a:solidFill>
                  <a:schemeClr val="tx1"/>
                </a:solidFill>
                <a:latin typeface="Helvetica" pitchFamily="34" charset="0"/>
              </a:defRPr>
            </a:lvl7pPr>
            <a:lvl8pPr marL="3429000" indent="-228600" eaLnBrk="0" fontAlgn="base" hangingPunct="0">
              <a:spcBef>
                <a:spcPct val="0"/>
              </a:spcBef>
              <a:spcAft>
                <a:spcPct val="0"/>
              </a:spcAft>
              <a:defRPr sz="1600">
                <a:solidFill>
                  <a:schemeClr val="tx1"/>
                </a:solidFill>
                <a:latin typeface="Helvetica" pitchFamily="34" charset="0"/>
              </a:defRPr>
            </a:lvl8pPr>
            <a:lvl9pPr marL="3886200" indent="-228600" eaLnBrk="0" fontAlgn="base" hangingPunct="0">
              <a:spcBef>
                <a:spcPct val="0"/>
              </a:spcBef>
              <a:spcAft>
                <a:spcPct val="0"/>
              </a:spcAft>
              <a:defRPr sz="1600">
                <a:solidFill>
                  <a:schemeClr val="tx1"/>
                </a:solidFill>
                <a:latin typeface="Helvetica" pitchFamily="34" charset="0"/>
              </a:defRPr>
            </a:lvl9pPr>
          </a:lstStyle>
          <a:p>
            <a:pPr algn="ctr"/>
            <a:r>
              <a:rPr lang="en-US" altLang="zh-CN" sz="1800" i="1">
                <a:ea typeface="宋体" charset="-122"/>
              </a:rPr>
              <a:t>C</a:t>
            </a:r>
          </a:p>
        </p:txBody>
      </p:sp>
      <p:sp>
        <p:nvSpPr>
          <p:cNvPr id="9237" name="Rectangle 21"/>
          <p:cNvSpPr>
            <a:spLocks noChangeArrowheads="1"/>
          </p:cNvSpPr>
          <p:nvPr/>
        </p:nvSpPr>
        <p:spPr bwMode="auto">
          <a:xfrm>
            <a:off x="6381750" y="3048000"/>
            <a:ext cx="609600" cy="6858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Helvetica" pitchFamily="34" charset="0"/>
              </a:defRPr>
            </a:lvl1pPr>
            <a:lvl2pPr marL="742950" indent="-285750">
              <a:defRPr sz="1600">
                <a:solidFill>
                  <a:schemeClr val="tx1"/>
                </a:solidFill>
                <a:latin typeface="Helvetica" pitchFamily="34" charset="0"/>
              </a:defRPr>
            </a:lvl2pPr>
            <a:lvl3pPr marL="1143000" indent="-228600">
              <a:defRPr sz="1600">
                <a:solidFill>
                  <a:schemeClr val="tx1"/>
                </a:solidFill>
                <a:latin typeface="Helvetica" pitchFamily="34" charset="0"/>
              </a:defRPr>
            </a:lvl3pPr>
            <a:lvl4pPr marL="1600200" indent="-228600">
              <a:defRPr sz="1600">
                <a:solidFill>
                  <a:schemeClr val="tx1"/>
                </a:solidFill>
                <a:latin typeface="Helvetica" pitchFamily="34" charset="0"/>
              </a:defRPr>
            </a:lvl4pPr>
            <a:lvl5pPr marL="2057400" indent="-228600">
              <a:defRPr sz="1600">
                <a:solidFill>
                  <a:schemeClr val="tx1"/>
                </a:solidFill>
                <a:latin typeface="Helvetica" pitchFamily="34" charset="0"/>
              </a:defRPr>
            </a:lvl5pPr>
            <a:lvl6pPr marL="2514600" indent="-228600" eaLnBrk="0" fontAlgn="base" hangingPunct="0">
              <a:spcBef>
                <a:spcPct val="0"/>
              </a:spcBef>
              <a:spcAft>
                <a:spcPct val="0"/>
              </a:spcAft>
              <a:defRPr sz="1600">
                <a:solidFill>
                  <a:schemeClr val="tx1"/>
                </a:solidFill>
                <a:latin typeface="Helvetica" pitchFamily="34" charset="0"/>
              </a:defRPr>
            </a:lvl6pPr>
            <a:lvl7pPr marL="2971800" indent="-228600" eaLnBrk="0" fontAlgn="base" hangingPunct="0">
              <a:spcBef>
                <a:spcPct val="0"/>
              </a:spcBef>
              <a:spcAft>
                <a:spcPct val="0"/>
              </a:spcAft>
              <a:defRPr sz="1600">
                <a:solidFill>
                  <a:schemeClr val="tx1"/>
                </a:solidFill>
                <a:latin typeface="Helvetica" pitchFamily="34" charset="0"/>
              </a:defRPr>
            </a:lvl7pPr>
            <a:lvl8pPr marL="3429000" indent="-228600" eaLnBrk="0" fontAlgn="base" hangingPunct="0">
              <a:spcBef>
                <a:spcPct val="0"/>
              </a:spcBef>
              <a:spcAft>
                <a:spcPct val="0"/>
              </a:spcAft>
              <a:defRPr sz="1600">
                <a:solidFill>
                  <a:schemeClr val="tx1"/>
                </a:solidFill>
                <a:latin typeface="Helvetica" pitchFamily="34" charset="0"/>
              </a:defRPr>
            </a:lvl8pPr>
            <a:lvl9pPr marL="3886200" indent="-228600" eaLnBrk="0" fontAlgn="base" hangingPunct="0">
              <a:spcBef>
                <a:spcPct val="0"/>
              </a:spcBef>
              <a:spcAft>
                <a:spcPct val="0"/>
              </a:spcAft>
              <a:defRPr sz="1600">
                <a:solidFill>
                  <a:schemeClr val="tx1"/>
                </a:solidFill>
                <a:latin typeface="Helvetica" pitchFamily="34" charset="0"/>
              </a:defRPr>
            </a:lvl9pPr>
          </a:lstStyle>
          <a:p>
            <a:pPr algn="ctr"/>
            <a:r>
              <a:rPr lang="en-US" altLang="zh-CN" sz="1800">
                <a:ea typeface="宋体" charset="-122"/>
                <a:sym typeface="Greek Symbols" pitchFamily="18" charset="2"/>
              </a:rPr>
              <a:t>A</a:t>
            </a:r>
          </a:p>
          <a:p>
            <a:pPr algn="ctr"/>
            <a:r>
              <a:rPr lang="en-US" altLang="zh-CN" sz="1800">
                <a:ea typeface="宋体" charset="-122"/>
                <a:sym typeface="Greek Symbols" pitchFamily="18" charset="2"/>
              </a:rPr>
              <a:t>B</a:t>
            </a:r>
          </a:p>
        </p:txBody>
      </p:sp>
      <p:sp>
        <p:nvSpPr>
          <p:cNvPr id="9238" name="Rectangle 22"/>
          <p:cNvSpPr>
            <a:spLocks noChangeArrowheads="1"/>
          </p:cNvSpPr>
          <p:nvPr/>
        </p:nvSpPr>
        <p:spPr bwMode="auto">
          <a:xfrm>
            <a:off x="4343400" y="2590800"/>
            <a:ext cx="381000" cy="381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Helvetica" pitchFamily="34" charset="0"/>
              </a:defRPr>
            </a:lvl1pPr>
            <a:lvl2pPr marL="742950" indent="-285750">
              <a:defRPr sz="1600">
                <a:solidFill>
                  <a:schemeClr val="tx1"/>
                </a:solidFill>
                <a:latin typeface="Helvetica" pitchFamily="34" charset="0"/>
              </a:defRPr>
            </a:lvl2pPr>
            <a:lvl3pPr marL="1143000" indent="-228600">
              <a:defRPr sz="1600">
                <a:solidFill>
                  <a:schemeClr val="tx1"/>
                </a:solidFill>
                <a:latin typeface="Helvetica" pitchFamily="34" charset="0"/>
              </a:defRPr>
            </a:lvl3pPr>
            <a:lvl4pPr marL="1600200" indent="-228600">
              <a:defRPr sz="1600">
                <a:solidFill>
                  <a:schemeClr val="tx1"/>
                </a:solidFill>
                <a:latin typeface="Helvetica" pitchFamily="34" charset="0"/>
              </a:defRPr>
            </a:lvl4pPr>
            <a:lvl5pPr marL="2057400" indent="-228600">
              <a:defRPr sz="1600">
                <a:solidFill>
                  <a:schemeClr val="tx1"/>
                </a:solidFill>
                <a:latin typeface="Helvetica" pitchFamily="34" charset="0"/>
              </a:defRPr>
            </a:lvl5pPr>
            <a:lvl6pPr marL="2514600" indent="-228600" eaLnBrk="0" fontAlgn="base" hangingPunct="0">
              <a:spcBef>
                <a:spcPct val="0"/>
              </a:spcBef>
              <a:spcAft>
                <a:spcPct val="0"/>
              </a:spcAft>
              <a:defRPr sz="1600">
                <a:solidFill>
                  <a:schemeClr val="tx1"/>
                </a:solidFill>
                <a:latin typeface="Helvetica" pitchFamily="34" charset="0"/>
              </a:defRPr>
            </a:lvl6pPr>
            <a:lvl7pPr marL="2971800" indent="-228600" eaLnBrk="0" fontAlgn="base" hangingPunct="0">
              <a:spcBef>
                <a:spcPct val="0"/>
              </a:spcBef>
              <a:spcAft>
                <a:spcPct val="0"/>
              </a:spcAft>
              <a:defRPr sz="1600">
                <a:solidFill>
                  <a:schemeClr val="tx1"/>
                </a:solidFill>
                <a:latin typeface="Helvetica" pitchFamily="34" charset="0"/>
              </a:defRPr>
            </a:lvl7pPr>
            <a:lvl8pPr marL="3429000" indent="-228600" eaLnBrk="0" fontAlgn="base" hangingPunct="0">
              <a:spcBef>
                <a:spcPct val="0"/>
              </a:spcBef>
              <a:spcAft>
                <a:spcPct val="0"/>
              </a:spcAft>
              <a:defRPr sz="1600">
                <a:solidFill>
                  <a:schemeClr val="tx1"/>
                </a:solidFill>
                <a:latin typeface="Helvetica" pitchFamily="34" charset="0"/>
              </a:defRPr>
            </a:lvl8pPr>
            <a:lvl9pPr marL="3886200" indent="-228600" eaLnBrk="0" fontAlgn="base" hangingPunct="0">
              <a:spcBef>
                <a:spcPct val="0"/>
              </a:spcBef>
              <a:spcAft>
                <a:spcPct val="0"/>
              </a:spcAft>
              <a:defRPr sz="1600">
                <a:solidFill>
                  <a:schemeClr val="tx1"/>
                </a:solidFill>
                <a:latin typeface="Helvetica" pitchFamily="34" charset="0"/>
              </a:defRPr>
            </a:lvl9pPr>
          </a:lstStyle>
          <a:p>
            <a:pPr algn="ctr"/>
            <a:r>
              <a:rPr lang="en-US" altLang="zh-CN" sz="1800" i="1">
                <a:ea typeface="宋体" charset="-122"/>
              </a:rPr>
              <a:t>B</a:t>
            </a:r>
          </a:p>
        </p:txBody>
      </p:sp>
      <p:sp>
        <p:nvSpPr>
          <p:cNvPr id="9239" name="Rectangle 23"/>
          <p:cNvSpPr>
            <a:spLocks noChangeArrowheads="1"/>
          </p:cNvSpPr>
          <p:nvPr/>
        </p:nvSpPr>
        <p:spPr bwMode="auto">
          <a:xfrm>
            <a:off x="4343400" y="3048000"/>
            <a:ext cx="381000" cy="6858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Helvetica" pitchFamily="34" charset="0"/>
              </a:defRPr>
            </a:lvl1pPr>
            <a:lvl2pPr marL="742950" indent="-285750">
              <a:defRPr sz="1600">
                <a:solidFill>
                  <a:schemeClr val="tx1"/>
                </a:solidFill>
                <a:latin typeface="Helvetica" pitchFamily="34" charset="0"/>
              </a:defRPr>
            </a:lvl2pPr>
            <a:lvl3pPr marL="1143000" indent="-228600">
              <a:defRPr sz="1600">
                <a:solidFill>
                  <a:schemeClr val="tx1"/>
                </a:solidFill>
                <a:latin typeface="Helvetica" pitchFamily="34" charset="0"/>
              </a:defRPr>
            </a:lvl3pPr>
            <a:lvl4pPr marL="1600200" indent="-228600">
              <a:defRPr sz="1600">
                <a:solidFill>
                  <a:schemeClr val="tx1"/>
                </a:solidFill>
                <a:latin typeface="Helvetica" pitchFamily="34" charset="0"/>
              </a:defRPr>
            </a:lvl4pPr>
            <a:lvl5pPr marL="2057400" indent="-228600">
              <a:defRPr sz="1600">
                <a:solidFill>
                  <a:schemeClr val="tx1"/>
                </a:solidFill>
                <a:latin typeface="Helvetica" pitchFamily="34" charset="0"/>
              </a:defRPr>
            </a:lvl5pPr>
            <a:lvl6pPr marL="2514600" indent="-228600" eaLnBrk="0" fontAlgn="base" hangingPunct="0">
              <a:spcBef>
                <a:spcPct val="0"/>
              </a:spcBef>
              <a:spcAft>
                <a:spcPct val="0"/>
              </a:spcAft>
              <a:defRPr sz="1600">
                <a:solidFill>
                  <a:schemeClr val="tx1"/>
                </a:solidFill>
                <a:latin typeface="Helvetica" pitchFamily="34" charset="0"/>
              </a:defRPr>
            </a:lvl6pPr>
            <a:lvl7pPr marL="2971800" indent="-228600" eaLnBrk="0" fontAlgn="base" hangingPunct="0">
              <a:spcBef>
                <a:spcPct val="0"/>
              </a:spcBef>
              <a:spcAft>
                <a:spcPct val="0"/>
              </a:spcAft>
              <a:defRPr sz="1600">
                <a:solidFill>
                  <a:schemeClr val="tx1"/>
                </a:solidFill>
                <a:latin typeface="Helvetica" pitchFamily="34" charset="0"/>
              </a:defRPr>
            </a:lvl7pPr>
            <a:lvl8pPr marL="3429000" indent="-228600" eaLnBrk="0" fontAlgn="base" hangingPunct="0">
              <a:spcBef>
                <a:spcPct val="0"/>
              </a:spcBef>
              <a:spcAft>
                <a:spcPct val="0"/>
              </a:spcAft>
              <a:defRPr sz="1600">
                <a:solidFill>
                  <a:schemeClr val="tx1"/>
                </a:solidFill>
                <a:latin typeface="Helvetica" pitchFamily="34" charset="0"/>
              </a:defRPr>
            </a:lvl8pPr>
            <a:lvl9pPr marL="3886200" indent="-228600" eaLnBrk="0" fontAlgn="base" hangingPunct="0">
              <a:spcBef>
                <a:spcPct val="0"/>
              </a:spcBef>
              <a:spcAft>
                <a:spcPct val="0"/>
              </a:spcAft>
              <a:defRPr sz="1600">
                <a:solidFill>
                  <a:schemeClr val="tx1"/>
                </a:solidFill>
                <a:latin typeface="Helvetica" pitchFamily="34" charset="0"/>
              </a:defRPr>
            </a:lvl9pPr>
          </a:lstStyle>
          <a:p>
            <a:pPr algn="ctr"/>
            <a:r>
              <a:rPr lang="en-US" altLang="zh-CN" sz="1800" i="1">
                <a:ea typeface="宋体" charset="-122"/>
                <a:sym typeface="Symbol" pitchFamily="18" charset="2"/>
              </a:rPr>
              <a:t>1</a:t>
            </a:r>
            <a:endParaRPr lang="en-US" altLang="zh-CN" sz="1800" i="1">
              <a:ea typeface="宋体" charset="-122"/>
              <a:sym typeface="Greek Symbols" pitchFamily="18" charset="2"/>
            </a:endParaRPr>
          </a:p>
          <a:p>
            <a:pPr algn="ctr"/>
            <a:r>
              <a:rPr lang="en-US" altLang="zh-CN" sz="1800" i="1">
                <a:ea typeface="宋体" charset="-122"/>
                <a:sym typeface="Symbol" pitchFamily="18" charset="2"/>
              </a:rPr>
              <a:t>2</a:t>
            </a:r>
          </a:p>
        </p:txBody>
      </p:sp>
      <p:sp>
        <p:nvSpPr>
          <p:cNvPr id="9240" name="Rectangle 24"/>
          <p:cNvSpPr>
            <a:spLocks noChangeArrowheads="1"/>
          </p:cNvSpPr>
          <p:nvPr/>
        </p:nvSpPr>
        <p:spPr bwMode="auto">
          <a:xfrm>
            <a:off x="4572000" y="4343400"/>
            <a:ext cx="381000" cy="381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Helvetica" pitchFamily="34" charset="0"/>
              </a:defRPr>
            </a:lvl1pPr>
            <a:lvl2pPr marL="742950" indent="-285750">
              <a:defRPr sz="1600">
                <a:solidFill>
                  <a:schemeClr val="tx1"/>
                </a:solidFill>
                <a:latin typeface="Helvetica" pitchFamily="34" charset="0"/>
              </a:defRPr>
            </a:lvl2pPr>
            <a:lvl3pPr marL="1143000" indent="-228600">
              <a:defRPr sz="1600">
                <a:solidFill>
                  <a:schemeClr val="tx1"/>
                </a:solidFill>
                <a:latin typeface="Helvetica" pitchFamily="34" charset="0"/>
              </a:defRPr>
            </a:lvl3pPr>
            <a:lvl4pPr marL="1600200" indent="-228600">
              <a:defRPr sz="1600">
                <a:solidFill>
                  <a:schemeClr val="tx1"/>
                </a:solidFill>
                <a:latin typeface="Helvetica" pitchFamily="34" charset="0"/>
              </a:defRPr>
            </a:lvl4pPr>
            <a:lvl5pPr marL="2057400" indent="-228600">
              <a:defRPr sz="1600">
                <a:solidFill>
                  <a:schemeClr val="tx1"/>
                </a:solidFill>
                <a:latin typeface="Helvetica" pitchFamily="34" charset="0"/>
              </a:defRPr>
            </a:lvl5pPr>
            <a:lvl6pPr marL="2514600" indent="-228600" eaLnBrk="0" fontAlgn="base" hangingPunct="0">
              <a:spcBef>
                <a:spcPct val="0"/>
              </a:spcBef>
              <a:spcAft>
                <a:spcPct val="0"/>
              </a:spcAft>
              <a:defRPr sz="1600">
                <a:solidFill>
                  <a:schemeClr val="tx1"/>
                </a:solidFill>
                <a:latin typeface="Helvetica" pitchFamily="34" charset="0"/>
              </a:defRPr>
            </a:lvl6pPr>
            <a:lvl7pPr marL="2971800" indent="-228600" eaLnBrk="0" fontAlgn="base" hangingPunct="0">
              <a:spcBef>
                <a:spcPct val="0"/>
              </a:spcBef>
              <a:spcAft>
                <a:spcPct val="0"/>
              </a:spcAft>
              <a:defRPr sz="1600">
                <a:solidFill>
                  <a:schemeClr val="tx1"/>
                </a:solidFill>
                <a:latin typeface="Helvetica" pitchFamily="34" charset="0"/>
              </a:defRPr>
            </a:lvl7pPr>
            <a:lvl8pPr marL="3429000" indent="-228600" eaLnBrk="0" fontAlgn="base" hangingPunct="0">
              <a:spcBef>
                <a:spcPct val="0"/>
              </a:spcBef>
              <a:spcAft>
                <a:spcPct val="0"/>
              </a:spcAft>
              <a:defRPr sz="1600">
                <a:solidFill>
                  <a:schemeClr val="tx1"/>
                </a:solidFill>
                <a:latin typeface="Helvetica" pitchFamily="34" charset="0"/>
              </a:defRPr>
            </a:lvl8pPr>
            <a:lvl9pPr marL="3886200" indent="-228600" eaLnBrk="0" fontAlgn="base" hangingPunct="0">
              <a:spcBef>
                <a:spcPct val="0"/>
              </a:spcBef>
              <a:spcAft>
                <a:spcPct val="0"/>
              </a:spcAft>
              <a:defRPr sz="1600">
                <a:solidFill>
                  <a:schemeClr val="tx1"/>
                </a:solidFill>
                <a:latin typeface="Helvetica" pitchFamily="34" charset="0"/>
              </a:defRPr>
            </a:lvl9pPr>
          </a:lstStyle>
          <a:p>
            <a:pPr algn="ctr"/>
            <a:r>
              <a:rPr lang="en-US" altLang="zh-CN" sz="1800" i="1">
                <a:ea typeface="宋体" charset="-122"/>
              </a:rPr>
              <a:t>C</a:t>
            </a:r>
          </a:p>
        </p:txBody>
      </p:sp>
      <p:sp>
        <p:nvSpPr>
          <p:cNvPr id="9241" name="Rectangle 25"/>
          <p:cNvSpPr>
            <a:spLocks noChangeArrowheads="1"/>
          </p:cNvSpPr>
          <p:nvPr/>
        </p:nvSpPr>
        <p:spPr bwMode="auto">
          <a:xfrm>
            <a:off x="4572000" y="4800600"/>
            <a:ext cx="381000" cy="62388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Helvetica" pitchFamily="34" charset="0"/>
              </a:defRPr>
            </a:lvl1pPr>
            <a:lvl2pPr marL="742950" indent="-285750">
              <a:defRPr sz="1600">
                <a:solidFill>
                  <a:schemeClr val="tx1"/>
                </a:solidFill>
                <a:latin typeface="Helvetica" pitchFamily="34" charset="0"/>
              </a:defRPr>
            </a:lvl2pPr>
            <a:lvl3pPr marL="1143000" indent="-228600">
              <a:defRPr sz="1600">
                <a:solidFill>
                  <a:schemeClr val="tx1"/>
                </a:solidFill>
                <a:latin typeface="Helvetica" pitchFamily="34" charset="0"/>
              </a:defRPr>
            </a:lvl3pPr>
            <a:lvl4pPr marL="1600200" indent="-228600">
              <a:defRPr sz="1600">
                <a:solidFill>
                  <a:schemeClr val="tx1"/>
                </a:solidFill>
                <a:latin typeface="Helvetica" pitchFamily="34" charset="0"/>
              </a:defRPr>
            </a:lvl4pPr>
            <a:lvl5pPr marL="2057400" indent="-228600">
              <a:defRPr sz="1600">
                <a:solidFill>
                  <a:schemeClr val="tx1"/>
                </a:solidFill>
                <a:latin typeface="Helvetica" pitchFamily="34" charset="0"/>
              </a:defRPr>
            </a:lvl5pPr>
            <a:lvl6pPr marL="2514600" indent="-228600" eaLnBrk="0" fontAlgn="base" hangingPunct="0">
              <a:spcBef>
                <a:spcPct val="0"/>
              </a:spcBef>
              <a:spcAft>
                <a:spcPct val="0"/>
              </a:spcAft>
              <a:defRPr sz="1600">
                <a:solidFill>
                  <a:schemeClr val="tx1"/>
                </a:solidFill>
                <a:latin typeface="Helvetica" pitchFamily="34" charset="0"/>
              </a:defRPr>
            </a:lvl6pPr>
            <a:lvl7pPr marL="2971800" indent="-228600" eaLnBrk="0" fontAlgn="base" hangingPunct="0">
              <a:spcBef>
                <a:spcPct val="0"/>
              </a:spcBef>
              <a:spcAft>
                <a:spcPct val="0"/>
              </a:spcAft>
              <a:defRPr sz="1600">
                <a:solidFill>
                  <a:schemeClr val="tx1"/>
                </a:solidFill>
                <a:latin typeface="Helvetica" pitchFamily="34" charset="0"/>
              </a:defRPr>
            </a:lvl7pPr>
            <a:lvl8pPr marL="3429000" indent="-228600" eaLnBrk="0" fontAlgn="base" hangingPunct="0">
              <a:spcBef>
                <a:spcPct val="0"/>
              </a:spcBef>
              <a:spcAft>
                <a:spcPct val="0"/>
              </a:spcAft>
              <a:defRPr sz="1600">
                <a:solidFill>
                  <a:schemeClr val="tx1"/>
                </a:solidFill>
                <a:latin typeface="Helvetica" pitchFamily="34" charset="0"/>
              </a:defRPr>
            </a:lvl8pPr>
            <a:lvl9pPr marL="3886200" indent="-228600" eaLnBrk="0" fontAlgn="base" hangingPunct="0">
              <a:spcBef>
                <a:spcPct val="0"/>
              </a:spcBef>
              <a:spcAft>
                <a:spcPct val="0"/>
              </a:spcAft>
              <a:defRPr sz="1600">
                <a:solidFill>
                  <a:schemeClr val="tx1"/>
                </a:solidFill>
                <a:latin typeface="Helvetica" pitchFamily="34" charset="0"/>
              </a:defRPr>
            </a:lvl9pPr>
          </a:lstStyle>
          <a:p>
            <a:pPr algn="ctr"/>
            <a:r>
              <a:rPr lang="en-US" altLang="zh-CN" sz="1800">
                <a:ea typeface="宋体" charset="-122"/>
                <a:sym typeface="Greek Symbols" pitchFamily="18" charset="2"/>
              </a:rPr>
              <a:t>A</a:t>
            </a:r>
          </a:p>
          <a:p>
            <a:pPr algn="ctr"/>
            <a:r>
              <a:rPr lang="en-US" altLang="zh-CN" sz="1800">
                <a:ea typeface="宋体" charset="-122"/>
                <a:sym typeface="Greek Symbols" pitchFamily="18" charset="2"/>
              </a:rPr>
              <a:t>B</a:t>
            </a:r>
            <a:endParaRPr lang="en-US" altLang="zh-CN" sz="1800" i="1">
              <a:ea typeface="宋体" charset="-122"/>
            </a:endParaRPr>
          </a:p>
        </p:txBody>
      </p:sp>
      <p:sp>
        <p:nvSpPr>
          <p:cNvPr id="9242" name="Rectangle 26"/>
          <p:cNvSpPr>
            <a:spLocks noChangeArrowheads="1"/>
          </p:cNvSpPr>
          <p:nvPr/>
        </p:nvSpPr>
        <p:spPr bwMode="auto">
          <a:xfrm>
            <a:off x="2971800" y="2590800"/>
            <a:ext cx="381000" cy="381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Helvetica" pitchFamily="34" charset="0"/>
              </a:defRPr>
            </a:lvl1pPr>
            <a:lvl2pPr marL="742950" indent="-285750">
              <a:defRPr sz="1600">
                <a:solidFill>
                  <a:schemeClr val="tx1"/>
                </a:solidFill>
                <a:latin typeface="Helvetica" pitchFamily="34" charset="0"/>
              </a:defRPr>
            </a:lvl2pPr>
            <a:lvl3pPr marL="1143000" indent="-228600">
              <a:defRPr sz="1600">
                <a:solidFill>
                  <a:schemeClr val="tx1"/>
                </a:solidFill>
                <a:latin typeface="Helvetica" pitchFamily="34" charset="0"/>
              </a:defRPr>
            </a:lvl3pPr>
            <a:lvl4pPr marL="1600200" indent="-228600">
              <a:defRPr sz="1600">
                <a:solidFill>
                  <a:schemeClr val="tx1"/>
                </a:solidFill>
                <a:latin typeface="Helvetica" pitchFamily="34" charset="0"/>
              </a:defRPr>
            </a:lvl4pPr>
            <a:lvl5pPr marL="2057400" indent="-228600">
              <a:defRPr sz="1600">
                <a:solidFill>
                  <a:schemeClr val="tx1"/>
                </a:solidFill>
                <a:latin typeface="Helvetica" pitchFamily="34" charset="0"/>
              </a:defRPr>
            </a:lvl5pPr>
            <a:lvl6pPr marL="2514600" indent="-228600" eaLnBrk="0" fontAlgn="base" hangingPunct="0">
              <a:spcBef>
                <a:spcPct val="0"/>
              </a:spcBef>
              <a:spcAft>
                <a:spcPct val="0"/>
              </a:spcAft>
              <a:defRPr sz="1600">
                <a:solidFill>
                  <a:schemeClr val="tx1"/>
                </a:solidFill>
                <a:latin typeface="Helvetica" pitchFamily="34" charset="0"/>
              </a:defRPr>
            </a:lvl6pPr>
            <a:lvl7pPr marL="2971800" indent="-228600" eaLnBrk="0" fontAlgn="base" hangingPunct="0">
              <a:spcBef>
                <a:spcPct val="0"/>
              </a:spcBef>
              <a:spcAft>
                <a:spcPct val="0"/>
              </a:spcAft>
              <a:defRPr sz="1600">
                <a:solidFill>
                  <a:schemeClr val="tx1"/>
                </a:solidFill>
                <a:latin typeface="Helvetica" pitchFamily="34" charset="0"/>
              </a:defRPr>
            </a:lvl7pPr>
            <a:lvl8pPr marL="3429000" indent="-228600" eaLnBrk="0" fontAlgn="base" hangingPunct="0">
              <a:spcBef>
                <a:spcPct val="0"/>
              </a:spcBef>
              <a:spcAft>
                <a:spcPct val="0"/>
              </a:spcAft>
              <a:defRPr sz="1600">
                <a:solidFill>
                  <a:schemeClr val="tx1"/>
                </a:solidFill>
                <a:latin typeface="Helvetica" pitchFamily="34" charset="0"/>
              </a:defRPr>
            </a:lvl8pPr>
            <a:lvl9pPr marL="3886200" indent="-228600" eaLnBrk="0" fontAlgn="base" hangingPunct="0">
              <a:spcBef>
                <a:spcPct val="0"/>
              </a:spcBef>
              <a:spcAft>
                <a:spcPct val="0"/>
              </a:spcAft>
              <a:defRPr sz="1600">
                <a:solidFill>
                  <a:schemeClr val="tx1"/>
                </a:solidFill>
                <a:latin typeface="Helvetica" pitchFamily="34" charset="0"/>
              </a:defRPr>
            </a:lvl9pPr>
          </a:lstStyle>
          <a:p>
            <a:pPr algn="ctr"/>
            <a:r>
              <a:rPr lang="en-US" altLang="zh-CN" sz="1800" i="1">
                <a:ea typeface="宋体" charset="-122"/>
              </a:rPr>
              <a:t>C</a:t>
            </a:r>
          </a:p>
        </p:txBody>
      </p:sp>
      <p:sp>
        <p:nvSpPr>
          <p:cNvPr id="9243" name="Rectangle 27"/>
          <p:cNvSpPr>
            <a:spLocks noChangeArrowheads="1"/>
          </p:cNvSpPr>
          <p:nvPr/>
        </p:nvSpPr>
        <p:spPr bwMode="auto">
          <a:xfrm>
            <a:off x="2971800" y="3048000"/>
            <a:ext cx="381000" cy="61753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Helvetica" pitchFamily="34" charset="0"/>
              </a:defRPr>
            </a:lvl1pPr>
            <a:lvl2pPr marL="742950" indent="-285750">
              <a:defRPr sz="1600">
                <a:solidFill>
                  <a:schemeClr val="tx1"/>
                </a:solidFill>
                <a:latin typeface="Helvetica" pitchFamily="34" charset="0"/>
              </a:defRPr>
            </a:lvl2pPr>
            <a:lvl3pPr marL="1143000" indent="-228600">
              <a:defRPr sz="1600">
                <a:solidFill>
                  <a:schemeClr val="tx1"/>
                </a:solidFill>
                <a:latin typeface="Helvetica" pitchFamily="34" charset="0"/>
              </a:defRPr>
            </a:lvl3pPr>
            <a:lvl4pPr marL="1600200" indent="-228600">
              <a:defRPr sz="1600">
                <a:solidFill>
                  <a:schemeClr val="tx1"/>
                </a:solidFill>
                <a:latin typeface="Helvetica" pitchFamily="34" charset="0"/>
              </a:defRPr>
            </a:lvl4pPr>
            <a:lvl5pPr marL="2057400" indent="-228600">
              <a:defRPr sz="1600">
                <a:solidFill>
                  <a:schemeClr val="tx1"/>
                </a:solidFill>
                <a:latin typeface="Helvetica" pitchFamily="34" charset="0"/>
              </a:defRPr>
            </a:lvl5pPr>
            <a:lvl6pPr marL="2514600" indent="-228600" eaLnBrk="0" fontAlgn="base" hangingPunct="0">
              <a:spcBef>
                <a:spcPct val="0"/>
              </a:spcBef>
              <a:spcAft>
                <a:spcPct val="0"/>
              </a:spcAft>
              <a:defRPr sz="1600">
                <a:solidFill>
                  <a:schemeClr val="tx1"/>
                </a:solidFill>
                <a:latin typeface="Helvetica" pitchFamily="34" charset="0"/>
              </a:defRPr>
            </a:lvl6pPr>
            <a:lvl7pPr marL="2971800" indent="-228600" eaLnBrk="0" fontAlgn="base" hangingPunct="0">
              <a:spcBef>
                <a:spcPct val="0"/>
              </a:spcBef>
              <a:spcAft>
                <a:spcPct val="0"/>
              </a:spcAft>
              <a:defRPr sz="1600">
                <a:solidFill>
                  <a:schemeClr val="tx1"/>
                </a:solidFill>
                <a:latin typeface="Helvetica" pitchFamily="34" charset="0"/>
              </a:defRPr>
            </a:lvl7pPr>
            <a:lvl8pPr marL="3429000" indent="-228600" eaLnBrk="0" fontAlgn="base" hangingPunct="0">
              <a:spcBef>
                <a:spcPct val="0"/>
              </a:spcBef>
              <a:spcAft>
                <a:spcPct val="0"/>
              </a:spcAft>
              <a:defRPr sz="1600">
                <a:solidFill>
                  <a:schemeClr val="tx1"/>
                </a:solidFill>
                <a:latin typeface="Helvetica" pitchFamily="34" charset="0"/>
              </a:defRPr>
            </a:lvl8pPr>
            <a:lvl9pPr marL="3886200" indent="-228600" eaLnBrk="0" fontAlgn="base" hangingPunct="0">
              <a:spcBef>
                <a:spcPct val="0"/>
              </a:spcBef>
              <a:spcAft>
                <a:spcPct val="0"/>
              </a:spcAft>
              <a:defRPr sz="1600">
                <a:solidFill>
                  <a:schemeClr val="tx1"/>
                </a:solidFill>
                <a:latin typeface="Helvetica" pitchFamily="34" charset="0"/>
              </a:defRPr>
            </a:lvl9pPr>
          </a:lstStyle>
          <a:p>
            <a:pPr algn="ctr"/>
            <a:r>
              <a:rPr lang="en-US" altLang="zh-CN" sz="1800">
                <a:ea typeface="宋体" charset="-122"/>
                <a:sym typeface="Greek Symbols" pitchFamily="18" charset="2"/>
              </a:rPr>
              <a:t>A</a:t>
            </a:r>
          </a:p>
          <a:p>
            <a:pPr algn="ctr"/>
            <a:r>
              <a:rPr lang="en-US" altLang="zh-CN" sz="1800">
                <a:ea typeface="宋体" charset="-122"/>
                <a:sym typeface="Greek Symbols" pitchFamily="18" charset="2"/>
              </a:rPr>
              <a:t>B</a:t>
            </a:r>
            <a:endParaRPr lang="en-US" altLang="zh-CN" sz="1800" i="1">
              <a:ea typeface="宋体" charset="-122"/>
            </a:endParaRPr>
          </a:p>
        </p:txBody>
      </p:sp>
      <p:sp>
        <p:nvSpPr>
          <p:cNvPr id="9244" name="Text Box 28"/>
          <p:cNvSpPr txBox="1">
            <a:spLocks noChangeArrowheads="1"/>
          </p:cNvSpPr>
          <p:nvPr/>
        </p:nvSpPr>
        <p:spPr bwMode="auto">
          <a:xfrm>
            <a:off x="3730625" y="3743325"/>
            <a:ext cx="1296988"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1600">
                <a:solidFill>
                  <a:schemeClr val="tx1"/>
                </a:solidFill>
                <a:latin typeface="Helvetica" pitchFamily="34" charset="0"/>
              </a:defRPr>
            </a:lvl1pPr>
            <a:lvl2pPr marL="742950" indent="-285750">
              <a:defRPr sz="1600">
                <a:solidFill>
                  <a:schemeClr val="tx1"/>
                </a:solidFill>
                <a:latin typeface="Helvetica" pitchFamily="34" charset="0"/>
              </a:defRPr>
            </a:lvl2pPr>
            <a:lvl3pPr marL="1143000" indent="-228600">
              <a:defRPr sz="1600">
                <a:solidFill>
                  <a:schemeClr val="tx1"/>
                </a:solidFill>
                <a:latin typeface="Helvetica" pitchFamily="34" charset="0"/>
              </a:defRPr>
            </a:lvl3pPr>
            <a:lvl4pPr marL="1600200" indent="-228600">
              <a:defRPr sz="1600">
                <a:solidFill>
                  <a:schemeClr val="tx1"/>
                </a:solidFill>
                <a:latin typeface="Helvetica" pitchFamily="34" charset="0"/>
              </a:defRPr>
            </a:lvl4pPr>
            <a:lvl5pPr marL="2057400" indent="-228600">
              <a:defRPr sz="1600">
                <a:solidFill>
                  <a:schemeClr val="tx1"/>
                </a:solidFill>
                <a:latin typeface="Helvetica" pitchFamily="34" charset="0"/>
              </a:defRPr>
            </a:lvl5pPr>
            <a:lvl6pPr marL="2514600" indent="-228600" eaLnBrk="0" fontAlgn="base" hangingPunct="0">
              <a:spcBef>
                <a:spcPct val="0"/>
              </a:spcBef>
              <a:spcAft>
                <a:spcPct val="0"/>
              </a:spcAft>
              <a:defRPr sz="1600">
                <a:solidFill>
                  <a:schemeClr val="tx1"/>
                </a:solidFill>
                <a:latin typeface="Helvetica" pitchFamily="34" charset="0"/>
              </a:defRPr>
            </a:lvl6pPr>
            <a:lvl7pPr marL="2971800" indent="-228600" eaLnBrk="0" fontAlgn="base" hangingPunct="0">
              <a:spcBef>
                <a:spcPct val="0"/>
              </a:spcBef>
              <a:spcAft>
                <a:spcPct val="0"/>
              </a:spcAft>
              <a:defRPr sz="1600">
                <a:solidFill>
                  <a:schemeClr val="tx1"/>
                </a:solidFill>
                <a:latin typeface="Helvetica" pitchFamily="34" charset="0"/>
              </a:defRPr>
            </a:lvl7pPr>
            <a:lvl8pPr marL="3429000" indent="-228600" eaLnBrk="0" fontAlgn="base" hangingPunct="0">
              <a:spcBef>
                <a:spcPct val="0"/>
              </a:spcBef>
              <a:spcAft>
                <a:spcPct val="0"/>
              </a:spcAft>
              <a:defRPr sz="1600">
                <a:solidFill>
                  <a:schemeClr val="tx1"/>
                </a:solidFill>
                <a:latin typeface="Helvetica" pitchFamily="34" charset="0"/>
              </a:defRPr>
            </a:lvl8pPr>
            <a:lvl9pPr marL="3886200" indent="-228600" eaLnBrk="0" fontAlgn="base" hangingPunct="0">
              <a:spcBef>
                <a:spcPct val="0"/>
              </a:spcBef>
              <a:spcAft>
                <a:spcPct val="0"/>
              </a:spcAft>
              <a:defRPr sz="1600">
                <a:solidFill>
                  <a:schemeClr val="tx1"/>
                </a:solidFill>
                <a:latin typeface="Helvetica" pitchFamily="34" charset="0"/>
              </a:defRPr>
            </a:lvl9pPr>
          </a:lstStyle>
          <a:p>
            <a:pPr algn="ctr">
              <a:spcBef>
                <a:spcPct val="50000"/>
              </a:spcBef>
            </a:pPr>
            <a:r>
              <a:rPr lang="en-US" altLang="zh-CN" sz="1800">
                <a:ea typeface="宋体" charset="-122"/>
                <a:sym typeface="Symbol" pitchFamily="18" charset="2"/>
              </a:rPr>
              <a:t></a:t>
            </a:r>
            <a:r>
              <a:rPr lang="en-US" altLang="zh-CN" sz="1800" i="1" baseline="-25000">
                <a:ea typeface="宋体" charset="-122"/>
                <a:sym typeface="Symbol" pitchFamily="18" charset="2"/>
              </a:rPr>
              <a:t>A,B</a:t>
            </a:r>
            <a:r>
              <a:rPr lang="en-US" altLang="zh-CN" sz="1800">
                <a:ea typeface="宋体" charset="-122"/>
                <a:sym typeface="Symbol" pitchFamily="18" charset="2"/>
              </a:rPr>
              <a:t>(</a:t>
            </a:r>
            <a:r>
              <a:rPr lang="en-US" altLang="zh-CN" sz="1800" i="1">
                <a:ea typeface="宋体" charset="-122"/>
                <a:sym typeface="Symbol" pitchFamily="18" charset="2"/>
              </a:rPr>
              <a:t>r</a:t>
            </a:r>
            <a:r>
              <a:rPr lang="en-US" altLang="zh-CN" sz="1800">
                <a:ea typeface="宋体" charset="-122"/>
                <a:sym typeface="Symbol" pitchFamily="18" charset="2"/>
              </a:rPr>
              <a:t>)</a:t>
            </a:r>
            <a:endParaRPr lang="en-US" altLang="zh-CN" sz="1800">
              <a:ea typeface="宋体" charset="-122"/>
            </a:endParaRPr>
          </a:p>
        </p:txBody>
      </p:sp>
      <p:sp>
        <p:nvSpPr>
          <p:cNvPr id="2" name="云形 1"/>
          <p:cNvSpPr/>
          <p:nvPr/>
        </p:nvSpPr>
        <p:spPr bwMode="auto">
          <a:xfrm>
            <a:off x="6134100" y="4624389"/>
            <a:ext cx="2138363" cy="1131748"/>
          </a:xfrm>
          <a:prstGeom prst="cloud">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altLang="zh-CN" sz="1600" b="0" i="0" u="none" strike="noStrike" cap="none" normalizeH="0" baseline="0" dirty="0">
              <a:ln>
                <a:noFill/>
              </a:ln>
              <a:solidFill>
                <a:schemeClr val="tx1"/>
              </a:solidFill>
              <a:effectLst/>
              <a:latin typeface="Helvetica" pitchFamily="34" charset="0"/>
            </a:endParaRPr>
          </a:p>
          <a:p>
            <a:pPr marL="0" marR="0" indent="0" algn="ctr" defTabSz="914400" rtl="0" eaLnBrk="0" fontAlgn="base" latinLnBrk="0" hangingPunct="0">
              <a:lnSpc>
                <a:spcPct val="100000"/>
              </a:lnSpc>
              <a:spcBef>
                <a:spcPct val="0"/>
              </a:spcBef>
              <a:spcAft>
                <a:spcPct val="0"/>
              </a:spcAft>
              <a:buClrTx/>
              <a:buSzTx/>
              <a:buFontTx/>
              <a:buNone/>
              <a:tabLst/>
            </a:pPr>
            <a:r>
              <a:rPr kumimoji="0" lang="zh-CN" altLang="en-US" sz="1600" b="0" i="1" u="none" strike="noStrike" cap="none" normalizeH="0" baseline="0" dirty="0">
                <a:ln>
                  <a:noFill/>
                </a:ln>
                <a:solidFill>
                  <a:srgbClr val="FF0000"/>
                </a:solidFill>
                <a:effectLst/>
                <a:latin typeface="Helvetica" pitchFamily="34" charset="0"/>
              </a:rPr>
              <a:t>不能用来证明成立！</a:t>
            </a:r>
          </a:p>
        </p:txBody>
      </p:sp>
      <p:sp>
        <p:nvSpPr>
          <p:cNvPr id="3" name="矩形 2"/>
          <p:cNvSpPr/>
          <p:nvPr/>
        </p:nvSpPr>
        <p:spPr bwMode="auto">
          <a:xfrm>
            <a:off x="2657475" y="3338511"/>
            <a:ext cx="260350" cy="322256"/>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Helvetica" pitchFamily="34" charset="0"/>
              </a:rPr>
              <a:t>1</a:t>
            </a:r>
            <a:endParaRPr kumimoji="0" lang="zh-CN" altLang="en-US" sz="1800" b="0" i="0" u="none" strike="noStrike" cap="none" normalizeH="0" baseline="0" dirty="0">
              <a:ln>
                <a:noFill/>
              </a:ln>
              <a:solidFill>
                <a:schemeClr val="tx1"/>
              </a:solidFill>
              <a:effectLst/>
              <a:latin typeface="Helvetica" pitchFamily="34" charset="0"/>
            </a:endParaRPr>
          </a:p>
        </p:txBody>
      </p:sp>
      <p:sp>
        <p:nvSpPr>
          <p:cNvPr id="31" name="矩形 30"/>
          <p:cNvSpPr/>
          <p:nvPr/>
        </p:nvSpPr>
        <p:spPr bwMode="auto">
          <a:xfrm>
            <a:off x="4403725" y="3382969"/>
            <a:ext cx="260350" cy="322256"/>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Helvetica" pitchFamily="34" charset="0"/>
              </a:rPr>
              <a:t>1</a:t>
            </a:r>
            <a:endParaRPr kumimoji="0" lang="zh-CN" altLang="en-US" sz="1800" b="0" i="0" u="none" strike="noStrike" cap="none" normalizeH="0" baseline="0" dirty="0">
              <a:ln>
                <a:noFill/>
              </a:ln>
              <a:solidFill>
                <a:schemeClr val="tx1"/>
              </a:solidFill>
              <a:effectLst/>
              <a:latin typeface="Helvetica" pitchFamily="34" charset="0"/>
            </a:endParaRPr>
          </a:p>
        </p:txBody>
      </p:sp>
      <p:sp>
        <p:nvSpPr>
          <p:cNvPr id="32" name="矩形 31"/>
          <p:cNvSpPr/>
          <p:nvPr/>
        </p:nvSpPr>
        <p:spPr bwMode="auto">
          <a:xfrm>
            <a:off x="5965825" y="3389304"/>
            <a:ext cx="260350" cy="322256"/>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Helvetica" pitchFamily="34" charset="0"/>
              </a:rPr>
              <a:t>1</a:t>
            </a:r>
            <a:endParaRPr kumimoji="0" lang="zh-CN" altLang="en-US" sz="1800" b="0" i="0" u="none" strike="noStrike" cap="none" normalizeH="0" baseline="0" dirty="0">
              <a:ln>
                <a:noFill/>
              </a:ln>
              <a:solidFill>
                <a:schemeClr val="tx1"/>
              </a:solidFill>
              <a:effectLst/>
              <a:latin typeface="Helvetica" pitchFamily="34" charset="0"/>
            </a:endParaRPr>
          </a:p>
        </p:txBody>
      </p:sp>
    </p:spTree>
    <p:extLst>
      <p:ext uri="{BB962C8B-B14F-4D97-AF65-F5344CB8AC3E}">
        <p14:creationId xmlns:p14="http://schemas.microsoft.com/office/powerpoint/2010/main" val="1227787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6"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down)">
                                      <p:cBhvr>
                                        <p:cTn id="11" dur="580">
                                          <p:stCondLst>
                                            <p:cond delay="0"/>
                                          </p:stCondLst>
                                        </p:cTn>
                                        <p:tgtEl>
                                          <p:spTgt spid="3"/>
                                        </p:tgtEl>
                                      </p:cBhvr>
                                    </p:animEffect>
                                    <p:anim calcmode="lin" valueType="num">
                                      <p:cBhvr>
                                        <p:cTn id="12"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13"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4"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5"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6"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7" dur="26">
                                          <p:stCondLst>
                                            <p:cond delay="650"/>
                                          </p:stCondLst>
                                        </p:cTn>
                                        <p:tgtEl>
                                          <p:spTgt spid="3"/>
                                        </p:tgtEl>
                                      </p:cBhvr>
                                      <p:to x="100000" y="60000"/>
                                    </p:animScale>
                                    <p:animScale>
                                      <p:cBhvr>
                                        <p:cTn id="18" dur="166" decel="50000">
                                          <p:stCondLst>
                                            <p:cond delay="676"/>
                                          </p:stCondLst>
                                        </p:cTn>
                                        <p:tgtEl>
                                          <p:spTgt spid="3"/>
                                        </p:tgtEl>
                                      </p:cBhvr>
                                      <p:to x="100000" y="100000"/>
                                    </p:animScale>
                                    <p:animScale>
                                      <p:cBhvr>
                                        <p:cTn id="19" dur="26">
                                          <p:stCondLst>
                                            <p:cond delay="1312"/>
                                          </p:stCondLst>
                                        </p:cTn>
                                        <p:tgtEl>
                                          <p:spTgt spid="3"/>
                                        </p:tgtEl>
                                      </p:cBhvr>
                                      <p:to x="100000" y="80000"/>
                                    </p:animScale>
                                    <p:animScale>
                                      <p:cBhvr>
                                        <p:cTn id="20" dur="166" decel="50000">
                                          <p:stCondLst>
                                            <p:cond delay="1338"/>
                                          </p:stCondLst>
                                        </p:cTn>
                                        <p:tgtEl>
                                          <p:spTgt spid="3"/>
                                        </p:tgtEl>
                                      </p:cBhvr>
                                      <p:to x="100000" y="100000"/>
                                    </p:animScale>
                                    <p:animScale>
                                      <p:cBhvr>
                                        <p:cTn id="21" dur="26">
                                          <p:stCondLst>
                                            <p:cond delay="1642"/>
                                          </p:stCondLst>
                                        </p:cTn>
                                        <p:tgtEl>
                                          <p:spTgt spid="3"/>
                                        </p:tgtEl>
                                      </p:cBhvr>
                                      <p:to x="100000" y="90000"/>
                                    </p:animScale>
                                    <p:animScale>
                                      <p:cBhvr>
                                        <p:cTn id="22" dur="166" decel="50000">
                                          <p:stCondLst>
                                            <p:cond delay="1668"/>
                                          </p:stCondLst>
                                        </p:cTn>
                                        <p:tgtEl>
                                          <p:spTgt spid="3"/>
                                        </p:tgtEl>
                                      </p:cBhvr>
                                      <p:to x="100000" y="100000"/>
                                    </p:animScale>
                                    <p:animScale>
                                      <p:cBhvr>
                                        <p:cTn id="23" dur="26">
                                          <p:stCondLst>
                                            <p:cond delay="1808"/>
                                          </p:stCondLst>
                                        </p:cTn>
                                        <p:tgtEl>
                                          <p:spTgt spid="3"/>
                                        </p:tgtEl>
                                      </p:cBhvr>
                                      <p:to x="100000" y="95000"/>
                                    </p:animScale>
                                    <p:animScale>
                                      <p:cBhvr>
                                        <p:cTn id="24" dur="166" decel="50000">
                                          <p:stCondLst>
                                            <p:cond delay="1834"/>
                                          </p:stCondLst>
                                        </p:cTn>
                                        <p:tgtEl>
                                          <p:spTgt spid="3"/>
                                        </p:tgtEl>
                                      </p:cBhvr>
                                      <p:to x="100000" y="100000"/>
                                    </p:animScale>
                                  </p:childTnLst>
                                </p:cTn>
                              </p:par>
                              <p:par>
                                <p:cTn id="25" presetID="26" presetClass="entr" presetSubtype="0" fill="hold" grpId="0" nodeType="withEffect">
                                  <p:stCondLst>
                                    <p:cond delay="0"/>
                                  </p:stCondLst>
                                  <p:childTnLst>
                                    <p:set>
                                      <p:cBhvr>
                                        <p:cTn id="26" dur="1" fill="hold">
                                          <p:stCondLst>
                                            <p:cond delay="0"/>
                                          </p:stCondLst>
                                        </p:cTn>
                                        <p:tgtEl>
                                          <p:spTgt spid="31"/>
                                        </p:tgtEl>
                                        <p:attrNameLst>
                                          <p:attrName>style.visibility</p:attrName>
                                        </p:attrNameLst>
                                      </p:cBhvr>
                                      <p:to>
                                        <p:strVal val="visible"/>
                                      </p:to>
                                    </p:set>
                                    <p:animEffect transition="in" filter="wipe(down)">
                                      <p:cBhvr>
                                        <p:cTn id="27" dur="580">
                                          <p:stCondLst>
                                            <p:cond delay="0"/>
                                          </p:stCondLst>
                                        </p:cTn>
                                        <p:tgtEl>
                                          <p:spTgt spid="31"/>
                                        </p:tgtEl>
                                      </p:cBhvr>
                                    </p:animEffect>
                                    <p:anim calcmode="lin" valueType="num">
                                      <p:cBhvr>
                                        <p:cTn id="28" dur="1822" tmFilter="0,0; 0.14,0.36; 0.43,0.73; 0.71,0.91; 1.0,1.0">
                                          <p:stCondLst>
                                            <p:cond delay="0"/>
                                          </p:stCondLst>
                                        </p:cTn>
                                        <p:tgtEl>
                                          <p:spTgt spid="31"/>
                                        </p:tgtEl>
                                        <p:attrNameLst>
                                          <p:attrName>ppt_x</p:attrName>
                                        </p:attrNameLst>
                                      </p:cBhvr>
                                      <p:tavLst>
                                        <p:tav tm="0">
                                          <p:val>
                                            <p:strVal val="#ppt_x-0.25"/>
                                          </p:val>
                                        </p:tav>
                                        <p:tav tm="100000">
                                          <p:val>
                                            <p:strVal val="#ppt_x"/>
                                          </p:val>
                                        </p:tav>
                                      </p:tavLst>
                                    </p:anim>
                                    <p:anim calcmode="lin" valueType="num">
                                      <p:cBhvr>
                                        <p:cTn id="29" dur="664" tmFilter="0.0,0.0; 0.25,0.07; 0.50,0.2; 0.75,0.467; 1.0,1.0">
                                          <p:stCondLst>
                                            <p:cond delay="0"/>
                                          </p:stCondLst>
                                        </p:cTn>
                                        <p:tgtEl>
                                          <p:spTgt spid="31"/>
                                        </p:tgtEl>
                                        <p:attrNameLst>
                                          <p:attrName>ppt_y</p:attrName>
                                        </p:attrNameLst>
                                      </p:cBhvr>
                                      <p:tavLst>
                                        <p:tav tm="0" fmla="#ppt_y-sin(pi*$)/3">
                                          <p:val>
                                            <p:fltVal val="0.5"/>
                                          </p:val>
                                        </p:tav>
                                        <p:tav tm="100000">
                                          <p:val>
                                            <p:fltVal val="1"/>
                                          </p:val>
                                        </p:tav>
                                      </p:tavLst>
                                    </p:anim>
                                    <p:anim calcmode="lin" valueType="num">
                                      <p:cBhvr>
                                        <p:cTn id="30" dur="664" tmFilter="0, 0; 0.125,0.2665; 0.25,0.4; 0.375,0.465; 0.5,0.5;  0.625,0.535; 0.75,0.6; 0.875,0.7335; 1,1">
                                          <p:stCondLst>
                                            <p:cond delay="664"/>
                                          </p:stCondLst>
                                        </p:cTn>
                                        <p:tgtEl>
                                          <p:spTgt spid="31"/>
                                        </p:tgtEl>
                                        <p:attrNameLst>
                                          <p:attrName>ppt_y</p:attrName>
                                        </p:attrNameLst>
                                      </p:cBhvr>
                                      <p:tavLst>
                                        <p:tav tm="0" fmla="#ppt_y-sin(pi*$)/9">
                                          <p:val>
                                            <p:fltVal val="0"/>
                                          </p:val>
                                        </p:tav>
                                        <p:tav tm="100000">
                                          <p:val>
                                            <p:fltVal val="1"/>
                                          </p:val>
                                        </p:tav>
                                      </p:tavLst>
                                    </p:anim>
                                    <p:anim calcmode="lin" valueType="num">
                                      <p:cBhvr>
                                        <p:cTn id="31" dur="332" tmFilter="0, 0; 0.125,0.2665; 0.25,0.4; 0.375,0.465; 0.5,0.5;  0.625,0.535; 0.75,0.6; 0.875,0.7335; 1,1">
                                          <p:stCondLst>
                                            <p:cond delay="1324"/>
                                          </p:stCondLst>
                                        </p:cTn>
                                        <p:tgtEl>
                                          <p:spTgt spid="31"/>
                                        </p:tgtEl>
                                        <p:attrNameLst>
                                          <p:attrName>ppt_y</p:attrName>
                                        </p:attrNameLst>
                                      </p:cBhvr>
                                      <p:tavLst>
                                        <p:tav tm="0" fmla="#ppt_y-sin(pi*$)/27">
                                          <p:val>
                                            <p:fltVal val="0"/>
                                          </p:val>
                                        </p:tav>
                                        <p:tav tm="100000">
                                          <p:val>
                                            <p:fltVal val="1"/>
                                          </p:val>
                                        </p:tav>
                                      </p:tavLst>
                                    </p:anim>
                                    <p:anim calcmode="lin" valueType="num">
                                      <p:cBhvr>
                                        <p:cTn id="32" dur="164" tmFilter="0, 0; 0.125,0.2665; 0.25,0.4; 0.375,0.465; 0.5,0.5;  0.625,0.535; 0.75,0.6; 0.875,0.7335; 1,1">
                                          <p:stCondLst>
                                            <p:cond delay="1656"/>
                                          </p:stCondLst>
                                        </p:cTn>
                                        <p:tgtEl>
                                          <p:spTgt spid="31"/>
                                        </p:tgtEl>
                                        <p:attrNameLst>
                                          <p:attrName>ppt_y</p:attrName>
                                        </p:attrNameLst>
                                      </p:cBhvr>
                                      <p:tavLst>
                                        <p:tav tm="0" fmla="#ppt_y-sin(pi*$)/81">
                                          <p:val>
                                            <p:fltVal val="0"/>
                                          </p:val>
                                        </p:tav>
                                        <p:tav tm="100000">
                                          <p:val>
                                            <p:fltVal val="1"/>
                                          </p:val>
                                        </p:tav>
                                      </p:tavLst>
                                    </p:anim>
                                    <p:animScale>
                                      <p:cBhvr>
                                        <p:cTn id="33" dur="26">
                                          <p:stCondLst>
                                            <p:cond delay="650"/>
                                          </p:stCondLst>
                                        </p:cTn>
                                        <p:tgtEl>
                                          <p:spTgt spid="31"/>
                                        </p:tgtEl>
                                      </p:cBhvr>
                                      <p:to x="100000" y="60000"/>
                                    </p:animScale>
                                    <p:animScale>
                                      <p:cBhvr>
                                        <p:cTn id="34" dur="166" decel="50000">
                                          <p:stCondLst>
                                            <p:cond delay="676"/>
                                          </p:stCondLst>
                                        </p:cTn>
                                        <p:tgtEl>
                                          <p:spTgt spid="31"/>
                                        </p:tgtEl>
                                      </p:cBhvr>
                                      <p:to x="100000" y="100000"/>
                                    </p:animScale>
                                    <p:animScale>
                                      <p:cBhvr>
                                        <p:cTn id="35" dur="26">
                                          <p:stCondLst>
                                            <p:cond delay="1312"/>
                                          </p:stCondLst>
                                        </p:cTn>
                                        <p:tgtEl>
                                          <p:spTgt spid="31"/>
                                        </p:tgtEl>
                                      </p:cBhvr>
                                      <p:to x="100000" y="80000"/>
                                    </p:animScale>
                                    <p:animScale>
                                      <p:cBhvr>
                                        <p:cTn id="36" dur="166" decel="50000">
                                          <p:stCondLst>
                                            <p:cond delay="1338"/>
                                          </p:stCondLst>
                                        </p:cTn>
                                        <p:tgtEl>
                                          <p:spTgt spid="31"/>
                                        </p:tgtEl>
                                      </p:cBhvr>
                                      <p:to x="100000" y="100000"/>
                                    </p:animScale>
                                    <p:animScale>
                                      <p:cBhvr>
                                        <p:cTn id="37" dur="26">
                                          <p:stCondLst>
                                            <p:cond delay="1642"/>
                                          </p:stCondLst>
                                        </p:cTn>
                                        <p:tgtEl>
                                          <p:spTgt spid="31"/>
                                        </p:tgtEl>
                                      </p:cBhvr>
                                      <p:to x="100000" y="90000"/>
                                    </p:animScale>
                                    <p:animScale>
                                      <p:cBhvr>
                                        <p:cTn id="38" dur="166" decel="50000">
                                          <p:stCondLst>
                                            <p:cond delay="1668"/>
                                          </p:stCondLst>
                                        </p:cTn>
                                        <p:tgtEl>
                                          <p:spTgt spid="31"/>
                                        </p:tgtEl>
                                      </p:cBhvr>
                                      <p:to x="100000" y="100000"/>
                                    </p:animScale>
                                    <p:animScale>
                                      <p:cBhvr>
                                        <p:cTn id="39" dur="26">
                                          <p:stCondLst>
                                            <p:cond delay="1808"/>
                                          </p:stCondLst>
                                        </p:cTn>
                                        <p:tgtEl>
                                          <p:spTgt spid="31"/>
                                        </p:tgtEl>
                                      </p:cBhvr>
                                      <p:to x="100000" y="95000"/>
                                    </p:animScale>
                                    <p:animScale>
                                      <p:cBhvr>
                                        <p:cTn id="40" dur="166" decel="50000">
                                          <p:stCondLst>
                                            <p:cond delay="1834"/>
                                          </p:stCondLst>
                                        </p:cTn>
                                        <p:tgtEl>
                                          <p:spTgt spid="31"/>
                                        </p:tgtEl>
                                      </p:cBhvr>
                                      <p:to x="100000" y="100000"/>
                                    </p:animScale>
                                  </p:childTnLst>
                                </p:cTn>
                              </p:par>
                              <p:par>
                                <p:cTn id="41" presetID="26" presetClass="entr" presetSubtype="0" fill="hold" grpId="0" nodeType="withEffect">
                                  <p:stCondLst>
                                    <p:cond delay="0"/>
                                  </p:stCondLst>
                                  <p:childTnLst>
                                    <p:set>
                                      <p:cBhvr>
                                        <p:cTn id="42" dur="1" fill="hold">
                                          <p:stCondLst>
                                            <p:cond delay="0"/>
                                          </p:stCondLst>
                                        </p:cTn>
                                        <p:tgtEl>
                                          <p:spTgt spid="32"/>
                                        </p:tgtEl>
                                        <p:attrNameLst>
                                          <p:attrName>style.visibility</p:attrName>
                                        </p:attrNameLst>
                                      </p:cBhvr>
                                      <p:to>
                                        <p:strVal val="visible"/>
                                      </p:to>
                                    </p:set>
                                    <p:animEffect transition="in" filter="wipe(down)">
                                      <p:cBhvr>
                                        <p:cTn id="43" dur="580">
                                          <p:stCondLst>
                                            <p:cond delay="0"/>
                                          </p:stCondLst>
                                        </p:cTn>
                                        <p:tgtEl>
                                          <p:spTgt spid="32"/>
                                        </p:tgtEl>
                                      </p:cBhvr>
                                    </p:animEffect>
                                    <p:anim calcmode="lin" valueType="num">
                                      <p:cBhvr>
                                        <p:cTn id="44" dur="1822" tmFilter="0,0; 0.14,0.36; 0.43,0.73; 0.71,0.91; 1.0,1.0">
                                          <p:stCondLst>
                                            <p:cond delay="0"/>
                                          </p:stCondLst>
                                        </p:cTn>
                                        <p:tgtEl>
                                          <p:spTgt spid="32"/>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32"/>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32"/>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32"/>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32"/>
                                        </p:tgtEl>
                                        <p:attrNameLst>
                                          <p:attrName>ppt_y</p:attrName>
                                        </p:attrNameLst>
                                      </p:cBhvr>
                                      <p:tavLst>
                                        <p:tav tm="0" fmla="#ppt_y-sin(pi*$)/81">
                                          <p:val>
                                            <p:fltVal val="0"/>
                                          </p:val>
                                        </p:tav>
                                        <p:tav tm="100000">
                                          <p:val>
                                            <p:fltVal val="1"/>
                                          </p:val>
                                        </p:tav>
                                      </p:tavLst>
                                    </p:anim>
                                    <p:animScale>
                                      <p:cBhvr>
                                        <p:cTn id="49" dur="26">
                                          <p:stCondLst>
                                            <p:cond delay="650"/>
                                          </p:stCondLst>
                                        </p:cTn>
                                        <p:tgtEl>
                                          <p:spTgt spid="32"/>
                                        </p:tgtEl>
                                      </p:cBhvr>
                                      <p:to x="100000" y="60000"/>
                                    </p:animScale>
                                    <p:animScale>
                                      <p:cBhvr>
                                        <p:cTn id="50" dur="166" decel="50000">
                                          <p:stCondLst>
                                            <p:cond delay="676"/>
                                          </p:stCondLst>
                                        </p:cTn>
                                        <p:tgtEl>
                                          <p:spTgt spid="32"/>
                                        </p:tgtEl>
                                      </p:cBhvr>
                                      <p:to x="100000" y="100000"/>
                                    </p:animScale>
                                    <p:animScale>
                                      <p:cBhvr>
                                        <p:cTn id="51" dur="26">
                                          <p:stCondLst>
                                            <p:cond delay="1312"/>
                                          </p:stCondLst>
                                        </p:cTn>
                                        <p:tgtEl>
                                          <p:spTgt spid="32"/>
                                        </p:tgtEl>
                                      </p:cBhvr>
                                      <p:to x="100000" y="80000"/>
                                    </p:animScale>
                                    <p:animScale>
                                      <p:cBhvr>
                                        <p:cTn id="52" dur="166" decel="50000">
                                          <p:stCondLst>
                                            <p:cond delay="1338"/>
                                          </p:stCondLst>
                                        </p:cTn>
                                        <p:tgtEl>
                                          <p:spTgt spid="32"/>
                                        </p:tgtEl>
                                      </p:cBhvr>
                                      <p:to x="100000" y="100000"/>
                                    </p:animScale>
                                    <p:animScale>
                                      <p:cBhvr>
                                        <p:cTn id="53" dur="26">
                                          <p:stCondLst>
                                            <p:cond delay="1642"/>
                                          </p:stCondLst>
                                        </p:cTn>
                                        <p:tgtEl>
                                          <p:spTgt spid="32"/>
                                        </p:tgtEl>
                                      </p:cBhvr>
                                      <p:to x="100000" y="90000"/>
                                    </p:animScale>
                                    <p:animScale>
                                      <p:cBhvr>
                                        <p:cTn id="54" dur="166" decel="50000">
                                          <p:stCondLst>
                                            <p:cond delay="1668"/>
                                          </p:stCondLst>
                                        </p:cTn>
                                        <p:tgtEl>
                                          <p:spTgt spid="32"/>
                                        </p:tgtEl>
                                      </p:cBhvr>
                                      <p:to x="100000" y="100000"/>
                                    </p:animScale>
                                    <p:animScale>
                                      <p:cBhvr>
                                        <p:cTn id="55" dur="26">
                                          <p:stCondLst>
                                            <p:cond delay="1808"/>
                                          </p:stCondLst>
                                        </p:cTn>
                                        <p:tgtEl>
                                          <p:spTgt spid="32"/>
                                        </p:tgtEl>
                                      </p:cBhvr>
                                      <p:to x="100000" y="95000"/>
                                    </p:animScale>
                                    <p:animScale>
                                      <p:cBhvr>
                                        <p:cTn id="56" dur="166" decel="50000">
                                          <p:stCondLst>
                                            <p:cond delay="1834"/>
                                          </p:stCondLst>
                                        </p:cTn>
                                        <p:tgtEl>
                                          <p:spTgt spid="3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31" grpId="0" animBg="1"/>
      <p:bldP spid="3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685800" y="152400"/>
            <a:ext cx="8534400" cy="457200"/>
          </a:xfrm>
        </p:spPr>
        <p:txBody>
          <a:bodyPr/>
          <a:lstStyle/>
          <a:p>
            <a:pPr>
              <a:defRPr/>
            </a:pPr>
            <a:r>
              <a:rPr lang="en-US" altLang="zh-CN" sz="2800">
                <a:ea typeface="宋体" charset="-122"/>
              </a:rPr>
              <a:t>Example of Non Lossless-Join Decomposition </a:t>
            </a:r>
          </a:p>
        </p:txBody>
      </p:sp>
      <p:sp>
        <p:nvSpPr>
          <p:cNvPr id="20483" name="Rectangle 3"/>
          <p:cNvSpPr>
            <a:spLocks noGrp="1" noChangeArrowheads="1"/>
          </p:cNvSpPr>
          <p:nvPr>
            <p:ph type="body" idx="1"/>
          </p:nvPr>
        </p:nvSpPr>
        <p:spPr>
          <a:xfrm>
            <a:off x="1143000" y="1447800"/>
            <a:ext cx="6724650" cy="866775"/>
          </a:xfrm>
        </p:spPr>
        <p:txBody>
          <a:bodyPr/>
          <a:lstStyle/>
          <a:p>
            <a:pPr>
              <a:tabLst>
                <a:tab pos="2336800" algn="l"/>
                <a:tab pos="3765550" algn="l"/>
              </a:tabLst>
            </a:pPr>
            <a:r>
              <a:rPr lang="en-US" altLang="zh-CN">
                <a:ea typeface="宋体" charset="-122"/>
              </a:rPr>
              <a:t>Decomposition of </a:t>
            </a:r>
            <a:r>
              <a:rPr lang="en-US" altLang="zh-CN" i="1">
                <a:ea typeface="宋体" charset="-122"/>
              </a:rPr>
              <a:t>R = (A, B)</a:t>
            </a:r>
            <a:br>
              <a:rPr lang="en-US" altLang="zh-CN" i="1">
                <a:ea typeface="宋体" charset="-122"/>
              </a:rPr>
            </a:br>
            <a:r>
              <a:rPr lang="en-US" altLang="zh-CN" i="1">
                <a:ea typeface="宋体" charset="-122"/>
              </a:rPr>
              <a:t>	R</a:t>
            </a:r>
            <a:r>
              <a:rPr lang="en-US" altLang="zh-CN" i="1" baseline="-25000">
                <a:ea typeface="宋体" charset="-122"/>
              </a:rPr>
              <a:t>2</a:t>
            </a:r>
            <a:r>
              <a:rPr lang="en-US" altLang="zh-CN" i="1">
                <a:ea typeface="宋体" charset="-122"/>
              </a:rPr>
              <a:t> = (A)	R</a:t>
            </a:r>
            <a:r>
              <a:rPr lang="en-US" altLang="zh-CN" baseline="-25000">
                <a:ea typeface="宋体" charset="-122"/>
              </a:rPr>
              <a:t>2</a:t>
            </a:r>
            <a:r>
              <a:rPr lang="en-US" altLang="zh-CN" i="1">
                <a:ea typeface="宋体" charset="-122"/>
              </a:rPr>
              <a:t> = (B)</a:t>
            </a:r>
            <a:endParaRPr lang="en-US" altLang="zh-CN">
              <a:ea typeface="宋体" charset="-122"/>
            </a:endParaRPr>
          </a:p>
        </p:txBody>
      </p:sp>
      <p:sp>
        <p:nvSpPr>
          <p:cNvPr id="20484" name="Rectangle 4"/>
          <p:cNvSpPr>
            <a:spLocks noChangeArrowheads="1"/>
          </p:cNvSpPr>
          <p:nvPr/>
        </p:nvSpPr>
        <p:spPr bwMode="auto">
          <a:xfrm>
            <a:off x="2209800" y="2590800"/>
            <a:ext cx="381000" cy="381000"/>
          </a:xfrm>
          <a:prstGeom prst="rect">
            <a:avLst/>
          </a:prstGeom>
          <a:solidFill>
            <a:schemeClr val="bg1"/>
          </a:solidFill>
          <a:ln w="9525">
            <a:solidFill>
              <a:schemeClr val="tx1"/>
            </a:solidFill>
            <a:miter lim="800000"/>
            <a:headEnd/>
            <a:tailEnd/>
          </a:ln>
        </p:spPr>
        <p:txBody>
          <a:bodyPr wrap="none" anchor="ct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eaLnBrk="0" fontAlgn="base" hangingPunct="0">
              <a:spcBef>
                <a:spcPct val="0"/>
              </a:spcBef>
              <a:spcAft>
                <a:spcPct val="0"/>
              </a:spcAft>
              <a:defRPr>
                <a:solidFill>
                  <a:schemeClr val="tx1"/>
                </a:solidFill>
                <a:latin typeface="Helvetica" pitchFamily="34" charset="0"/>
              </a:defRPr>
            </a:lvl6pPr>
            <a:lvl7pPr marL="2971800" indent="-228600" eaLnBrk="0" fontAlgn="base" hangingPunct="0">
              <a:spcBef>
                <a:spcPct val="0"/>
              </a:spcBef>
              <a:spcAft>
                <a:spcPct val="0"/>
              </a:spcAft>
              <a:defRPr>
                <a:solidFill>
                  <a:schemeClr val="tx1"/>
                </a:solidFill>
                <a:latin typeface="Helvetica" pitchFamily="34" charset="0"/>
              </a:defRPr>
            </a:lvl7pPr>
            <a:lvl8pPr marL="3429000" indent="-228600" eaLnBrk="0" fontAlgn="base" hangingPunct="0">
              <a:spcBef>
                <a:spcPct val="0"/>
              </a:spcBef>
              <a:spcAft>
                <a:spcPct val="0"/>
              </a:spcAft>
              <a:defRPr>
                <a:solidFill>
                  <a:schemeClr val="tx1"/>
                </a:solidFill>
                <a:latin typeface="Helvetica" pitchFamily="34" charset="0"/>
              </a:defRPr>
            </a:lvl8pPr>
            <a:lvl9pPr marL="3886200" indent="-228600" eaLnBrk="0" fontAlgn="base" hangingPunct="0">
              <a:spcBef>
                <a:spcPct val="0"/>
              </a:spcBef>
              <a:spcAft>
                <a:spcPct val="0"/>
              </a:spcAft>
              <a:defRPr>
                <a:solidFill>
                  <a:schemeClr val="tx1"/>
                </a:solidFill>
                <a:latin typeface="Helvetica" pitchFamily="34" charset="0"/>
              </a:defRPr>
            </a:lvl9pPr>
          </a:lstStyle>
          <a:p>
            <a:pPr algn="ctr"/>
            <a:r>
              <a:rPr lang="en-US" altLang="zh-CN" i="1">
                <a:ea typeface="宋体" charset="-122"/>
              </a:rPr>
              <a:t>A</a:t>
            </a:r>
          </a:p>
        </p:txBody>
      </p:sp>
      <p:sp>
        <p:nvSpPr>
          <p:cNvPr id="20485" name="Rectangle 5"/>
          <p:cNvSpPr>
            <a:spLocks noChangeArrowheads="1"/>
          </p:cNvSpPr>
          <p:nvPr/>
        </p:nvSpPr>
        <p:spPr bwMode="auto">
          <a:xfrm>
            <a:off x="2590800" y="2590800"/>
            <a:ext cx="381000" cy="381000"/>
          </a:xfrm>
          <a:prstGeom prst="rect">
            <a:avLst/>
          </a:prstGeom>
          <a:solidFill>
            <a:schemeClr val="bg1"/>
          </a:solidFill>
          <a:ln w="9525">
            <a:solidFill>
              <a:schemeClr val="tx1"/>
            </a:solidFill>
            <a:miter lim="800000"/>
            <a:headEnd/>
            <a:tailEnd/>
          </a:ln>
        </p:spPr>
        <p:txBody>
          <a:bodyPr wrap="none" anchor="ct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eaLnBrk="0" fontAlgn="base" hangingPunct="0">
              <a:spcBef>
                <a:spcPct val="0"/>
              </a:spcBef>
              <a:spcAft>
                <a:spcPct val="0"/>
              </a:spcAft>
              <a:defRPr>
                <a:solidFill>
                  <a:schemeClr val="tx1"/>
                </a:solidFill>
                <a:latin typeface="Helvetica" pitchFamily="34" charset="0"/>
              </a:defRPr>
            </a:lvl6pPr>
            <a:lvl7pPr marL="2971800" indent="-228600" eaLnBrk="0" fontAlgn="base" hangingPunct="0">
              <a:spcBef>
                <a:spcPct val="0"/>
              </a:spcBef>
              <a:spcAft>
                <a:spcPct val="0"/>
              </a:spcAft>
              <a:defRPr>
                <a:solidFill>
                  <a:schemeClr val="tx1"/>
                </a:solidFill>
                <a:latin typeface="Helvetica" pitchFamily="34" charset="0"/>
              </a:defRPr>
            </a:lvl7pPr>
            <a:lvl8pPr marL="3429000" indent="-228600" eaLnBrk="0" fontAlgn="base" hangingPunct="0">
              <a:spcBef>
                <a:spcPct val="0"/>
              </a:spcBef>
              <a:spcAft>
                <a:spcPct val="0"/>
              </a:spcAft>
              <a:defRPr>
                <a:solidFill>
                  <a:schemeClr val="tx1"/>
                </a:solidFill>
                <a:latin typeface="Helvetica" pitchFamily="34" charset="0"/>
              </a:defRPr>
            </a:lvl8pPr>
            <a:lvl9pPr marL="3886200" indent="-228600" eaLnBrk="0" fontAlgn="base" hangingPunct="0">
              <a:spcBef>
                <a:spcPct val="0"/>
              </a:spcBef>
              <a:spcAft>
                <a:spcPct val="0"/>
              </a:spcAft>
              <a:defRPr>
                <a:solidFill>
                  <a:schemeClr val="tx1"/>
                </a:solidFill>
                <a:latin typeface="Helvetica" pitchFamily="34" charset="0"/>
              </a:defRPr>
            </a:lvl9pPr>
          </a:lstStyle>
          <a:p>
            <a:pPr algn="ctr"/>
            <a:r>
              <a:rPr lang="en-US" altLang="zh-CN" i="1">
                <a:ea typeface="宋体" charset="-122"/>
              </a:rPr>
              <a:t>B</a:t>
            </a:r>
          </a:p>
        </p:txBody>
      </p:sp>
      <p:sp>
        <p:nvSpPr>
          <p:cNvPr id="20486" name="Rectangle 6"/>
          <p:cNvSpPr>
            <a:spLocks noChangeArrowheads="1"/>
          </p:cNvSpPr>
          <p:nvPr/>
        </p:nvSpPr>
        <p:spPr bwMode="auto">
          <a:xfrm>
            <a:off x="2209800" y="3048000"/>
            <a:ext cx="381000" cy="990600"/>
          </a:xfrm>
          <a:prstGeom prst="rect">
            <a:avLst/>
          </a:prstGeom>
          <a:solidFill>
            <a:schemeClr val="bg1"/>
          </a:solidFill>
          <a:ln w="9525">
            <a:solidFill>
              <a:schemeClr val="tx1"/>
            </a:solidFill>
            <a:miter lim="800000"/>
            <a:headEnd/>
            <a:tailEnd/>
          </a:ln>
        </p:spPr>
        <p:txBody>
          <a:bodyPr wrap="none" anchor="ct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eaLnBrk="0" fontAlgn="base" hangingPunct="0">
              <a:spcBef>
                <a:spcPct val="0"/>
              </a:spcBef>
              <a:spcAft>
                <a:spcPct val="0"/>
              </a:spcAft>
              <a:defRPr>
                <a:solidFill>
                  <a:schemeClr val="tx1"/>
                </a:solidFill>
                <a:latin typeface="Helvetica" pitchFamily="34" charset="0"/>
              </a:defRPr>
            </a:lvl6pPr>
            <a:lvl7pPr marL="2971800" indent="-228600" eaLnBrk="0" fontAlgn="base" hangingPunct="0">
              <a:spcBef>
                <a:spcPct val="0"/>
              </a:spcBef>
              <a:spcAft>
                <a:spcPct val="0"/>
              </a:spcAft>
              <a:defRPr>
                <a:solidFill>
                  <a:schemeClr val="tx1"/>
                </a:solidFill>
                <a:latin typeface="Helvetica" pitchFamily="34" charset="0"/>
              </a:defRPr>
            </a:lvl7pPr>
            <a:lvl8pPr marL="3429000" indent="-228600" eaLnBrk="0" fontAlgn="base" hangingPunct="0">
              <a:spcBef>
                <a:spcPct val="0"/>
              </a:spcBef>
              <a:spcAft>
                <a:spcPct val="0"/>
              </a:spcAft>
              <a:defRPr>
                <a:solidFill>
                  <a:schemeClr val="tx1"/>
                </a:solidFill>
                <a:latin typeface="Helvetica" pitchFamily="34" charset="0"/>
              </a:defRPr>
            </a:lvl8pPr>
            <a:lvl9pPr marL="3886200" indent="-228600" eaLnBrk="0" fontAlgn="base" hangingPunct="0">
              <a:spcBef>
                <a:spcPct val="0"/>
              </a:spcBef>
              <a:spcAft>
                <a:spcPct val="0"/>
              </a:spcAft>
              <a:defRPr>
                <a:solidFill>
                  <a:schemeClr val="tx1"/>
                </a:solidFill>
                <a:latin typeface="Helvetica" pitchFamily="34" charset="0"/>
              </a:defRPr>
            </a:lvl9pPr>
          </a:lstStyle>
          <a:p>
            <a:pPr algn="ctr"/>
            <a:r>
              <a:rPr lang="zh-CN" altLang="en-US" i="1">
                <a:ea typeface="宋体" charset="-122"/>
                <a:sym typeface="Symbol" pitchFamily="18" charset="2"/>
              </a:rPr>
              <a:t></a:t>
            </a:r>
            <a:endParaRPr lang="zh-CN" altLang="en-US" i="1">
              <a:ea typeface="宋体" charset="-122"/>
              <a:sym typeface="Greek Symbols" pitchFamily="18" charset="2"/>
            </a:endParaRPr>
          </a:p>
          <a:p>
            <a:pPr algn="ctr"/>
            <a:r>
              <a:rPr lang="zh-CN" altLang="en-US" i="1">
                <a:ea typeface="宋体" charset="-122"/>
                <a:sym typeface="Symbol" pitchFamily="18" charset="2"/>
              </a:rPr>
              <a:t></a:t>
            </a:r>
            <a:endParaRPr lang="zh-CN" altLang="en-US" i="1">
              <a:ea typeface="宋体" charset="-122"/>
              <a:sym typeface="Greek Symbols" pitchFamily="18" charset="2"/>
            </a:endParaRPr>
          </a:p>
          <a:p>
            <a:pPr algn="ctr"/>
            <a:r>
              <a:rPr lang="zh-CN" altLang="en-US" i="1">
                <a:ea typeface="宋体" charset="-122"/>
                <a:sym typeface="Symbol" pitchFamily="18" charset="2"/>
              </a:rPr>
              <a:t></a:t>
            </a:r>
            <a:endParaRPr lang="zh-CN" altLang="en-US" i="1">
              <a:ea typeface="宋体" charset="-122"/>
              <a:sym typeface="Greek Symbols" pitchFamily="18" charset="2"/>
            </a:endParaRPr>
          </a:p>
        </p:txBody>
      </p:sp>
      <p:sp>
        <p:nvSpPr>
          <p:cNvPr id="20487" name="Rectangle 7"/>
          <p:cNvSpPr>
            <a:spLocks noChangeArrowheads="1"/>
          </p:cNvSpPr>
          <p:nvPr/>
        </p:nvSpPr>
        <p:spPr bwMode="auto">
          <a:xfrm>
            <a:off x="2590800" y="3048000"/>
            <a:ext cx="381000" cy="990600"/>
          </a:xfrm>
          <a:prstGeom prst="rect">
            <a:avLst/>
          </a:prstGeom>
          <a:solidFill>
            <a:schemeClr val="bg1"/>
          </a:solidFill>
          <a:ln w="9525">
            <a:solidFill>
              <a:schemeClr val="tx1"/>
            </a:solidFill>
            <a:miter lim="800000"/>
            <a:headEnd/>
            <a:tailEnd/>
          </a:ln>
        </p:spPr>
        <p:txBody>
          <a:bodyPr wrap="none" anchor="ct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eaLnBrk="0" fontAlgn="base" hangingPunct="0">
              <a:spcBef>
                <a:spcPct val="0"/>
              </a:spcBef>
              <a:spcAft>
                <a:spcPct val="0"/>
              </a:spcAft>
              <a:defRPr>
                <a:solidFill>
                  <a:schemeClr val="tx1"/>
                </a:solidFill>
                <a:latin typeface="Helvetica" pitchFamily="34" charset="0"/>
              </a:defRPr>
            </a:lvl6pPr>
            <a:lvl7pPr marL="2971800" indent="-228600" eaLnBrk="0" fontAlgn="base" hangingPunct="0">
              <a:spcBef>
                <a:spcPct val="0"/>
              </a:spcBef>
              <a:spcAft>
                <a:spcPct val="0"/>
              </a:spcAft>
              <a:defRPr>
                <a:solidFill>
                  <a:schemeClr val="tx1"/>
                </a:solidFill>
                <a:latin typeface="Helvetica" pitchFamily="34" charset="0"/>
              </a:defRPr>
            </a:lvl7pPr>
            <a:lvl8pPr marL="3429000" indent="-228600" eaLnBrk="0" fontAlgn="base" hangingPunct="0">
              <a:spcBef>
                <a:spcPct val="0"/>
              </a:spcBef>
              <a:spcAft>
                <a:spcPct val="0"/>
              </a:spcAft>
              <a:defRPr>
                <a:solidFill>
                  <a:schemeClr val="tx1"/>
                </a:solidFill>
                <a:latin typeface="Helvetica" pitchFamily="34" charset="0"/>
              </a:defRPr>
            </a:lvl8pPr>
            <a:lvl9pPr marL="3886200" indent="-228600" eaLnBrk="0" fontAlgn="base" hangingPunct="0">
              <a:spcBef>
                <a:spcPct val="0"/>
              </a:spcBef>
              <a:spcAft>
                <a:spcPct val="0"/>
              </a:spcAft>
              <a:defRPr>
                <a:solidFill>
                  <a:schemeClr val="tx1"/>
                </a:solidFill>
                <a:latin typeface="Helvetica" pitchFamily="34" charset="0"/>
              </a:defRPr>
            </a:lvl9pPr>
          </a:lstStyle>
          <a:p>
            <a:pPr algn="ctr"/>
            <a:r>
              <a:rPr lang="en-US" altLang="zh-CN">
                <a:ea typeface="宋体" charset="-122"/>
                <a:sym typeface="Greek Symbols" pitchFamily="18" charset="2"/>
              </a:rPr>
              <a:t>1</a:t>
            </a:r>
          </a:p>
          <a:p>
            <a:pPr algn="ctr"/>
            <a:r>
              <a:rPr lang="en-US" altLang="zh-CN">
                <a:ea typeface="宋体" charset="-122"/>
                <a:sym typeface="Greek Symbols" pitchFamily="18" charset="2"/>
              </a:rPr>
              <a:t>2</a:t>
            </a:r>
          </a:p>
          <a:p>
            <a:pPr algn="ctr"/>
            <a:r>
              <a:rPr lang="en-US" altLang="zh-CN">
                <a:ea typeface="宋体" charset="-122"/>
                <a:sym typeface="Greek Symbols" pitchFamily="18" charset="2"/>
              </a:rPr>
              <a:t>1</a:t>
            </a:r>
            <a:endParaRPr lang="en-US" altLang="zh-CN" i="1">
              <a:ea typeface="宋体" charset="-122"/>
            </a:endParaRPr>
          </a:p>
        </p:txBody>
      </p:sp>
      <p:sp>
        <p:nvSpPr>
          <p:cNvPr id="20488" name="Rectangle 8"/>
          <p:cNvSpPr>
            <a:spLocks noChangeArrowheads="1"/>
          </p:cNvSpPr>
          <p:nvPr/>
        </p:nvSpPr>
        <p:spPr bwMode="auto">
          <a:xfrm>
            <a:off x="3962400" y="2590800"/>
            <a:ext cx="381000" cy="381000"/>
          </a:xfrm>
          <a:prstGeom prst="rect">
            <a:avLst/>
          </a:prstGeom>
          <a:solidFill>
            <a:schemeClr val="bg1"/>
          </a:solidFill>
          <a:ln w="9525">
            <a:solidFill>
              <a:schemeClr val="tx1"/>
            </a:solidFill>
            <a:miter lim="800000"/>
            <a:headEnd/>
            <a:tailEnd/>
          </a:ln>
        </p:spPr>
        <p:txBody>
          <a:bodyPr wrap="none" anchor="ct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eaLnBrk="0" fontAlgn="base" hangingPunct="0">
              <a:spcBef>
                <a:spcPct val="0"/>
              </a:spcBef>
              <a:spcAft>
                <a:spcPct val="0"/>
              </a:spcAft>
              <a:defRPr>
                <a:solidFill>
                  <a:schemeClr val="tx1"/>
                </a:solidFill>
                <a:latin typeface="Helvetica" pitchFamily="34" charset="0"/>
              </a:defRPr>
            </a:lvl6pPr>
            <a:lvl7pPr marL="2971800" indent="-228600" eaLnBrk="0" fontAlgn="base" hangingPunct="0">
              <a:spcBef>
                <a:spcPct val="0"/>
              </a:spcBef>
              <a:spcAft>
                <a:spcPct val="0"/>
              </a:spcAft>
              <a:defRPr>
                <a:solidFill>
                  <a:schemeClr val="tx1"/>
                </a:solidFill>
                <a:latin typeface="Helvetica" pitchFamily="34" charset="0"/>
              </a:defRPr>
            </a:lvl7pPr>
            <a:lvl8pPr marL="3429000" indent="-228600" eaLnBrk="0" fontAlgn="base" hangingPunct="0">
              <a:spcBef>
                <a:spcPct val="0"/>
              </a:spcBef>
              <a:spcAft>
                <a:spcPct val="0"/>
              </a:spcAft>
              <a:defRPr>
                <a:solidFill>
                  <a:schemeClr val="tx1"/>
                </a:solidFill>
                <a:latin typeface="Helvetica" pitchFamily="34" charset="0"/>
              </a:defRPr>
            </a:lvl8pPr>
            <a:lvl9pPr marL="3886200" indent="-228600" eaLnBrk="0" fontAlgn="base" hangingPunct="0">
              <a:spcBef>
                <a:spcPct val="0"/>
              </a:spcBef>
              <a:spcAft>
                <a:spcPct val="0"/>
              </a:spcAft>
              <a:defRPr>
                <a:solidFill>
                  <a:schemeClr val="tx1"/>
                </a:solidFill>
                <a:latin typeface="Helvetica" pitchFamily="34" charset="0"/>
              </a:defRPr>
            </a:lvl9pPr>
          </a:lstStyle>
          <a:p>
            <a:pPr algn="ctr"/>
            <a:r>
              <a:rPr lang="en-US" altLang="zh-CN" i="1">
                <a:ea typeface="宋体" charset="-122"/>
              </a:rPr>
              <a:t>A</a:t>
            </a:r>
          </a:p>
        </p:txBody>
      </p:sp>
      <p:sp>
        <p:nvSpPr>
          <p:cNvPr id="20489" name="Rectangle 9"/>
          <p:cNvSpPr>
            <a:spLocks noChangeArrowheads="1"/>
          </p:cNvSpPr>
          <p:nvPr/>
        </p:nvSpPr>
        <p:spPr bwMode="auto">
          <a:xfrm>
            <a:off x="3962400" y="3048000"/>
            <a:ext cx="381000" cy="685800"/>
          </a:xfrm>
          <a:prstGeom prst="rect">
            <a:avLst/>
          </a:prstGeom>
          <a:solidFill>
            <a:schemeClr val="bg1"/>
          </a:solidFill>
          <a:ln w="9525">
            <a:solidFill>
              <a:schemeClr val="tx1"/>
            </a:solidFill>
            <a:miter lim="800000"/>
            <a:headEnd/>
            <a:tailEnd/>
          </a:ln>
        </p:spPr>
        <p:txBody>
          <a:bodyPr wrap="none" anchor="ct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eaLnBrk="0" fontAlgn="base" hangingPunct="0">
              <a:spcBef>
                <a:spcPct val="0"/>
              </a:spcBef>
              <a:spcAft>
                <a:spcPct val="0"/>
              </a:spcAft>
              <a:defRPr>
                <a:solidFill>
                  <a:schemeClr val="tx1"/>
                </a:solidFill>
                <a:latin typeface="Helvetica" pitchFamily="34" charset="0"/>
              </a:defRPr>
            </a:lvl6pPr>
            <a:lvl7pPr marL="2971800" indent="-228600" eaLnBrk="0" fontAlgn="base" hangingPunct="0">
              <a:spcBef>
                <a:spcPct val="0"/>
              </a:spcBef>
              <a:spcAft>
                <a:spcPct val="0"/>
              </a:spcAft>
              <a:defRPr>
                <a:solidFill>
                  <a:schemeClr val="tx1"/>
                </a:solidFill>
                <a:latin typeface="Helvetica" pitchFamily="34" charset="0"/>
              </a:defRPr>
            </a:lvl7pPr>
            <a:lvl8pPr marL="3429000" indent="-228600" eaLnBrk="0" fontAlgn="base" hangingPunct="0">
              <a:spcBef>
                <a:spcPct val="0"/>
              </a:spcBef>
              <a:spcAft>
                <a:spcPct val="0"/>
              </a:spcAft>
              <a:defRPr>
                <a:solidFill>
                  <a:schemeClr val="tx1"/>
                </a:solidFill>
                <a:latin typeface="Helvetica" pitchFamily="34" charset="0"/>
              </a:defRPr>
            </a:lvl8pPr>
            <a:lvl9pPr marL="3886200" indent="-228600" eaLnBrk="0" fontAlgn="base" hangingPunct="0">
              <a:spcBef>
                <a:spcPct val="0"/>
              </a:spcBef>
              <a:spcAft>
                <a:spcPct val="0"/>
              </a:spcAft>
              <a:defRPr>
                <a:solidFill>
                  <a:schemeClr val="tx1"/>
                </a:solidFill>
                <a:latin typeface="Helvetica" pitchFamily="34" charset="0"/>
              </a:defRPr>
            </a:lvl9pPr>
          </a:lstStyle>
          <a:p>
            <a:pPr algn="ctr"/>
            <a:r>
              <a:rPr lang="zh-CN" altLang="en-US" i="1">
                <a:ea typeface="宋体" charset="-122"/>
                <a:sym typeface="Symbol" pitchFamily="18" charset="2"/>
              </a:rPr>
              <a:t></a:t>
            </a:r>
            <a:endParaRPr lang="zh-CN" altLang="en-US" i="1">
              <a:ea typeface="宋体" charset="-122"/>
              <a:sym typeface="Greek Symbols" pitchFamily="18" charset="2"/>
            </a:endParaRPr>
          </a:p>
          <a:p>
            <a:pPr algn="ctr"/>
            <a:r>
              <a:rPr lang="zh-CN" altLang="en-US" i="1">
                <a:ea typeface="宋体" charset="-122"/>
                <a:sym typeface="Symbol" pitchFamily="18" charset="2"/>
              </a:rPr>
              <a:t></a:t>
            </a:r>
          </a:p>
        </p:txBody>
      </p:sp>
      <p:sp>
        <p:nvSpPr>
          <p:cNvPr id="20490" name="Rectangle 10"/>
          <p:cNvSpPr>
            <a:spLocks noChangeArrowheads="1"/>
          </p:cNvSpPr>
          <p:nvPr/>
        </p:nvSpPr>
        <p:spPr bwMode="auto">
          <a:xfrm>
            <a:off x="5791200" y="2590800"/>
            <a:ext cx="609600" cy="381000"/>
          </a:xfrm>
          <a:prstGeom prst="rect">
            <a:avLst/>
          </a:prstGeom>
          <a:solidFill>
            <a:schemeClr val="bg1"/>
          </a:solidFill>
          <a:ln w="9525">
            <a:solidFill>
              <a:schemeClr val="tx1"/>
            </a:solidFill>
            <a:miter lim="800000"/>
            <a:headEnd/>
            <a:tailEnd/>
          </a:ln>
        </p:spPr>
        <p:txBody>
          <a:bodyPr wrap="none" anchor="ct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eaLnBrk="0" fontAlgn="base" hangingPunct="0">
              <a:spcBef>
                <a:spcPct val="0"/>
              </a:spcBef>
              <a:spcAft>
                <a:spcPct val="0"/>
              </a:spcAft>
              <a:defRPr>
                <a:solidFill>
                  <a:schemeClr val="tx1"/>
                </a:solidFill>
                <a:latin typeface="Helvetica" pitchFamily="34" charset="0"/>
              </a:defRPr>
            </a:lvl6pPr>
            <a:lvl7pPr marL="2971800" indent="-228600" eaLnBrk="0" fontAlgn="base" hangingPunct="0">
              <a:spcBef>
                <a:spcPct val="0"/>
              </a:spcBef>
              <a:spcAft>
                <a:spcPct val="0"/>
              </a:spcAft>
              <a:defRPr>
                <a:solidFill>
                  <a:schemeClr val="tx1"/>
                </a:solidFill>
                <a:latin typeface="Helvetica" pitchFamily="34" charset="0"/>
              </a:defRPr>
            </a:lvl7pPr>
            <a:lvl8pPr marL="3429000" indent="-228600" eaLnBrk="0" fontAlgn="base" hangingPunct="0">
              <a:spcBef>
                <a:spcPct val="0"/>
              </a:spcBef>
              <a:spcAft>
                <a:spcPct val="0"/>
              </a:spcAft>
              <a:defRPr>
                <a:solidFill>
                  <a:schemeClr val="tx1"/>
                </a:solidFill>
                <a:latin typeface="Helvetica" pitchFamily="34" charset="0"/>
              </a:defRPr>
            </a:lvl8pPr>
            <a:lvl9pPr marL="3886200" indent="-228600" eaLnBrk="0" fontAlgn="base" hangingPunct="0">
              <a:spcBef>
                <a:spcPct val="0"/>
              </a:spcBef>
              <a:spcAft>
                <a:spcPct val="0"/>
              </a:spcAft>
              <a:defRPr>
                <a:solidFill>
                  <a:schemeClr val="tx1"/>
                </a:solidFill>
                <a:latin typeface="Helvetica" pitchFamily="34" charset="0"/>
              </a:defRPr>
            </a:lvl9pPr>
          </a:lstStyle>
          <a:p>
            <a:pPr algn="ctr"/>
            <a:r>
              <a:rPr lang="en-US" altLang="zh-CN" i="1">
                <a:ea typeface="宋体" charset="-122"/>
              </a:rPr>
              <a:t>B</a:t>
            </a:r>
          </a:p>
        </p:txBody>
      </p:sp>
      <p:sp>
        <p:nvSpPr>
          <p:cNvPr id="20491" name="Rectangle 11"/>
          <p:cNvSpPr>
            <a:spLocks noChangeArrowheads="1"/>
          </p:cNvSpPr>
          <p:nvPr/>
        </p:nvSpPr>
        <p:spPr bwMode="auto">
          <a:xfrm>
            <a:off x="5791200" y="3048000"/>
            <a:ext cx="609600" cy="685800"/>
          </a:xfrm>
          <a:prstGeom prst="rect">
            <a:avLst/>
          </a:prstGeom>
          <a:solidFill>
            <a:schemeClr val="bg1"/>
          </a:solidFill>
          <a:ln w="9525">
            <a:solidFill>
              <a:schemeClr val="tx1"/>
            </a:solidFill>
            <a:miter lim="800000"/>
            <a:headEnd/>
            <a:tailEnd/>
          </a:ln>
        </p:spPr>
        <p:txBody>
          <a:bodyPr wrap="none" anchor="ct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eaLnBrk="0" fontAlgn="base" hangingPunct="0">
              <a:spcBef>
                <a:spcPct val="0"/>
              </a:spcBef>
              <a:spcAft>
                <a:spcPct val="0"/>
              </a:spcAft>
              <a:defRPr>
                <a:solidFill>
                  <a:schemeClr val="tx1"/>
                </a:solidFill>
                <a:latin typeface="Helvetica" pitchFamily="34" charset="0"/>
              </a:defRPr>
            </a:lvl6pPr>
            <a:lvl7pPr marL="2971800" indent="-228600" eaLnBrk="0" fontAlgn="base" hangingPunct="0">
              <a:spcBef>
                <a:spcPct val="0"/>
              </a:spcBef>
              <a:spcAft>
                <a:spcPct val="0"/>
              </a:spcAft>
              <a:defRPr>
                <a:solidFill>
                  <a:schemeClr val="tx1"/>
                </a:solidFill>
                <a:latin typeface="Helvetica" pitchFamily="34" charset="0"/>
              </a:defRPr>
            </a:lvl7pPr>
            <a:lvl8pPr marL="3429000" indent="-228600" eaLnBrk="0" fontAlgn="base" hangingPunct="0">
              <a:spcBef>
                <a:spcPct val="0"/>
              </a:spcBef>
              <a:spcAft>
                <a:spcPct val="0"/>
              </a:spcAft>
              <a:defRPr>
                <a:solidFill>
                  <a:schemeClr val="tx1"/>
                </a:solidFill>
                <a:latin typeface="Helvetica" pitchFamily="34" charset="0"/>
              </a:defRPr>
            </a:lvl8pPr>
            <a:lvl9pPr marL="3886200" indent="-228600" eaLnBrk="0" fontAlgn="base" hangingPunct="0">
              <a:spcBef>
                <a:spcPct val="0"/>
              </a:spcBef>
              <a:spcAft>
                <a:spcPct val="0"/>
              </a:spcAft>
              <a:defRPr>
                <a:solidFill>
                  <a:schemeClr val="tx1"/>
                </a:solidFill>
                <a:latin typeface="Helvetica" pitchFamily="34" charset="0"/>
              </a:defRPr>
            </a:lvl9pPr>
          </a:lstStyle>
          <a:p>
            <a:pPr algn="ctr"/>
            <a:r>
              <a:rPr lang="en-US" altLang="zh-CN">
                <a:ea typeface="宋体" charset="-122"/>
                <a:sym typeface="Greek Symbols" pitchFamily="18" charset="2"/>
              </a:rPr>
              <a:t>1</a:t>
            </a:r>
          </a:p>
          <a:p>
            <a:pPr algn="ctr"/>
            <a:r>
              <a:rPr lang="en-US" altLang="zh-CN">
                <a:ea typeface="宋体" charset="-122"/>
                <a:sym typeface="Greek Symbols" pitchFamily="18" charset="2"/>
              </a:rPr>
              <a:t>2</a:t>
            </a:r>
          </a:p>
        </p:txBody>
      </p:sp>
      <p:sp>
        <p:nvSpPr>
          <p:cNvPr id="20492" name="Text Box 12"/>
          <p:cNvSpPr txBox="1">
            <a:spLocks noChangeArrowheads="1"/>
          </p:cNvSpPr>
          <p:nvPr/>
        </p:nvSpPr>
        <p:spPr bwMode="auto">
          <a:xfrm>
            <a:off x="2438400" y="4038600"/>
            <a:ext cx="260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eaLnBrk="0" fontAlgn="base" hangingPunct="0">
              <a:spcBef>
                <a:spcPct val="0"/>
              </a:spcBef>
              <a:spcAft>
                <a:spcPct val="0"/>
              </a:spcAft>
              <a:defRPr>
                <a:solidFill>
                  <a:schemeClr val="tx1"/>
                </a:solidFill>
                <a:latin typeface="Helvetica" pitchFamily="34" charset="0"/>
              </a:defRPr>
            </a:lvl6pPr>
            <a:lvl7pPr marL="2971800" indent="-228600" eaLnBrk="0" fontAlgn="base" hangingPunct="0">
              <a:spcBef>
                <a:spcPct val="0"/>
              </a:spcBef>
              <a:spcAft>
                <a:spcPct val="0"/>
              </a:spcAft>
              <a:defRPr>
                <a:solidFill>
                  <a:schemeClr val="tx1"/>
                </a:solidFill>
                <a:latin typeface="Helvetica" pitchFamily="34" charset="0"/>
              </a:defRPr>
            </a:lvl7pPr>
            <a:lvl8pPr marL="3429000" indent="-228600" eaLnBrk="0" fontAlgn="base" hangingPunct="0">
              <a:spcBef>
                <a:spcPct val="0"/>
              </a:spcBef>
              <a:spcAft>
                <a:spcPct val="0"/>
              </a:spcAft>
              <a:defRPr>
                <a:solidFill>
                  <a:schemeClr val="tx1"/>
                </a:solidFill>
                <a:latin typeface="Helvetica" pitchFamily="34" charset="0"/>
              </a:defRPr>
            </a:lvl8pPr>
            <a:lvl9pPr marL="3886200" indent="-228600" eaLnBrk="0" fontAlgn="base" hangingPunct="0">
              <a:spcBef>
                <a:spcPct val="0"/>
              </a:spcBef>
              <a:spcAft>
                <a:spcPct val="0"/>
              </a:spcAft>
              <a:defRPr>
                <a:solidFill>
                  <a:schemeClr val="tx1"/>
                </a:solidFill>
                <a:latin typeface="Helvetica" pitchFamily="34" charset="0"/>
              </a:defRPr>
            </a:lvl9pPr>
          </a:lstStyle>
          <a:p>
            <a:pPr algn="ctr">
              <a:spcBef>
                <a:spcPct val="50000"/>
              </a:spcBef>
            </a:pPr>
            <a:r>
              <a:rPr lang="en-US" altLang="zh-CN" i="1">
                <a:ea typeface="宋体" charset="-122"/>
              </a:rPr>
              <a:t>r</a:t>
            </a:r>
          </a:p>
        </p:txBody>
      </p:sp>
      <p:sp>
        <p:nvSpPr>
          <p:cNvPr id="20493" name="Text Box 13"/>
          <p:cNvSpPr txBox="1">
            <a:spLocks noChangeArrowheads="1"/>
          </p:cNvSpPr>
          <p:nvPr/>
        </p:nvSpPr>
        <p:spPr bwMode="auto">
          <a:xfrm>
            <a:off x="3840163" y="3810000"/>
            <a:ext cx="70326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eaLnBrk="0" fontAlgn="base" hangingPunct="0">
              <a:spcBef>
                <a:spcPct val="0"/>
              </a:spcBef>
              <a:spcAft>
                <a:spcPct val="0"/>
              </a:spcAft>
              <a:defRPr>
                <a:solidFill>
                  <a:schemeClr val="tx1"/>
                </a:solidFill>
                <a:latin typeface="Helvetica" pitchFamily="34" charset="0"/>
              </a:defRPr>
            </a:lvl6pPr>
            <a:lvl7pPr marL="2971800" indent="-228600" eaLnBrk="0" fontAlgn="base" hangingPunct="0">
              <a:spcBef>
                <a:spcPct val="0"/>
              </a:spcBef>
              <a:spcAft>
                <a:spcPct val="0"/>
              </a:spcAft>
              <a:defRPr>
                <a:solidFill>
                  <a:schemeClr val="tx1"/>
                </a:solidFill>
                <a:latin typeface="Helvetica" pitchFamily="34" charset="0"/>
              </a:defRPr>
            </a:lvl7pPr>
            <a:lvl8pPr marL="3429000" indent="-228600" eaLnBrk="0" fontAlgn="base" hangingPunct="0">
              <a:spcBef>
                <a:spcPct val="0"/>
              </a:spcBef>
              <a:spcAft>
                <a:spcPct val="0"/>
              </a:spcAft>
              <a:defRPr>
                <a:solidFill>
                  <a:schemeClr val="tx1"/>
                </a:solidFill>
                <a:latin typeface="Helvetica" pitchFamily="34" charset="0"/>
              </a:defRPr>
            </a:lvl8pPr>
            <a:lvl9pPr marL="3886200" indent="-228600" eaLnBrk="0" fontAlgn="base" hangingPunct="0">
              <a:spcBef>
                <a:spcPct val="0"/>
              </a:spcBef>
              <a:spcAft>
                <a:spcPct val="0"/>
              </a:spcAft>
              <a:defRPr>
                <a:solidFill>
                  <a:schemeClr val="tx1"/>
                </a:solidFill>
                <a:latin typeface="Helvetica" pitchFamily="34" charset="0"/>
              </a:defRPr>
            </a:lvl9pPr>
          </a:lstStyle>
          <a:p>
            <a:pPr algn="ctr">
              <a:spcBef>
                <a:spcPct val="50000"/>
              </a:spcBef>
            </a:pPr>
            <a:r>
              <a:rPr lang="zh-CN" altLang="en-US">
                <a:ea typeface="宋体" charset="-122"/>
                <a:sym typeface="Symbol" pitchFamily="18" charset="2"/>
              </a:rPr>
              <a:t></a:t>
            </a:r>
            <a:r>
              <a:rPr lang="en-US" altLang="zh-CN" i="1" baseline="-25000">
                <a:ea typeface="宋体" charset="-122"/>
                <a:sym typeface="Symbol" pitchFamily="18" charset="2"/>
              </a:rPr>
              <a:t>A</a:t>
            </a:r>
            <a:r>
              <a:rPr lang="en-US" altLang="zh-CN">
                <a:ea typeface="宋体" charset="-122"/>
                <a:sym typeface="Symbol" pitchFamily="18" charset="2"/>
              </a:rPr>
              <a:t>(</a:t>
            </a:r>
            <a:r>
              <a:rPr lang="en-US" altLang="zh-CN" i="1">
                <a:ea typeface="宋体" charset="-122"/>
                <a:sym typeface="Symbol" pitchFamily="18" charset="2"/>
              </a:rPr>
              <a:t>r</a:t>
            </a:r>
            <a:r>
              <a:rPr lang="en-US" altLang="zh-CN">
                <a:ea typeface="宋体" charset="-122"/>
                <a:sym typeface="Symbol" pitchFamily="18" charset="2"/>
              </a:rPr>
              <a:t>)</a:t>
            </a:r>
            <a:endParaRPr lang="en-US" altLang="zh-CN">
              <a:ea typeface="宋体" charset="-122"/>
            </a:endParaRPr>
          </a:p>
        </p:txBody>
      </p:sp>
      <p:sp>
        <p:nvSpPr>
          <p:cNvPr id="20494" name="Text Box 14"/>
          <p:cNvSpPr txBox="1">
            <a:spLocks noChangeArrowheads="1"/>
          </p:cNvSpPr>
          <p:nvPr/>
        </p:nvSpPr>
        <p:spPr bwMode="auto">
          <a:xfrm>
            <a:off x="5827713" y="3733800"/>
            <a:ext cx="62706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eaLnBrk="0" fontAlgn="base" hangingPunct="0">
              <a:spcBef>
                <a:spcPct val="0"/>
              </a:spcBef>
              <a:spcAft>
                <a:spcPct val="0"/>
              </a:spcAft>
              <a:defRPr>
                <a:solidFill>
                  <a:schemeClr val="tx1"/>
                </a:solidFill>
                <a:latin typeface="Helvetica" pitchFamily="34" charset="0"/>
              </a:defRPr>
            </a:lvl6pPr>
            <a:lvl7pPr marL="2971800" indent="-228600" eaLnBrk="0" fontAlgn="base" hangingPunct="0">
              <a:spcBef>
                <a:spcPct val="0"/>
              </a:spcBef>
              <a:spcAft>
                <a:spcPct val="0"/>
              </a:spcAft>
              <a:defRPr>
                <a:solidFill>
                  <a:schemeClr val="tx1"/>
                </a:solidFill>
                <a:latin typeface="Helvetica" pitchFamily="34" charset="0"/>
              </a:defRPr>
            </a:lvl7pPr>
            <a:lvl8pPr marL="3429000" indent="-228600" eaLnBrk="0" fontAlgn="base" hangingPunct="0">
              <a:spcBef>
                <a:spcPct val="0"/>
              </a:spcBef>
              <a:spcAft>
                <a:spcPct val="0"/>
              </a:spcAft>
              <a:defRPr>
                <a:solidFill>
                  <a:schemeClr val="tx1"/>
                </a:solidFill>
                <a:latin typeface="Helvetica" pitchFamily="34" charset="0"/>
              </a:defRPr>
            </a:lvl8pPr>
            <a:lvl9pPr marL="3886200" indent="-228600" eaLnBrk="0" fontAlgn="base" hangingPunct="0">
              <a:spcBef>
                <a:spcPct val="0"/>
              </a:spcBef>
              <a:spcAft>
                <a:spcPct val="0"/>
              </a:spcAft>
              <a:defRPr>
                <a:solidFill>
                  <a:schemeClr val="tx1"/>
                </a:solidFill>
                <a:latin typeface="Helvetica" pitchFamily="34" charset="0"/>
              </a:defRPr>
            </a:lvl9pPr>
          </a:lstStyle>
          <a:p>
            <a:pPr algn="ctr">
              <a:spcBef>
                <a:spcPct val="50000"/>
              </a:spcBef>
            </a:pPr>
            <a:r>
              <a:rPr lang="zh-CN" altLang="en-US">
                <a:ea typeface="宋体" charset="-122"/>
                <a:sym typeface="Symbol" pitchFamily="18" charset="2"/>
              </a:rPr>
              <a:t></a:t>
            </a:r>
            <a:r>
              <a:rPr lang="en-US" altLang="zh-CN" i="1" baseline="-25000">
                <a:ea typeface="宋体" charset="-122"/>
                <a:sym typeface="Symbol" pitchFamily="18" charset="2"/>
              </a:rPr>
              <a:t>B(</a:t>
            </a:r>
            <a:r>
              <a:rPr lang="en-US" altLang="zh-CN" baseline="-25000">
                <a:ea typeface="宋体" charset="-122"/>
                <a:sym typeface="Symbol" pitchFamily="18" charset="2"/>
              </a:rPr>
              <a:t>r</a:t>
            </a:r>
            <a:r>
              <a:rPr lang="en-US" altLang="zh-CN" i="1" baseline="-25000">
                <a:ea typeface="宋体" charset="-122"/>
                <a:sym typeface="Symbol" pitchFamily="18" charset="2"/>
              </a:rPr>
              <a:t>)</a:t>
            </a:r>
            <a:endParaRPr lang="en-US" altLang="zh-CN">
              <a:ea typeface="宋体" charset="-122"/>
            </a:endParaRPr>
          </a:p>
        </p:txBody>
      </p:sp>
      <p:sp>
        <p:nvSpPr>
          <p:cNvPr id="20495" name="Rectangle 15"/>
          <p:cNvSpPr>
            <a:spLocks noChangeArrowheads="1"/>
          </p:cNvSpPr>
          <p:nvPr/>
        </p:nvSpPr>
        <p:spPr bwMode="auto">
          <a:xfrm>
            <a:off x="1066800" y="4467225"/>
            <a:ext cx="2514600"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tabLst>
                <a:tab pos="2336800" algn="l"/>
                <a:tab pos="3765550" algn="l"/>
              </a:tabLst>
              <a:defRPr>
                <a:solidFill>
                  <a:schemeClr val="tx1"/>
                </a:solidFill>
                <a:latin typeface="Helvetica" pitchFamily="34" charset="0"/>
              </a:defRPr>
            </a:lvl1pPr>
            <a:lvl2pPr marL="742950" indent="-285750">
              <a:tabLst>
                <a:tab pos="2336800" algn="l"/>
                <a:tab pos="3765550" algn="l"/>
              </a:tabLst>
              <a:defRPr>
                <a:solidFill>
                  <a:schemeClr val="tx1"/>
                </a:solidFill>
                <a:latin typeface="Helvetica" pitchFamily="34" charset="0"/>
              </a:defRPr>
            </a:lvl2pPr>
            <a:lvl3pPr marL="1143000" indent="-228600">
              <a:tabLst>
                <a:tab pos="2336800" algn="l"/>
                <a:tab pos="3765550" algn="l"/>
              </a:tabLst>
              <a:defRPr>
                <a:solidFill>
                  <a:schemeClr val="tx1"/>
                </a:solidFill>
                <a:latin typeface="Helvetica" pitchFamily="34" charset="0"/>
              </a:defRPr>
            </a:lvl3pPr>
            <a:lvl4pPr marL="1600200" indent="-228600">
              <a:tabLst>
                <a:tab pos="2336800" algn="l"/>
                <a:tab pos="3765550" algn="l"/>
              </a:tabLst>
              <a:defRPr>
                <a:solidFill>
                  <a:schemeClr val="tx1"/>
                </a:solidFill>
                <a:latin typeface="Helvetica" pitchFamily="34" charset="0"/>
              </a:defRPr>
            </a:lvl4pPr>
            <a:lvl5pPr marL="2057400" indent="-228600">
              <a:tabLst>
                <a:tab pos="2336800" algn="l"/>
                <a:tab pos="3765550" algn="l"/>
              </a:tabLst>
              <a:defRPr>
                <a:solidFill>
                  <a:schemeClr val="tx1"/>
                </a:solidFill>
                <a:latin typeface="Helvetica" pitchFamily="34" charset="0"/>
              </a:defRPr>
            </a:lvl5pPr>
            <a:lvl6pPr marL="2514600" indent="-228600" eaLnBrk="0" fontAlgn="base" hangingPunct="0">
              <a:spcBef>
                <a:spcPct val="0"/>
              </a:spcBef>
              <a:spcAft>
                <a:spcPct val="0"/>
              </a:spcAft>
              <a:tabLst>
                <a:tab pos="2336800" algn="l"/>
                <a:tab pos="3765550" algn="l"/>
              </a:tabLst>
              <a:defRPr>
                <a:solidFill>
                  <a:schemeClr val="tx1"/>
                </a:solidFill>
                <a:latin typeface="Helvetica" pitchFamily="34" charset="0"/>
              </a:defRPr>
            </a:lvl6pPr>
            <a:lvl7pPr marL="2971800" indent="-228600" eaLnBrk="0" fontAlgn="base" hangingPunct="0">
              <a:spcBef>
                <a:spcPct val="0"/>
              </a:spcBef>
              <a:spcAft>
                <a:spcPct val="0"/>
              </a:spcAft>
              <a:tabLst>
                <a:tab pos="2336800" algn="l"/>
                <a:tab pos="3765550" algn="l"/>
              </a:tabLst>
              <a:defRPr>
                <a:solidFill>
                  <a:schemeClr val="tx1"/>
                </a:solidFill>
                <a:latin typeface="Helvetica" pitchFamily="34" charset="0"/>
              </a:defRPr>
            </a:lvl7pPr>
            <a:lvl8pPr marL="3429000" indent="-228600" eaLnBrk="0" fontAlgn="base" hangingPunct="0">
              <a:spcBef>
                <a:spcPct val="0"/>
              </a:spcBef>
              <a:spcAft>
                <a:spcPct val="0"/>
              </a:spcAft>
              <a:tabLst>
                <a:tab pos="2336800" algn="l"/>
                <a:tab pos="3765550" algn="l"/>
              </a:tabLst>
              <a:defRPr>
                <a:solidFill>
                  <a:schemeClr val="tx1"/>
                </a:solidFill>
                <a:latin typeface="Helvetica" pitchFamily="34" charset="0"/>
              </a:defRPr>
            </a:lvl8pPr>
            <a:lvl9pPr marL="3886200" indent="-228600" eaLnBrk="0" fontAlgn="base" hangingPunct="0">
              <a:spcBef>
                <a:spcPct val="0"/>
              </a:spcBef>
              <a:spcAft>
                <a:spcPct val="0"/>
              </a:spcAft>
              <a:tabLst>
                <a:tab pos="2336800" algn="l"/>
                <a:tab pos="3765550" algn="l"/>
              </a:tabLst>
              <a:defRPr>
                <a:solidFill>
                  <a:schemeClr val="tx1"/>
                </a:solidFill>
                <a:latin typeface="Helvetica" pitchFamily="34" charset="0"/>
              </a:defRPr>
            </a:lvl9pPr>
          </a:lstStyle>
          <a:p>
            <a:pPr>
              <a:spcBef>
                <a:spcPct val="35000"/>
              </a:spcBef>
              <a:buClr>
                <a:schemeClr val="tx2"/>
              </a:buClr>
              <a:buFont typeface="Monotype Sorts" pitchFamily="2" charset="2"/>
              <a:buNone/>
            </a:pPr>
            <a:r>
              <a:rPr kumimoji="1" lang="zh-CN" altLang="en-US" sz="2000">
                <a:latin typeface="Times New Roman" pitchFamily="18" charset="0"/>
                <a:ea typeface="宋体" charset="-122"/>
                <a:sym typeface="Symbol" pitchFamily="18" charset="2"/>
              </a:rPr>
              <a:t></a:t>
            </a:r>
            <a:r>
              <a:rPr kumimoji="1" lang="en-US" altLang="zh-CN" sz="2000" baseline="-25000">
                <a:latin typeface="Times New Roman" pitchFamily="18" charset="0"/>
                <a:ea typeface="宋体" charset="-122"/>
                <a:sym typeface="Symbol" pitchFamily="18" charset="2"/>
              </a:rPr>
              <a:t>A</a:t>
            </a:r>
            <a:r>
              <a:rPr kumimoji="1" lang="en-US" altLang="zh-CN" sz="2000">
                <a:latin typeface="Times New Roman" pitchFamily="18" charset="0"/>
                <a:ea typeface="宋体" charset="-122"/>
                <a:sym typeface="Symbol" pitchFamily="18" charset="2"/>
              </a:rPr>
              <a:t> (r)     </a:t>
            </a:r>
            <a:r>
              <a:rPr kumimoji="1" lang="en-US" altLang="zh-CN" sz="2000" baseline="-25000">
                <a:latin typeface="Times New Roman" pitchFamily="18" charset="0"/>
                <a:ea typeface="宋体" charset="-122"/>
                <a:sym typeface="Symbol" pitchFamily="18" charset="2"/>
              </a:rPr>
              <a:t>B</a:t>
            </a:r>
            <a:r>
              <a:rPr kumimoji="1" lang="en-US" altLang="zh-CN" sz="2000">
                <a:latin typeface="Times New Roman" pitchFamily="18" charset="0"/>
                <a:ea typeface="宋体" charset="-122"/>
                <a:sym typeface="Symbol" pitchFamily="18" charset="2"/>
              </a:rPr>
              <a:t> (r)</a:t>
            </a:r>
          </a:p>
        </p:txBody>
      </p:sp>
      <p:sp>
        <p:nvSpPr>
          <p:cNvPr id="20496" name="Rectangle 16"/>
          <p:cNvSpPr>
            <a:spLocks noChangeArrowheads="1"/>
          </p:cNvSpPr>
          <p:nvPr/>
        </p:nvSpPr>
        <p:spPr bwMode="auto">
          <a:xfrm>
            <a:off x="3733800" y="4343400"/>
            <a:ext cx="457200" cy="381000"/>
          </a:xfrm>
          <a:prstGeom prst="rect">
            <a:avLst/>
          </a:prstGeom>
          <a:solidFill>
            <a:schemeClr val="bg1"/>
          </a:solidFill>
          <a:ln w="9525">
            <a:solidFill>
              <a:schemeClr val="tx1"/>
            </a:solidFill>
            <a:miter lim="800000"/>
            <a:headEnd/>
            <a:tailEnd/>
          </a:ln>
        </p:spPr>
        <p:txBody>
          <a:bodyPr wrap="none" anchor="ct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eaLnBrk="0" fontAlgn="base" hangingPunct="0">
              <a:spcBef>
                <a:spcPct val="0"/>
              </a:spcBef>
              <a:spcAft>
                <a:spcPct val="0"/>
              </a:spcAft>
              <a:defRPr>
                <a:solidFill>
                  <a:schemeClr val="tx1"/>
                </a:solidFill>
                <a:latin typeface="Helvetica" pitchFamily="34" charset="0"/>
              </a:defRPr>
            </a:lvl6pPr>
            <a:lvl7pPr marL="2971800" indent="-228600" eaLnBrk="0" fontAlgn="base" hangingPunct="0">
              <a:spcBef>
                <a:spcPct val="0"/>
              </a:spcBef>
              <a:spcAft>
                <a:spcPct val="0"/>
              </a:spcAft>
              <a:defRPr>
                <a:solidFill>
                  <a:schemeClr val="tx1"/>
                </a:solidFill>
                <a:latin typeface="Helvetica" pitchFamily="34" charset="0"/>
              </a:defRPr>
            </a:lvl7pPr>
            <a:lvl8pPr marL="3429000" indent="-228600" eaLnBrk="0" fontAlgn="base" hangingPunct="0">
              <a:spcBef>
                <a:spcPct val="0"/>
              </a:spcBef>
              <a:spcAft>
                <a:spcPct val="0"/>
              </a:spcAft>
              <a:defRPr>
                <a:solidFill>
                  <a:schemeClr val="tx1"/>
                </a:solidFill>
                <a:latin typeface="Helvetica" pitchFamily="34" charset="0"/>
              </a:defRPr>
            </a:lvl8pPr>
            <a:lvl9pPr marL="3886200" indent="-228600" eaLnBrk="0" fontAlgn="base" hangingPunct="0">
              <a:spcBef>
                <a:spcPct val="0"/>
              </a:spcBef>
              <a:spcAft>
                <a:spcPct val="0"/>
              </a:spcAft>
              <a:defRPr>
                <a:solidFill>
                  <a:schemeClr val="tx1"/>
                </a:solidFill>
                <a:latin typeface="Helvetica" pitchFamily="34" charset="0"/>
              </a:defRPr>
            </a:lvl9pPr>
          </a:lstStyle>
          <a:p>
            <a:pPr algn="ctr"/>
            <a:r>
              <a:rPr lang="en-US" altLang="zh-CN" i="1">
                <a:ea typeface="宋体" charset="-122"/>
              </a:rPr>
              <a:t>A</a:t>
            </a:r>
          </a:p>
        </p:txBody>
      </p:sp>
      <p:sp>
        <p:nvSpPr>
          <p:cNvPr id="20497" name="Rectangle 17"/>
          <p:cNvSpPr>
            <a:spLocks noChangeArrowheads="1"/>
          </p:cNvSpPr>
          <p:nvPr/>
        </p:nvSpPr>
        <p:spPr bwMode="auto">
          <a:xfrm>
            <a:off x="4191000" y="4343400"/>
            <a:ext cx="381000" cy="381000"/>
          </a:xfrm>
          <a:prstGeom prst="rect">
            <a:avLst/>
          </a:prstGeom>
          <a:solidFill>
            <a:schemeClr val="bg1"/>
          </a:solidFill>
          <a:ln w="9525">
            <a:solidFill>
              <a:schemeClr val="tx1"/>
            </a:solidFill>
            <a:miter lim="800000"/>
            <a:headEnd/>
            <a:tailEnd/>
          </a:ln>
        </p:spPr>
        <p:txBody>
          <a:bodyPr wrap="none" anchor="ct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eaLnBrk="0" fontAlgn="base" hangingPunct="0">
              <a:spcBef>
                <a:spcPct val="0"/>
              </a:spcBef>
              <a:spcAft>
                <a:spcPct val="0"/>
              </a:spcAft>
              <a:defRPr>
                <a:solidFill>
                  <a:schemeClr val="tx1"/>
                </a:solidFill>
                <a:latin typeface="Helvetica" pitchFamily="34" charset="0"/>
              </a:defRPr>
            </a:lvl6pPr>
            <a:lvl7pPr marL="2971800" indent="-228600" eaLnBrk="0" fontAlgn="base" hangingPunct="0">
              <a:spcBef>
                <a:spcPct val="0"/>
              </a:spcBef>
              <a:spcAft>
                <a:spcPct val="0"/>
              </a:spcAft>
              <a:defRPr>
                <a:solidFill>
                  <a:schemeClr val="tx1"/>
                </a:solidFill>
                <a:latin typeface="Helvetica" pitchFamily="34" charset="0"/>
              </a:defRPr>
            </a:lvl7pPr>
            <a:lvl8pPr marL="3429000" indent="-228600" eaLnBrk="0" fontAlgn="base" hangingPunct="0">
              <a:spcBef>
                <a:spcPct val="0"/>
              </a:spcBef>
              <a:spcAft>
                <a:spcPct val="0"/>
              </a:spcAft>
              <a:defRPr>
                <a:solidFill>
                  <a:schemeClr val="tx1"/>
                </a:solidFill>
                <a:latin typeface="Helvetica" pitchFamily="34" charset="0"/>
              </a:defRPr>
            </a:lvl8pPr>
            <a:lvl9pPr marL="3886200" indent="-228600" eaLnBrk="0" fontAlgn="base" hangingPunct="0">
              <a:spcBef>
                <a:spcPct val="0"/>
              </a:spcBef>
              <a:spcAft>
                <a:spcPct val="0"/>
              </a:spcAft>
              <a:defRPr>
                <a:solidFill>
                  <a:schemeClr val="tx1"/>
                </a:solidFill>
                <a:latin typeface="Helvetica" pitchFamily="34" charset="0"/>
              </a:defRPr>
            </a:lvl9pPr>
          </a:lstStyle>
          <a:p>
            <a:pPr algn="ctr"/>
            <a:r>
              <a:rPr lang="en-US" altLang="zh-CN" i="1">
                <a:ea typeface="宋体" charset="-122"/>
              </a:rPr>
              <a:t>B</a:t>
            </a:r>
          </a:p>
        </p:txBody>
      </p:sp>
      <p:sp>
        <p:nvSpPr>
          <p:cNvPr id="20498" name="Rectangle 18"/>
          <p:cNvSpPr>
            <a:spLocks noChangeArrowheads="1"/>
          </p:cNvSpPr>
          <p:nvPr/>
        </p:nvSpPr>
        <p:spPr bwMode="auto">
          <a:xfrm>
            <a:off x="3733800" y="4800600"/>
            <a:ext cx="457200" cy="1295400"/>
          </a:xfrm>
          <a:prstGeom prst="rect">
            <a:avLst/>
          </a:prstGeom>
          <a:solidFill>
            <a:schemeClr val="bg1"/>
          </a:solidFill>
          <a:ln w="9525">
            <a:solidFill>
              <a:schemeClr val="tx1"/>
            </a:solidFill>
            <a:miter lim="800000"/>
            <a:headEnd/>
            <a:tailEnd/>
          </a:ln>
        </p:spPr>
        <p:txBody>
          <a:bodyPr wrap="none" anchor="ct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eaLnBrk="0" fontAlgn="base" hangingPunct="0">
              <a:spcBef>
                <a:spcPct val="0"/>
              </a:spcBef>
              <a:spcAft>
                <a:spcPct val="0"/>
              </a:spcAft>
              <a:defRPr>
                <a:solidFill>
                  <a:schemeClr val="tx1"/>
                </a:solidFill>
                <a:latin typeface="Helvetica" pitchFamily="34" charset="0"/>
              </a:defRPr>
            </a:lvl6pPr>
            <a:lvl7pPr marL="2971800" indent="-228600" eaLnBrk="0" fontAlgn="base" hangingPunct="0">
              <a:spcBef>
                <a:spcPct val="0"/>
              </a:spcBef>
              <a:spcAft>
                <a:spcPct val="0"/>
              </a:spcAft>
              <a:defRPr>
                <a:solidFill>
                  <a:schemeClr val="tx1"/>
                </a:solidFill>
                <a:latin typeface="Helvetica" pitchFamily="34" charset="0"/>
              </a:defRPr>
            </a:lvl7pPr>
            <a:lvl8pPr marL="3429000" indent="-228600" eaLnBrk="0" fontAlgn="base" hangingPunct="0">
              <a:spcBef>
                <a:spcPct val="0"/>
              </a:spcBef>
              <a:spcAft>
                <a:spcPct val="0"/>
              </a:spcAft>
              <a:defRPr>
                <a:solidFill>
                  <a:schemeClr val="tx1"/>
                </a:solidFill>
                <a:latin typeface="Helvetica" pitchFamily="34" charset="0"/>
              </a:defRPr>
            </a:lvl8pPr>
            <a:lvl9pPr marL="3886200" indent="-228600" eaLnBrk="0" fontAlgn="base" hangingPunct="0">
              <a:spcBef>
                <a:spcPct val="0"/>
              </a:spcBef>
              <a:spcAft>
                <a:spcPct val="0"/>
              </a:spcAft>
              <a:defRPr>
                <a:solidFill>
                  <a:schemeClr val="tx1"/>
                </a:solidFill>
                <a:latin typeface="Helvetica" pitchFamily="34" charset="0"/>
              </a:defRPr>
            </a:lvl9pPr>
          </a:lstStyle>
          <a:p>
            <a:pPr algn="ctr"/>
            <a:r>
              <a:rPr lang="zh-CN" altLang="en-US" i="1">
                <a:ea typeface="宋体" charset="-122"/>
                <a:sym typeface="Symbol" pitchFamily="18" charset="2"/>
              </a:rPr>
              <a:t></a:t>
            </a:r>
            <a:endParaRPr lang="zh-CN" altLang="en-US" i="1">
              <a:ea typeface="宋体" charset="-122"/>
              <a:sym typeface="Greek Symbols" pitchFamily="18" charset="2"/>
            </a:endParaRPr>
          </a:p>
          <a:p>
            <a:pPr algn="ctr"/>
            <a:r>
              <a:rPr lang="zh-CN" altLang="en-US" i="1">
                <a:ea typeface="宋体" charset="-122"/>
                <a:sym typeface="Symbol" pitchFamily="18" charset="2"/>
              </a:rPr>
              <a:t></a:t>
            </a:r>
            <a:endParaRPr lang="zh-CN" altLang="en-US" i="1">
              <a:ea typeface="宋体" charset="-122"/>
              <a:sym typeface="Greek Symbols" pitchFamily="18" charset="2"/>
            </a:endParaRPr>
          </a:p>
          <a:p>
            <a:pPr algn="ctr"/>
            <a:r>
              <a:rPr lang="zh-CN" altLang="en-US" i="1">
                <a:ea typeface="宋体" charset="-122"/>
                <a:sym typeface="Symbol" pitchFamily="18" charset="2"/>
              </a:rPr>
              <a:t></a:t>
            </a:r>
            <a:endParaRPr lang="zh-CN" altLang="en-US" i="1">
              <a:ea typeface="宋体" charset="-122"/>
              <a:sym typeface="Greek Symbols" pitchFamily="18" charset="2"/>
            </a:endParaRPr>
          </a:p>
          <a:p>
            <a:pPr algn="ctr"/>
            <a:r>
              <a:rPr lang="zh-CN" altLang="en-US" i="1">
                <a:ea typeface="宋体" charset="-122"/>
                <a:sym typeface="Symbol" pitchFamily="18" charset="2"/>
              </a:rPr>
              <a:t></a:t>
            </a:r>
          </a:p>
        </p:txBody>
      </p:sp>
      <p:sp>
        <p:nvSpPr>
          <p:cNvPr id="20499" name="Rectangle 19"/>
          <p:cNvSpPr>
            <a:spLocks noChangeArrowheads="1"/>
          </p:cNvSpPr>
          <p:nvPr/>
        </p:nvSpPr>
        <p:spPr bwMode="auto">
          <a:xfrm>
            <a:off x="4191000" y="4800600"/>
            <a:ext cx="381000" cy="1295400"/>
          </a:xfrm>
          <a:prstGeom prst="rect">
            <a:avLst/>
          </a:prstGeom>
          <a:solidFill>
            <a:schemeClr val="bg1"/>
          </a:solidFill>
          <a:ln w="9525">
            <a:solidFill>
              <a:schemeClr val="tx1"/>
            </a:solidFill>
            <a:miter lim="800000"/>
            <a:headEnd/>
            <a:tailEnd/>
          </a:ln>
        </p:spPr>
        <p:txBody>
          <a:bodyPr wrap="none" anchor="ct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eaLnBrk="0" fontAlgn="base" hangingPunct="0">
              <a:spcBef>
                <a:spcPct val="0"/>
              </a:spcBef>
              <a:spcAft>
                <a:spcPct val="0"/>
              </a:spcAft>
              <a:defRPr>
                <a:solidFill>
                  <a:schemeClr val="tx1"/>
                </a:solidFill>
                <a:latin typeface="Helvetica" pitchFamily="34" charset="0"/>
              </a:defRPr>
            </a:lvl6pPr>
            <a:lvl7pPr marL="2971800" indent="-228600" eaLnBrk="0" fontAlgn="base" hangingPunct="0">
              <a:spcBef>
                <a:spcPct val="0"/>
              </a:spcBef>
              <a:spcAft>
                <a:spcPct val="0"/>
              </a:spcAft>
              <a:defRPr>
                <a:solidFill>
                  <a:schemeClr val="tx1"/>
                </a:solidFill>
                <a:latin typeface="Helvetica" pitchFamily="34" charset="0"/>
              </a:defRPr>
            </a:lvl7pPr>
            <a:lvl8pPr marL="3429000" indent="-228600" eaLnBrk="0" fontAlgn="base" hangingPunct="0">
              <a:spcBef>
                <a:spcPct val="0"/>
              </a:spcBef>
              <a:spcAft>
                <a:spcPct val="0"/>
              </a:spcAft>
              <a:defRPr>
                <a:solidFill>
                  <a:schemeClr val="tx1"/>
                </a:solidFill>
                <a:latin typeface="Helvetica" pitchFamily="34" charset="0"/>
              </a:defRPr>
            </a:lvl8pPr>
            <a:lvl9pPr marL="3886200" indent="-228600" eaLnBrk="0" fontAlgn="base" hangingPunct="0">
              <a:spcBef>
                <a:spcPct val="0"/>
              </a:spcBef>
              <a:spcAft>
                <a:spcPct val="0"/>
              </a:spcAft>
              <a:defRPr>
                <a:solidFill>
                  <a:schemeClr val="tx1"/>
                </a:solidFill>
                <a:latin typeface="Helvetica" pitchFamily="34" charset="0"/>
              </a:defRPr>
            </a:lvl9pPr>
          </a:lstStyle>
          <a:p>
            <a:pPr algn="ctr"/>
            <a:r>
              <a:rPr lang="en-US" altLang="zh-CN">
                <a:ea typeface="宋体" charset="-122"/>
                <a:sym typeface="Greek Symbols" pitchFamily="18" charset="2"/>
              </a:rPr>
              <a:t>1</a:t>
            </a:r>
          </a:p>
          <a:p>
            <a:pPr algn="ctr"/>
            <a:r>
              <a:rPr lang="en-US" altLang="zh-CN">
                <a:ea typeface="宋体" charset="-122"/>
                <a:sym typeface="Greek Symbols" pitchFamily="18" charset="2"/>
              </a:rPr>
              <a:t>2</a:t>
            </a:r>
          </a:p>
          <a:p>
            <a:pPr algn="ctr"/>
            <a:r>
              <a:rPr lang="en-US" altLang="zh-CN">
                <a:ea typeface="宋体" charset="-122"/>
                <a:sym typeface="Greek Symbols" pitchFamily="18" charset="2"/>
              </a:rPr>
              <a:t>1</a:t>
            </a:r>
          </a:p>
          <a:p>
            <a:pPr algn="ctr"/>
            <a:r>
              <a:rPr lang="en-US" altLang="zh-CN">
                <a:ea typeface="宋体" charset="-122"/>
                <a:sym typeface="Greek Symbols" pitchFamily="18" charset="2"/>
              </a:rPr>
              <a:t>2</a:t>
            </a:r>
            <a:endParaRPr lang="en-US" altLang="zh-CN" i="1">
              <a:ea typeface="宋体" charset="-122"/>
            </a:endParaRPr>
          </a:p>
        </p:txBody>
      </p:sp>
      <p:sp>
        <p:nvSpPr>
          <p:cNvPr id="20500" name="Freeform 22"/>
          <p:cNvSpPr>
            <a:spLocks/>
          </p:cNvSpPr>
          <p:nvPr/>
        </p:nvSpPr>
        <p:spPr bwMode="auto">
          <a:xfrm>
            <a:off x="1882775" y="4624388"/>
            <a:ext cx="142875" cy="142875"/>
          </a:xfrm>
          <a:custGeom>
            <a:avLst/>
            <a:gdLst>
              <a:gd name="T0" fmla="*/ 0 w 182"/>
              <a:gd name="T1" fmla="*/ 0 h 182"/>
              <a:gd name="T2" fmla="*/ 0 w 182"/>
              <a:gd name="T3" fmla="*/ 112160812 h 182"/>
              <a:gd name="T4" fmla="*/ 112160812 w 182"/>
              <a:gd name="T5" fmla="*/ 0 h 182"/>
              <a:gd name="T6" fmla="*/ 112160812 w 182"/>
              <a:gd name="T7" fmla="*/ 112160812 h 182"/>
              <a:gd name="T8" fmla="*/ 0 w 182"/>
              <a:gd name="T9" fmla="*/ 0 h 182"/>
              <a:gd name="T10" fmla="*/ 0 60000 65536"/>
              <a:gd name="T11" fmla="*/ 0 60000 65536"/>
              <a:gd name="T12" fmla="*/ 0 60000 65536"/>
              <a:gd name="T13" fmla="*/ 0 60000 65536"/>
              <a:gd name="T14" fmla="*/ 0 60000 65536"/>
              <a:gd name="T15" fmla="*/ 0 w 182"/>
              <a:gd name="T16" fmla="*/ 0 h 182"/>
              <a:gd name="T17" fmla="*/ 182 w 182"/>
              <a:gd name="T18" fmla="*/ 182 h 182"/>
            </a:gdLst>
            <a:ahLst/>
            <a:cxnLst>
              <a:cxn ang="T10">
                <a:pos x="T0" y="T1"/>
              </a:cxn>
              <a:cxn ang="T11">
                <a:pos x="T2" y="T3"/>
              </a:cxn>
              <a:cxn ang="T12">
                <a:pos x="T4" y="T5"/>
              </a:cxn>
              <a:cxn ang="T13">
                <a:pos x="T6" y="T7"/>
              </a:cxn>
              <a:cxn ang="T14">
                <a:pos x="T8" y="T9"/>
              </a:cxn>
            </a:cxnLst>
            <a:rect l="T15" t="T16" r="T17" b="T18"/>
            <a:pathLst>
              <a:path w="182" h="182">
                <a:moveTo>
                  <a:pt x="0" y="0"/>
                </a:moveTo>
                <a:lnTo>
                  <a:pt x="0" y="182"/>
                </a:lnTo>
                <a:lnTo>
                  <a:pt x="182" y="0"/>
                </a:lnTo>
                <a:lnTo>
                  <a:pt x="182" y="182"/>
                </a:lnTo>
                <a:lnTo>
                  <a:pt x="0" y="0"/>
                </a:lnTo>
                <a:close/>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eaLnBrk="0" fontAlgn="base" hangingPunct="0">
              <a:spcBef>
                <a:spcPct val="0"/>
              </a:spcBef>
              <a:spcAft>
                <a:spcPct val="0"/>
              </a:spcAft>
              <a:defRPr>
                <a:solidFill>
                  <a:schemeClr val="tx1"/>
                </a:solidFill>
                <a:latin typeface="Helvetica" pitchFamily="34" charset="0"/>
              </a:defRPr>
            </a:lvl6pPr>
            <a:lvl7pPr marL="2971800" indent="-228600" eaLnBrk="0" fontAlgn="base" hangingPunct="0">
              <a:spcBef>
                <a:spcPct val="0"/>
              </a:spcBef>
              <a:spcAft>
                <a:spcPct val="0"/>
              </a:spcAft>
              <a:defRPr>
                <a:solidFill>
                  <a:schemeClr val="tx1"/>
                </a:solidFill>
                <a:latin typeface="Helvetica" pitchFamily="34" charset="0"/>
              </a:defRPr>
            </a:lvl7pPr>
            <a:lvl8pPr marL="3429000" indent="-228600" eaLnBrk="0" fontAlgn="base" hangingPunct="0">
              <a:spcBef>
                <a:spcPct val="0"/>
              </a:spcBef>
              <a:spcAft>
                <a:spcPct val="0"/>
              </a:spcAft>
              <a:defRPr>
                <a:solidFill>
                  <a:schemeClr val="tx1"/>
                </a:solidFill>
                <a:latin typeface="Helvetica" pitchFamily="34" charset="0"/>
              </a:defRPr>
            </a:lvl8pPr>
            <a:lvl9pPr marL="3886200" indent="-228600" eaLnBrk="0" fontAlgn="base" hangingPunct="0">
              <a:spcBef>
                <a:spcPct val="0"/>
              </a:spcBef>
              <a:spcAft>
                <a:spcPct val="0"/>
              </a:spcAft>
              <a:defRPr>
                <a:solidFill>
                  <a:schemeClr val="tx1"/>
                </a:solidFill>
                <a:latin typeface="Helvetica" pitchFamily="34" charset="0"/>
              </a:defRPr>
            </a:lvl9pPr>
          </a:lstStyle>
          <a:p>
            <a:endParaRPr lang="zh-CN" altLang="en-US">
              <a:ea typeface="宋体" charset="-122"/>
            </a:endParaRPr>
          </a:p>
        </p:txBody>
      </p:sp>
      <p:sp>
        <p:nvSpPr>
          <p:cNvPr id="21" name="云形 20"/>
          <p:cNvSpPr/>
          <p:nvPr/>
        </p:nvSpPr>
        <p:spPr bwMode="auto">
          <a:xfrm>
            <a:off x="6134100" y="4624389"/>
            <a:ext cx="2138363" cy="1131748"/>
          </a:xfrm>
          <a:prstGeom prst="cloud">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altLang="zh-CN" sz="1600" b="0" i="0" u="none" strike="noStrike" cap="none" normalizeH="0" baseline="0" dirty="0">
              <a:ln>
                <a:noFill/>
              </a:ln>
              <a:solidFill>
                <a:schemeClr val="tx1"/>
              </a:solidFill>
              <a:effectLst/>
              <a:latin typeface="Helvetica" pitchFamily="34" charset="0"/>
            </a:endParaRPr>
          </a:p>
          <a:p>
            <a:pPr marL="0" marR="0" indent="0" algn="ctr" defTabSz="914400" rtl="0" eaLnBrk="0" fontAlgn="base" latinLnBrk="0" hangingPunct="0">
              <a:lnSpc>
                <a:spcPct val="100000"/>
              </a:lnSpc>
              <a:spcBef>
                <a:spcPct val="0"/>
              </a:spcBef>
              <a:spcAft>
                <a:spcPct val="0"/>
              </a:spcAft>
              <a:buClrTx/>
              <a:buSzTx/>
              <a:buFontTx/>
              <a:buNone/>
              <a:tabLst/>
            </a:pPr>
            <a:r>
              <a:rPr lang="zh-CN" altLang="en-US" sz="1600" i="1" dirty="0">
                <a:solidFill>
                  <a:srgbClr val="FF0000"/>
                </a:solidFill>
              </a:rPr>
              <a:t>可以</a:t>
            </a:r>
            <a:r>
              <a:rPr kumimoji="0" lang="zh-CN" altLang="en-US" sz="1600" b="0" i="1" u="none" strike="noStrike" cap="none" normalizeH="0" baseline="0" dirty="0">
                <a:ln>
                  <a:noFill/>
                </a:ln>
                <a:solidFill>
                  <a:srgbClr val="FF0000"/>
                </a:solidFill>
                <a:effectLst/>
                <a:latin typeface="Helvetica" pitchFamily="34" charset="0"/>
              </a:rPr>
              <a:t>用来证伪</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762000" y="152400"/>
            <a:ext cx="8229600" cy="457200"/>
          </a:xfrm>
        </p:spPr>
        <p:txBody>
          <a:bodyPr/>
          <a:lstStyle/>
          <a:p>
            <a:pPr>
              <a:defRPr/>
            </a:pPr>
            <a:r>
              <a:rPr lang="en-US" altLang="zh-CN" dirty="0">
                <a:ea typeface="宋体" charset="-122"/>
              </a:rPr>
              <a:t>Goal — Devise a Theory for the Following</a:t>
            </a:r>
          </a:p>
        </p:txBody>
      </p:sp>
      <p:sp>
        <p:nvSpPr>
          <p:cNvPr id="21507" name="Rectangle 3"/>
          <p:cNvSpPr>
            <a:spLocks noGrp="1" noChangeArrowheads="1"/>
          </p:cNvSpPr>
          <p:nvPr>
            <p:ph type="body" idx="1"/>
          </p:nvPr>
        </p:nvSpPr>
        <p:spPr/>
        <p:txBody>
          <a:bodyPr/>
          <a:lstStyle/>
          <a:p>
            <a:r>
              <a:rPr lang="en-US" altLang="zh-CN" dirty="0">
                <a:ea typeface="宋体" charset="-122"/>
              </a:rPr>
              <a:t>Decide whether a particular relation </a:t>
            </a:r>
            <a:r>
              <a:rPr lang="en-US" altLang="zh-CN" i="1" dirty="0">
                <a:ea typeface="宋体" charset="-122"/>
              </a:rPr>
              <a:t>R</a:t>
            </a:r>
            <a:r>
              <a:rPr lang="en-US" altLang="zh-CN" dirty="0">
                <a:ea typeface="宋体" charset="-122"/>
              </a:rPr>
              <a:t> is in “good” form.</a:t>
            </a:r>
          </a:p>
          <a:p>
            <a:r>
              <a:rPr lang="en-US" altLang="zh-CN" dirty="0">
                <a:ea typeface="宋体" charset="-122"/>
              </a:rPr>
              <a:t>In the case that a relation </a:t>
            </a:r>
            <a:r>
              <a:rPr lang="en-US" altLang="zh-CN" i="1" dirty="0">
                <a:ea typeface="宋体" charset="-122"/>
              </a:rPr>
              <a:t>R</a:t>
            </a:r>
            <a:r>
              <a:rPr lang="en-US" altLang="zh-CN" dirty="0">
                <a:ea typeface="宋体" charset="-122"/>
              </a:rPr>
              <a:t> is not in “good” form, decompose it into a set of relations {</a:t>
            </a:r>
            <a:r>
              <a:rPr lang="en-US" altLang="zh-CN" i="1" dirty="0">
                <a:ea typeface="宋体" charset="-122"/>
              </a:rPr>
              <a:t>R</a:t>
            </a:r>
            <a:r>
              <a:rPr lang="en-US" altLang="zh-CN" baseline="-25000" dirty="0">
                <a:ea typeface="宋体" charset="-122"/>
              </a:rPr>
              <a:t>1</a:t>
            </a:r>
            <a:r>
              <a:rPr lang="en-US" altLang="zh-CN" i="1" dirty="0">
                <a:ea typeface="宋体" charset="-122"/>
              </a:rPr>
              <a:t>, R</a:t>
            </a:r>
            <a:r>
              <a:rPr lang="en-US" altLang="zh-CN" baseline="-25000" dirty="0">
                <a:ea typeface="宋体" charset="-122"/>
              </a:rPr>
              <a:t>2</a:t>
            </a:r>
            <a:r>
              <a:rPr lang="en-US" altLang="zh-CN" i="1" dirty="0">
                <a:ea typeface="宋体" charset="-122"/>
              </a:rPr>
              <a:t>, ..., R</a:t>
            </a:r>
            <a:r>
              <a:rPr lang="en-US" altLang="zh-CN" i="1" baseline="-25000" dirty="0">
                <a:ea typeface="宋体" charset="-122"/>
              </a:rPr>
              <a:t>n</a:t>
            </a:r>
            <a:r>
              <a:rPr lang="en-US" altLang="zh-CN" dirty="0">
                <a:ea typeface="宋体" charset="-122"/>
              </a:rPr>
              <a:t>} such that </a:t>
            </a:r>
          </a:p>
          <a:p>
            <a:pPr lvl="1"/>
            <a:r>
              <a:rPr lang="en-US" altLang="zh-CN" sz="1800" dirty="0">
                <a:ea typeface="宋体" charset="-122"/>
              </a:rPr>
              <a:t>each relation is in </a:t>
            </a:r>
            <a:r>
              <a:rPr lang="en-US" altLang="zh-CN" sz="1800" dirty="0">
                <a:solidFill>
                  <a:schemeClr val="tx2"/>
                </a:solidFill>
                <a:ea typeface="宋体" charset="-122"/>
              </a:rPr>
              <a:t>good form</a:t>
            </a:r>
            <a:r>
              <a:rPr lang="en-US" altLang="zh-CN" sz="1800" dirty="0">
                <a:ea typeface="宋体" charset="-122"/>
              </a:rPr>
              <a:t> </a:t>
            </a:r>
          </a:p>
          <a:p>
            <a:pPr lvl="1"/>
            <a:r>
              <a:rPr lang="en-US" altLang="zh-CN" sz="1800" dirty="0">
                <a:ea typeface="宋体" charset="-122"/>
              </a:rPr>
              <a:t>the decomposition is a </a:t>
            </a:r>
            <a:r>
              <a:rPr lang="en-US" altLang="zh-CN" sz="1800" dirty="0">
                <a:solidFill>
                  <a:schemeClr val="tx2"/>
                </a:solidFill>
                <a:ea typeface="宋体" charset="-122"/>
              </a:rPr>
              <a:t>lossless-join decomposition</a:t>
            </a:r>
          </a:p>
          <a:p>
            <a:endParaRPr lang="en-US" altLang="zh-CN" dirty="0">
              <a:ea typeface="宋体" charset="-122"/>
            </a:endParaRPr>
          </a:p>
          <a:p>
            <a:r>
              <a:rPr lang="en-US" altLang="zh-CN" dirty="0">
                <a:solidFill>
                  <a:srgbClr val="FF0000"/>
                </a:solidFill>
                <a:ea typeface="宋体" charset="-122"/>
              </a:rPr>
              <a:t>What is a good form?</a:t>
            </a:r>
            <a:r>
              <a:rPr lang="en-US" altLang="zh-CN" dirty="0">
                <a:ea typeface="宋体" charset="-122"/>
              </a:rPr>
              <a:t> </a:t>
            </a:r>
            <a:br>
              <a:rPr lang="en-US" altLang="zh-CN" dirty="0">
                <a:ea typeface="宋体" charset="-122"/>
              </a:rPr>
            </a:br>
            <a:endParaRPr lang="en-US" altLang="zh-CN" dirty="0">
              <a:ea typeface="宋体" charset="-122"/>
            </a:endParaRPr>
          </a:p>
          <a:p>
            <a:r>
              <a:rPr lang="en-US" altLang="zh-CN" dirty="0">
                <a:ea typeface="宋体" charset="-122"/>
              </a:rPr>
              <a:t>Our theory is based on:</a:t>
            </a:r>
          </a:p>
          <a:p>
            <a:pPr lvl="1"/>
            <a:r>
              <a:rPr lang="en-US" altLang="zh-CN" sz="1800" dirty="0">
                <a:solidFill>
                  <a:schemeClr val="tx2"/>
                </a:solidFill>
                <a:ea typeface="宋体" charset="-122"/>
              </a:rPr>
              <a:t>functional dependencies</a:t>
            </a:r>
          </a:p>
          <a:p>
            <a:pPr lvl="1"/>
            <a:r>
              <a:rPr lang="en-US" altLang="zh-CN" sz="1800" dirty="0">
                <a:ea typeface="宋体" charset="-122"/>
              </a:rPr>
              <a:t>multivalued dependencies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p:txBody>
          <a:bodyPr/>
          <a:lstStyle/>
          <a:p>
            <a:pPr>
              <a:defRPr/>
            </a:pPr>
            <a:r>
              <a:rPr lang="en-US" altLang="zh-CN">
                <a:ea typeface="宋体" charset="-122"/>
              </a:rPr>
              <a:t>Functional Dependencies</a:t>
            </a:r>
          </a:p>
        </p:txBody>
      </p:sp>
      <p:sp>
        <p:nvSpPr>
          <p:cNvPr id="22531" name="Rectangle 3"/>
          <p:cNvSpPr>
            <a:spLocks noGrp="1" noChangeArrowheads="1"/>
          </p:cNvSpPr>
          <p:nvPr>
            <p:ph type="body" idx="1"/>
          </p:nvPr>
        </p:nvSpPr>
        <p:spPr/>
        <p:txBody>
          <a:bodyPr/>
          <a:lstStyle/>
          <a:p>
            <a:r>
              <a:rPr lang="en-US" altLang="zh-CN">
                <a:ea typeface="宋体" charset="-122"/>
              </a:rPr>
              <a:t>Constraints on the set of legal relations.</a:t>
            </a:r>
          </a:p>
          <a:p>
            <a:r>
              <a:rPr lang="en-US" altLang="zh-CN">
                <a:ea typeface="宋体" charset="-122"/>
              </a:rPr>
              <a:t>Require that the value for a certain set of attributes determines uniquely the value for another set of attributes.</a:t>
            </a:r>
          </a:p>
          <a:p>
            <a:r>
              <a:rPr lang="en-US" altLang="zh-CN">
                <a:ea typeface="宋体" charset="-122"/>
              </a:rPr>
              <a:t>A functional dependency is a generalization of the notion of a </a:t>
            </a:r>
            <a:r>
              <a:rPr lang="en-US" altLang="zh-CN" i="1">
                <a:ea typeface="宋体" charset="-122"/>
              </a:rPr>
              <a:t>key.</a:t>
            </a:r>
            <a:endParaRPr lang="en-US" altLang="zh-CN">
              <a:ea typeface="宋体"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p:cNvSpPr>
            <a:spLocks noGrp="1" noChangeArrowheads="1"/>
          </p:cNvSpPr>
          <p:nvPr>
            <p:ph type="title"/>
          </p:nvPr>
        </p:nvSpPr>
        <p:spPr>
          <a:xfrm>
            <a:off x="450850" y="203200"/>
            <a:ext cx="8077200" cy="609600"/>
          </a:xfrm>
        </p:spPr>
        <p:txBody>
          <a:bodyPr/>
          <a:lstStyle/>
          <a:p>
            <a:pPr>
              <a:defRPr/>
            </a:pPr>
            <a:r>
              <a:rPr lang="en-US" altLang="zh-CN">
                <a:ea typeface="宋体" charset="-122"/>
              </a:rPr>
              <a:t>Introduction</a:t>
            </a:r>
          </a:p>
        </p:txBody>
      </p:sp>
      <p:sp>
        <p:nvSpPr>
          <p:cNvPr id="5123" name="Rectangle 3"/>
          <p:cNvSpPr>
            <a:spLocks noGrp="1" noChangeArrowheads="1"/>
          </p:cNvSpPr>
          <p:nvPr>
            <p:ph type="body" idx="1"/>
          </p:nvPr>
        </p:nvSpPr>
        <p:spPr/>
        <p:txBody>
          <a:bodyPr/>
          <a:lstStyle/>
          <a:p>
            <a:r>
              <a:rPr lang="en-US" altLang="zh-CN" dirty="0">
                <a:ea typeface="宋体" charset="-122"/>
              </a:rPr>
              <a:t>The goal of a relational database design is to generate a set of relation schemas that allows us</a:t>
            </a:r>
          </a:p>
          <a:p>
            <a:pPr lvl="1"/>
            <a:r>
              <a:rPr lang="en-US" altLang="zh-CN" sz="1800" dirty="0">
                <a:ea typeface="宋体" charset="-122"/>
              </a:rPr>
              <a:t>To store information </a:t>
            </a:r>
            <a:r>
              <a:rPr lang="en-US" altLang="zh-CN" sz="1800" dirty="0">
                <a:solidFill>
                  <a:schemeClr val="tx2"/>
                </a:solidFill>
                <a:ea typeface="宋体" charset="-122"/>
              </a:rPr>
              <a:t>without unnecessary redundancy</a:t>
            </a:r>
          </a:p>
          <a:p>
            <a:pPr lvl="1"/>
            <a:r>
              <a:rPr lang="en-US" altLang="zh-CN" sz="1800" dirty="0">
                <a:ea typeface="宋体" charset="-122"/>
              </a:rPr>
              <a:t>To </a:t>
            </a:r>
            <a:r>
              <a:rPr lang="en-US" altLang="zh-CN" sz="1800" dirty="0">
                <a:solidFill>
                  <a:schemeClr val="tx2"/>
                </a:solidFill>
                <a:ea typeface="宋体" charset="-122"/>
              </a:rPr>
              <a:t>retrieve information easily</a:t>
            </a:r>
          </a:p>
          <a:p>
            <a:endParaRPr lang="en-US" altLang="zh-CN" dirty="0">
              <a:ea typeface="宋体" charset="-122"/>
            </a:endParaRPr>
          </a:p>
          <a:p>
            <a:r>
              <a:rPr lang="en-US" altLang="zh-CN" dirty="0">
                <a:ea typeface="宋体" charset="-122"/>
              </a:rPr>
              <a:t>This is accomplished by designing schemas that are in an appropriate </a:t>
            </a:r>
            <a:r>
              <a:rPr lang="en-US" altLang="zh-CN" dirty="0">
                <a:solidFill>
                  <a:schemeClr val="tx2"/>
                </a:solidFill>
                <a:ea typeface="宋体" charset="-122"/>
              </a:rPr>
              <a:t>normal form</a:t>
            </a:r>
            <a:r>
              <a:rPr lang="en-US" altLang="zh-CN" dirty="0">
                <a:ea typeface="宋体" charset="-122"/>
              </a:rPr>
              <a:t>.</a:t>
            </a:r>
          </a:p>
          <a:p>
            <a:endParaRPr lang="en-US" altLang="zh-CN" dirty="0">
              <a:ea typeface="宋体" charset="-122"/>
            </a:endParaRPr>
          </a:p>
          <a:p>
            <a:r>
              <a:rPr lang="en-US" altLang="zh-CN" dirty="0">
                <a:ea typeface="宋体" charset="-122"/>
              </a:rPr>
              <a:t>Basically, it is how to general a </a:t>
            </a:r>
            <a:r>
              <a:rPr lang="en-US" altLang="zh-CN" dirty="0">
                <a:solidFill>
                  <a:srgbClr val="FF0000"/>
                </a:solidFill>
                <a:ea typeface="宋体" charset="-122"/>
              </a:rPr>
              <a:t>good </a:t>
            </a:r>
            <a:r>
              <a:rPr lang="en-US" altLang="zh-CN" dirty="0">
                <a:ea typeface="宋体" charset="-122"/>
              </a:rPr>
              <a:t>relation schemas to represent an enterprise database.</a:t>
            </a:r>
          </a:p>
          <a:p>
            <a:pPr lvl="1"/>
            <a:endParaRPr lang="en-US" altLang="zh-CN" sz="1800" dirty="0">
              <a:ea typeface="宋体"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p:txBody>
          <a:bodyPr/>
          <a:lstStyle/>
          <a:p>
            <a:pPr>
              <a:defRPr/>
            </a:pPr>
            <a:r>
              <a:rPr lang="en-US" altLang="zh-CN">
                <a:ea typeface="宋体" charset="-122"/>
              </a:rPr>
              <a:t>Functional Dependencies (Cont.)</a:t>
            </a:r>
          </a:p>
        </p:txBody>
      </p:sp>
      <p:sp>
        <p:nvSpPr>
          <p:cNvPr id="23555" name="Rectangle 3"/>
          <p:cNvSpPr>
            <a:spLocks noGrp="1" noChangeArrowheads="1"/>
          </p:cNvSpPr>
          <p:nvPr>
            <p:ph type="body" idx="1"/>
          </p:nvPr>
        </p:nvSpPr>
        <p:spPr>
          <a:xfrm>
            <a:off x="1066800" y="990600"/>
            <a:ext cx="7245350" cy="4787900"/>
          </a:xfrm>
        </p:spPr>
        <p:txBody>
          <a:bodyPr/>
          <a:lstStyle/>
          <a:p>
            <a:pPr>
              <a:tabLst>
                <a:tab pos="2917825" algn="ctr"/>
              </a:tabLst>
            </a:pPr>
            <a:r>
              <a:rPr lang="en-US" altLang="zh-CN" sz="1800" dirty="0">
                <a:ea typeface="宋体" charset="-122"/>
              </a:rPr>
              <a:t>Let </a:t>
            </a:r>
            <a:r>
              <a:rPr lang="en-US" altLang="zh-CN" sz="1800" i="1" dirty="0">
                <a:ea typeface="宋体" charset="-122"/>
              </a:rPr>
              <a:t>R</a:t>
            </a:r>
            <a:r>
              <a:rPr lang="en-US" altLang="zh-CN" sz="1800" dirty="0">
                <a:ea typeface="宋体" charset="-122"/>
              </a:rPr>
              <a:t> be a relation schema</a:t>
            </a:r>
          </a:p>
          <a:p>
            <a:pPr>
              <a:buFont typeface="Monotype Sorts" pitchFamily="2" charset="2"/>
              <a:buNone/>
              <a:tabLst>
                <a:tab pos="2917825" algn="ctr"/>
              </a:tabLst>
            </a:pPr>
            <a:r>
              <a:rPr lang="en-US" altLang="zh-CN" sz="1800" dirty="0">
                <a:ea typeface="宋体" charset="-122"/>
              </a:rPr>
              <a:t>		</a:t>
            </a:r>
            <a:r>
              <a:rPr lang="en-US" altLang="zh-CN" sz="1800" dirty="0">
                <a:ea typeface="宋体" charset="-122"/>
                <a:sym typeface="Symbol" pitchFamily="18" charset="2"/>
              </a:rPr>
              <a:t>  </a:t>
            </a:r>
            <a:r>
              <a:rPr lang="en-US" altLang="zh-CN" sz="1800" i="1" dirty="0">
                <a:ea typeface="宋体" charset="-122"/>
                <a:sym typeface="Symbol" pitchFamily="18" charset="2"/>
              </a:rPr>
              <a:t>R  and   </a:t>
            </a:r>
            <a:r>
              <a:rPr lang="en-US" altLang="zh-CN" sz="1800" dirty="0">
                <a:ea typeface="宋体" charset="-122"/>
                <a:sym typeface="Symbol" pitchFamily="18" charset="2"/>
              </a:rPr>
              <a:t> </a:t>
            </a:r>
            <a:r>
              <a:rPr lang="en-US" altLang="zh-CN" sz="1800" i="1" dirty="0">
                <a:ea typeface="宋体" charset="-122"/>
                <a:sym typeface="Symbol" pitchFamily="18" charset="2"/>
              </a:rPr>
              <a:t>R</a:t>
            </a:r>
          </a:p>
          <a:p>
            <a:pPr>
              <a:tabLst>
                <a:tab pos="2917825" algn="ctr"/>
              </a:tabLst>
            </a:pPr>
            <a:r>
              <a:rPr lang="en-US" altLang="zh-CN" sz="1800" dirty="0">
                <a:ea typeface="宋体" charset="-122"/>
                <a:sym typeface="Symbol" pitchFamily="18" charset="2"/>
              </a:rPr>
              <a:t>The functional dependency</a:t>
            </a:r>
          </a:p>
          <a:p>
            <a:pPr>
              <a:buFont typeface="Monotype Sorts" pitchFamily="2" charset="2"/>
              <a:buNone/>
              <a:tabLst>
                <a:tab pos="2917825" algn="ctr"/>
              </a:tabLst>
            </a:pPr>
            <a:r>
              <a:rPr lang="en-US" altLang="zh-CN" sz="1800" i="1" dirty="0">
                <a:ea typeface="宋体" charset="-122"/>
                <a:sym typeface="Symbol" pitchFamily="18" charset="2"/>
              </a:rPr>
              <a:t>		 </a:t>
            </a:r>
            <a:r>
              <a:rPr lang="en-US" altLang="zh-CN" sz="1800" dirty="0">
                <a:ea typeface="宋体" charset="-122"/>
                <a:sym typeface="Symbol" pitchFamily="18" charset="2"/>
              </a:rPr>
              <a:t> </a:t>
            </a:r>
            <a:r>
              <a:rPr lang="en-US" altLang="zh-CN" sz="1800" dirty="0">
                <a:ea typeface="宋体" charset="-122"/>
                <a:sym typeface="Monotype Sorts" pitchFamily="2" charset="2"/>
              </a:rPr>
              <a:t> </a:t>
            </a:r>
            <a:r>
              <a:rPr lang="en-US" altLang="zh-CN" sz="1800" i="1" dirty="0">
                <a:ea typeface="宋体" charset="-122"/>
                <a:sym typeface="Symbol" pitchFamily="18" charset="2"/>
              </a:rPr>
              <a:t></a:t>
            </a:r>
            <a:br>
              <a:rPr lang="en-US" altLang="zh-CN" sz="1800" i="1" dirty="0">
                <a:ea typeface="宋体" charset="-122"/>
                <a:sym typeface="Symbol" pitchFamily="18" charset="2"/>
              </a:rPr>
            </a:br>
            <a:r>
              <a:rPr lang="en-US" altLang="zh-CN" sz="1800" dirty="0">
                <a:solidFill>
                  <a:schemeClr val="tx2"/>
                </a:solidFill>
                <a:ea typeface="宋体" charset="-122"/>
                <a:sym typeface="Symbol" pitchFamily="18" charset="2"/>
              </a:rPr>
              <a:t>holds on</a:t>
            </a:r>
            <a:r>
              <a:rPr lang="en-US" altLang="zh-CN" sz="1800" dirty="0">
                <a:ea typeface="宋体" charset="-122"/>
                <a:sym typeface="Symbol" pitchFamily="18" charset="2"/>
              </a:rPr>
              <a:t> </a:t>
            </a:r>
            <a:r>
              <a:rPr lang="en-US" altLang="zh-CN" sz="1800" i="1" dirty="0">
                <a:ea typeface="宋体" charset="-122"/>
                <a:sym typeface="Symbol" pitchFamily="18" charset="2"/>
              </a:rPr>
              <a:t>R</a:t>
            </a:r>
            <a:r>
              <a:rPr lang="en-US" altLang="zh-CN" sz="1800" dirty="0">
                <a:ea typeface="宋体" charset="-122"/>
                <a:sym typeface="Symbol" pitchFamily="18" charset="2"/>
              </a:rPr>
              <a:t> if and only if for </a:t>
            </a:r>
            <a:r>
              <a:rPr lang="en-US" altLang="zh-CN" sz="1800" dirty="0">
                <a:solidFill>
                  <a:srgbClr val="FF0000"/>
                </a:solidFill>
                <a:ea typeface="宋体" charset="-122"/>
                <a:sym typeface="Symbol" pitchFamily="18" charset="2"/>
              </a:rPr>
              <a:t>any legal relations </a:t>
            </a:r>
            <a:r>
              <a:rPr lang="en-US" altLang="zh-CN" sz="1800" i="1" dirty="0">
                <a:ea typeface="宋体" charset="-122"/>
                <a:sym typeface="Symbol" pitchFamily="18" charset="2"/>
              </a:rPr>
              <a:t>r</a:t>
            </a:r>
            <a:r>
              <a:rPr lang="en-US" altLang="zh-CN" sz="1800" dirty="0">
                <a:ea typeface="宋体" charset="-122"/>
                <a:sym typeface="Symbol" pitchFamily="18" charset="2"/>
              </a:rPr>
              <a:t>(R), whenever any two tuples </a:t>
            </a:r>
            <a:r>
              <a:rPr lang="en-US" altLang="zh-CN" sz="1800" i="1" dirty="0">
                <a:ea typeface="宋体" charset="-122"/>
                <a:sym typeface="Symbol" pitchFamily="18" charset="2"/>
              </a:rPr>
              <a:t>t</a:t>
            </a:r>
            <a:r>
              <a:rPr lang="en-US" altLang="zh-CN" sz="1800" baseline="-25000" dirty="0">
                <a:ea typeface="宋体" charset="-122"/>
                <a:sym typeface="Symbol" pitchFamily="18" charset="2"/>
              </a:rPr>
              <a:t>1</a:t>
            </a:r>
            <a:r>
              <a:rPr lang="en-US" altLang="zh-CN" sz="1800" i="1" dirty="0">
                <a:ea typeface="宋体" charset="-122"/>
                <a:sym typeface="Symbol" pitchFamily="18" charset="2"/>
              </a:rPr>
              <a:t> </a:t>
            </a:r>
            <a:r>
              <a:rPr lang="en-US" altLang="zh-CN" sz="1800" dirty="0">
                <a:ea typeface="宋体" charset="-122"/>
                <a:sym typeface="Symbol" pitchFamily="18" charset="2"/>
              </a:rPr>
              <a:t>and </a:t>
            </a:r>
            <a:r>
              <a:rPr lang="en-US" altLang="zh-CN" sz="1800" i="1" dirty="0">
                <a:ea typeface="宋体" charset="-122"/>
                <a:sym typeface="Symbol" pitchFamily="18" charset="2"/>
              </a:rPr>
              <a:t>t</a:t>
            </a:r>
            <a:r>
              <a:rPr lang="en-US" altLang="zh-CN" sz="1800" baseline="-25000" dirty="0">
                <a:ea typeface="宋体" charset="-122"/>
                <a:sym typeface="Symbol" pitchFamily="18" charset="2"/>
              </a:rPr>
              <a:t>2</a:t>
            </a:r>
            <a:r>
              <a:rPr lang="en-US" altLang="zh-CN" sz="1800" dirty="0">
                <a:ea typeface="宋体" charset="-122"/>
                <a:sym typeface="Symbol" pitchFamily="18" charset="2"/>
              </a:rPr>
              <a:t> of </a:t>
            </a:r>
            <a:r>
              <a:rPr lang="en-US" altLang="zh-CN" sz="1800" i="1" dirty="0">
                <a:ea typeface="宋体" charset="-122"/>
                <a:sym typeface="Symbol" pitchFamily="18" charset="2"/>
              </a:rPr>
              <a:t>r</a:t>
            </a:r>
            <a:r>
              <a:rPr lang="en-US" altLang="zh-CN" sz="1800" dirty="0">
                <a:ea typeface="宋体" charset="-122"/>
                <a:sym typeface="Symbol" pitchFamily="18" charset="2"/>
              </a:rPr>
              <a:t> agree on the attributes , they also agree on the attributes </a:t>
            </a:r>
            <a:r>
              <a:rPr lang="en-US" altLang="zh-CN" sz="1800" i="1" dirty="0">
                <a:ea typeface="宋体" charset="-122"/>
                <a:sym typeface="Symbol" pitchFamily="18" charset="2"/>
              </a:rPr>
              <a:t>. </a:t>
            </a:r>
            <a:r>
              <a:rPr lang="en-US" altLang="zh-CN" sz="1800" dirty="0">
                <a:ea typeface="宋体" charset="-122"/>
                <a:sym typeface="Symbol" pitchFamily="18" charset="2"/>
              </a:rPr>
              <a:t> That is, </a:t>
            </a:r>
          </a:p>
          <a:p>
            <a:pPr>
              <a:buFont typeface="Monotype Sorts" pitchFamily="2" charset="2"/>
              <a:buNone/>
              <a:tabLst>
                <a:tab pos="2917825" algn="ctr"/>
              </a:tabLst>
            </a:pPr>
            <a:r>
              <a:rPr lang="en-US" altLang="zh-CN" sz="1800" i="1" dirty="0">
                <a:ea typeface="宋体" charset="-122"/>
                <a:sym typeface="Symbol" pitchFamily="18" charset="2"/>
              </a:rPr>
              <a:t>		 t</a:t>
            </a:r>
            <a:r>
              <a:rPr lang="en-US" altLang="zh-CN" sz="1800" baseline="-25000" dirty="0">
                <a:ea typeface="宋体" charset="-122"/>
                <a:sym typeface="Symbol" pitchFamily="18" charset="2"/>
              </a:rPr>
              <a:t>1</a:t>
            </a:r>
            <a:r>
              <a:rPr lang="en-US" altLang="zh-CN" sz="1800" dirty="0">
                <a:ea typeface="宋体" charset="-122"/>
                <a:sym typeface="Symbol" pitchFamily="18" charset="2"/>
              </a:rPr>
              <a:t>[] = </a:t>
            </a:r>
            <a:r>
              <a:rPr lang="en-US" altLang="zh-CN" sz="1800" i="1" dirty="0">
                <a:ea typeface="宋体" charset="-122"/>
                <a:sym typeface="Symbol" pitchFamily="18" charset="2"/>
              </a:rPr>
              <a:t>t</a:t>
            </a:r>
            <a:r>
              <a:rPr lang="en-US" altLang="zh-CN" sz="1800" baseline="-25000" dirty="0">
                <a:ea typeface="宋体" charset="-122"/>
                <a:sym typeface="Symbol" pitchFamily="18" charset="2"/>
              </a:rPr>
              <a:t>2 </a:t>
            </a:r>
            <a:r>
              <a:rPr lang="en-US" altLang="zh-CN" sz="1800" dirty="0">
                <a:ea typeface="宋体" charset="-122"/>
                <a:sym typeface="Symbol" pitchFamily="18" charset="2"/>
              </a:rPr>
              <a:t>[]      </a:t>
            </a:r>
            <a:r>
              <a:rPr lang="en-US" altLang="zh-CN" sz="1800" i="1" dirty="0">
                <a:ea typeface="宋体" charset="-122"/>
                <a:sym typeface="Symbol" pitchFamily="18" charset="2"/>
              </a:rPr>
              <a:t>t</a:t>
            </a:r>
            <a:r>
              <a:rPr lang="en-US" altLang="zh-CN" sz="1800" baseline="-25000" dirty="0">
                <a:ea typeface="宋体" charset="-122"/>
                <a:sym typeface="Symbol" pitchFamily="18" charset="2"/>
              </a:rPr>
              <a:t>1</a:t>
            </a:r>
            <a:r>
              <a:rPr lang="en-US" altLang="zh-CN" sz="1800" dirty="0">
                <a:ea typeface="宋体" charset="-122"/>
                <a:sym typeface="Symbol" pitchFamily="18" charset="2"/>
              </a:rPr>
              <a:t>[</a:t>
            </a:r>
            <a:r>
              <a:rPr lang="en-US" altLang="zh-CN" sz="1800" i="1" dirty="0">
                <a:ea typeface="宋体" charset="-122"/>
                <a:sym typeface="Symbol" pitchFamily="18" charset="2"/>
              </a:rPr>
              <a:t> </a:t>
            </a:r>
            <a:r>
              <a:rPr lang="en-US" altLang="zh-CN" sz="1800" dirty="0">
                <a:ea typeface="宋体" charset="-122"/>
                <a:sym typeface="Symbol" pitchFamily="18" charset="2"/>
              </a:rPr>
              <a:t>]  = </a:t>
            </a:r>
            <a:r>
              <a:rPr lang="en-US" altLang="zh-CN" sz="1800" i="1" dirty="0">
                <a:ea typeface="宋体" charset="-122"/>
                <a:sym typeface="Symbol" pitchFamily="18" charset="2"/>
              </a:rPr>
              <a:t>t</a:t>
            </a:r>
            <a:r>
              <a:rPr lang="en-US" altLang="zh-CN" sz="1800" baseline="-25000" dirty="0">
                <a:ea typeface="宋体" charset="-122"/>
                <a:sym typeface="Symbol" pitchFamily="18" charset="2"/>
              </a:rPr>
              <a:t>2 </a:t>
            </a:r>
            <a:r>
              <a:rPr lang="en-US" altLang="zh-CN" sz="1800" dirty="0">
                <a:ea typeface="宋体" charset="-122"/>
                <a:sym typeface="Symbol" pitchFamily="18" charset="2"/>
              </a:rPr>
              <a:t>[</a:t>
            </a:r>
            <a:r>
              <a:rPr lang="en-US" altLang="zh-CN" sz="1800" i="1" dirty="0">
                <a:ea typeface="宋体" charset="-122"/>
                <a:sym typeface="Symbol" pitchFamily="18" charset="2"/>
              </a:rPr>
              <a:t> </a:t>
            </a:r>
            <a:r>
              <a:rPr lang="en-US" altLang="zh-CN" sz="1800" dirty="0">
                <a:ea typeface="宋体" charset="-122"/>
                <a:sym typeface="Symbol" pitchFamily="18" charset="2"/>
              </a:rPr>
              <a:t>] </a:t>
            </a:r>
          </a:p>
          <a:p>
            <a:pPr>
              <a:tabLst>
                <a:tab pos="2917825" algn="ctr"/>
              </a:tabLst>
            </a:pPr>
            <a:r>
              <a:rPr lang="en-US" altLang="zh-CN" sz="1800" dirty="0">
                <a:ea typeface="宋体" charset="-122"/>
              </a:rPr>
              <a:t>Example:  Consider </a:t>
            </a:r>
            <a:r>
              <a:rPr lang="en-US" altLang="zh-CN" sz="1800" i="1" dirty="0">
                <a:ea typeface="宋体" charset="-122"/>
              </a:rPr>
              <a:t>r(A,B)</a:t>
            </a:r>
            <a:r>
              <a:rPr lang="en-US" altLang="zh-CN" sz="1800" dirty="0">
                <a:ea typeface="宋体" charset="-122"/>
              </a:rPr>
              <a:t> with the following instance of </a:t>
            </a:r>
            <a:r>
              <a:rPr lang="en-US" altLang="zh-CN" sz="1800" i="1" dirty="0">
                <a:ea typeface="宋体" charset="-122"/>
              </a:rPr>
              <a:t>r.</a:t>
            </a:r>
            <a:endParaRPr lang="en-US" altLang="zh-CN" sz="1800" dirty="0">
              <a:ea typeface="宋体" charset="-122"/>
            </a:endParaRPr>
          </a:p>
          <a:p>
            <a:pPr>
              <a:tabLst>
                <a:tab pos="2917825" algn="ctr"/>
              </a:tabLst>
            </a:pPr>
            <a:endParaRPr lang="en-US" altLang="zh-CN" sz="1800" dirty="0">
              <a:ea typeface="宋体" charset="-122"/>
            </a:endParaRPr>
          </a:p>
          <a:p>
            <a:pPr>
              <a:tabLst>
                <a:tab pos="2917825" algn="ctr"/>
              </a:tabLst>
            </a:pPr>
            <a:endParaRPr lang="en-US" altLang="zh-CN" sz="1800" dirty="0">
              <a:ea typeface="宋体" charset="-122"/>
            </a:endParaRPr>
          </a:p>
          <a:p>
            <a:pPr>
              <a:tabLst>
                <a:tab pos="2917825" algn="ctr"/>
              </a:tabLst>
            </a:pPr>
            <a:endParaRPr lang="en-US" altLang="zh-CN" sz="1800" dirty="0">
              <a:ea typeface="宋体" charset="-122"/>
            </a:endParaRPr>
          </a:p>
          <a:p>
            <a:pPr>
              <a:tabLst>
                <a:tab pos="2917825" algn="ctr"/>
              </a:tabLst>
            </a:pPr>
            <a:r>
              <a:rPr lang="en-US" altLang="zh-CN" sz="1800" dirty="0">
                <a:ea typeface="宋体" charset="-122"/>
              </a:rPr>
              <a:t>On this instance, </a:t>
            </a:r>
            <a:r>
              <a:rPr lang="en-US" altLang="zh-CN" sz="1800" i="1" dirty="0">
                <a:ea typeface="宋体" charset="-122"/>
              </a:rPr>
              <a:t>A</a:t>
            </a:r>
            <a:r>
              <a:rPr lang="en-US" altLang="zh-CN" sz="1800" dirty="0">
                <a:ea typeface="宋体" charset="-122"/>
              </a:rPr>
              <a:t> </a:t>
            </a:r>
            <a:r>
              <a:rPr lang="en-US" altLang="zh-CN" sz="1800" dirty="0">
                <a:ea typeface="宋体" charset="-122"/>
                <a:sym typeface="Symbol" pitchFamily="18" charset="2"/>
              </a:rPr>
              <a:t></a:t>
            </a:r>
            <a:r>
              <a:rPr lang="en-US" altLang="zh-CN" sz="1800" dirty="0">
                <a:ea typeface="宋体" charset="-122"/>
                <a:sym typeface="Monotype Sorts" pitchFamily="2" charset="2"/>
              </a:rPr>
              <a:t> </a:t>
            </a:r>
            <a:r>
              <a:rPr lang="en-US" altLang="zh-CN" sz="1800" i="1" dirty="0">
                <a:ea typeface="宋体" charset="-122"/>
              </a:rPr>
              <a:t>B</a:t>
            </a:r>
            <a:r>
              <a:rPr lang="en-US" altLang="zh-CN" sz="1800" dirty="0">
                <a:ea typeface="宋体" charset="-122"/>
              </a:rPr>
              <a:t> does </a:t>
            </a:r>
            <a:r>
              <a:rPr lang="en-US" altLang="zh-CN" sz="1800" b="1" dirty="0">
                <a:ea typeface="宋体" charset="-122"/>
              </a:rPr>
              <a:t>NOT</a:t>
            </a:r>
            <a:r>
              <a:rPr lang="en-US" altLang="zh-CN" sz="1800" dirty="0">
                <a:ea typeface="宋体" charset="-122"/>
              </a:rPr>
              <a:t> hold, but  </a:t>
            </a:r>
            <a:r>
              <a:rPr lang="en-US" altLang="zh-CN" sz="1800" i="1" dirty="0">
                <a:ea typeface="宋体" charset="-122"/>
              </a:rPr>
              <a:t>B</a:t>
            </a:r>
            <a:r>
              <a:rPr lang="en-US" altLang="zh-CN" sz="1800" dirty="0">
                <a:ea typeface="宋体" charset="-122"/>
              </a:rPr>
              <a:t> </a:t>
            </a:r>
            <a:r>
              <a:rPr lang="en-US" altLang="zh-CN" sz="1800" dirty="0">
                <a:ea typeface="宋体" charset="-122"/>
                <a:sym typeface="Symbol" pitchFamily="18" charset="2"/>
              </a:rPr>
              <a:t></a:t>
            </a:r>
            <a:r>
              <a:rPr lang="en-US" altLang="zh-CN" sz="1800" dirty="0">
                <a:ea typeface="宋体" charset="-122"/>
              </a:rPr>
              <a:t> </a:t>
            </a:r>
            <a:r>
              <a:rPr lang="en-US" altLang="zh-CN" sz="1800" i="1" dirty="0">
                <a:ea typeface="宋体" charset="-122"/>
              </a:rPr>
              <a:t>A</a:t>
            </a:r>
            <a:r>
              <a:rPr lang="en-US" altLang="zh-CN" sz="1800" dirty="0">
                <a:ea typeface="宋体" charset="-122"/>
              </a:rPr>
              <a:t> does hold. </a:t>
            </a:r>
          </a:p>
          <a:p>
            <a:pPr>
              <a:tabLst>
                <a:tab pos="2917825" algn="ctr"/>
              </a:tabLst>
            </a:pPr>
            <a:endParaRPr lang="zh-CN" altLang="en-US" sz="1800" i="1" dirty="0">
              <a:ea typeface="宋体" charset="-122"/>
              <a:sym typeface="Symbol" pitchFamily="18" charset="2"/>
            </a:endParaRPr>
          </a:p>
        </p:txBody>
      </p:sp>
      <p:sp>
        <p:nvSpPr>
          <p:cNvPr id="23556" name="Text Box 4"/>
          <p:cNvSpPr txBox="1">
            <a:spLocks noChangeArrowheads="1"/>
          </p:cNvSpPr>
          <p:nvPr/>
        </p:nvSpPr>
        <p:spPr bwMode="auto">
          <a:xfrm>
            <a:off x="3943350" y="4119563"/>
            <a:ext cx="777875" cy="92551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marL="457200" indent="-457200">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eaLnBrk="0" fontAlgn="base" hangingPunct="0">
              <a:spcBef>
                <a:spcPct val="0"/>
              </a:spcBef>
              <a:spcAft>
                <a:spcPct val="0"/>
              </a:spcAft>
              <a:defRPr>
                <a:solidFill>
                  <a:schemeClr val="tx1"/>
                </a:solidFill>
                <a:latin typeface="Helvetica" pitchFamily="34" charset="0"/>
              </a:defRPr>
            </a:lvl6pPr>
            <a:lvl7pPr marL="2971800" indent="-228600" eaLnBrk="0" fontAlgn="base" hangingPunct="0">
              <a:spcBef>
                <a:spcPct val="0"/>
              </a:spcBef>
              <a:spcAft>
                <a:spcPct val="0"/>
              </a:spcAft>
              <a:defRPr>
                <a:solidFill>
                  <a:schemeClr val="tx1"/>
                </a:solidFill>
                <a:latin typeface="Helvetica" pitchFamily="34" charset="0"/>
              </a:defRPr>
            </a:lvl7pPr>
            <a:lvl8pPr marL="3429000" indent="-228600" eaLnBrk="0" fontAlgn="base" hangingPunct="0">
              <a:spcBef>
                <a:spcPct val="0"/>
              </a:spcBef>
              <a:spcAft>
                <a:spcPct val="0"/>
              </a:spcAft>
              <a:defRPr>
                <a:solidFill>
                  <a:schemeClr val="tx1"/>
                </a:solidFill>
                <a:latin typeface="Helvetica" pitchFamily="34" charset="0"/>
              </a:defRPr>
            </a:lvl8pPr>
            <a:lvl9pPr marL="3886200" indent="-228600" eaLnBrk="0" fontAlgn="base" hangingPunct="0">
              <a:spcBef>
                <a:spcPct val="0"/>
              </a:spcBef>
              <a:spcAft>
                <a:spcPct val="0"/>
              </a:spcAft>
              <a:defRPr>
                <a:solidFill>
                  <a:schemeClr val="tx1"/>
                </a:solidFill>
                <a:latin typeface="Helvetica" pitchFamily="34" charset="0"/>
              </a:defRPr>
            </a:lvl9pPr>
          </a:lstStyle>
          <a:p>
            <a:pPr>
              <a:buFontTx/>
              <a:buAutoNum type="arabicPlain"/>
            </a:pPr>
            <a:r>
              <a:rPr lang="en-US" altLang="zh-CN">
                <a:ea typeface="宋体" charset="-122"/>
              </a:rPr>
              <a:t>4</a:t>
            </a:r>
          </a:p>
          <a:p>
            <a:r>
              <a:rPr lang="en-US" altLang="zh-CN">
                <a:ea typeface="宋体" charset="-122"/>
              </a:rPr>
              <a:t>1     5</a:t>
            </a:r>
          </a:p>
          <a:p>
            <a:r>
              <a:rPr lang="en-US" altLang="zh-CN">
                <a:ea typeface="宋体" charset="-122"/>
              </a:rPr>
              <a:t>3	7</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p:txBody>
          <a:bodyPr/>
          <a:lstStyle/>
          <a:p>
            <a:pPr>
              <a:defRPr/>
            </a:pPr>
            <a:r>
              <a:rPr lang="en-US" altLang="zh-CN">
                <a:ea typeface="宋体" charset="-122"/>
              </a:rPr>
              <a:t>Functional Dependencies (Cont.)</a:t>
            </a:r>
          </a:p>
        </p:txBody>
      </p:sp>
      <p:sp>
        <p:nvSpPr>
          <p:cNvPr id="24579" name="Rectangle 3"/>
          <p:cNvSpPr>
            <a:spLocks noGrp="1" noChangeArrowheads="1"/>
          </p:cNvSpPr>
          <p:nvPr>
            <p:ph type="body" idx="1"/>
          </p:nvPr>
        </p:nvSpPr>
        <p:spPr/>
        <p:txBody>
          <a:bodyPr/>
          <a:lstStyle/>
          <a:p>
            <a:pPr>
              <a:tabLst>
                <a:tab pos="1250950" algn="l"/>
                <a:tab pos="2173288" algn="l"/>
                <a:tab pos="3378200" algn="l"/>
              </a:tabLst>
            </a:pPr>
            <a:r>
              <a:rPr lang="en-US" altLang="zh-CN" i="1" dirty="0">
                <a:ea typeface="宋体" charset="-122"/>
                <a:sym typeface="Symbol" pitchFamily="18" charset="2"/>
              </a:rPr>
              <a:t>K</a:t>
            </a:r>
            <a:r>
              <a:rPr lang="en-US" altLang="zh-CN" dirty="0">
                <a:ea typeface="宋体" charset="-122"/>
                <a:sym typeface="Symbol" pitchFamily="18" charset="2"/>
              </a:rPr>
              <a:t> is a </a:t>
            </a:r>
            <a:r>
              <a:rPr lang="en-US" altLang="zh-CN" dirty="0" err="1">
                <a:solidFill>
                  <a:schemeClr val="tx2"/>
                </a:solidFill>
                <a:ea typeface="宋体" charset="-122"/>
                <a:sym typeface="Symbol" pitchFamily="18" charset="2"/>
              </a:rPr>
              <a:t>superkey</a:t>
            </a:r>
            <a:r>
              <a:rPr lang="en-US" altLang="zh-CN" dirty="0">
                <a:ea typeface="宋体" charset="-122"/>
                <a:sym typeface="Symbol" pitchFamily="18" charset="2"/>
              </a:rPr>
              <a:t> for relation schema </a:t>
            </a:r>
            <a:r>
              <a:rPr lang="en-US" altLang="zh-CN" i="1" dirty="0">
                <a:ea typeface="宋体" charset="-122"/>
                <a:sym typeface="Symbol" pitchFamily="18" charset="2"/>
              </a:rPr>
              <a:t>R</a:t>
            </a:r>
            <a:r>
              <a:rPr lang="en-US" altLang="zh-CN" dirty="0">
                <a:ea typeface="宋体" charset="-122"/>
                <a:sym typeface="Symbol" pitchFamily="18" charset="2"/>
              </a:rPr>
              <a:t> if and only if </a:t>
            </a:r>
            <a:r>
              <a:rPr lang="en-US" altLang="zh-CN" i="1" dirty="0">
                <a:ea typeface="宋体" charset="-122"/>
                <a:sym typeface="Symbol" pitchFamily="18" charset="2"/>
              </a:rPr>
              <a:t>K </a:t>
            </a:r>
            <a:r>
              <a:rPr lang="en-US" altLang="zh-CN" dirty="0">
                <a:ea typeface="宋体" charset="-122"/>
                <a:sym typeface="Symbol" pitchFamily="18" charset="2"/>
              </a:rPr>
              <a:t></a:t>
            </a:r>
            <a:r>
              <a:rPr lang="en-US" altLang="zh-CN" dirty="0">
                <a:ea typeface="宋体" charset="-122"/>
                <a:sym typeface="Monotype Sorts" pitchFamily="2" charset="2"/>
              </a:rPr>
              <a:t> </a:t>
            </a:r>
            <a:r>
              <a:rPr lang="en-US" altLang="zh-CN" i="1" dirty="0">
                <a:ea typeface="宋体" charset="-122"/>
                <a:sym typeface="Monotype Sorts" pitchFamily="2" charset="2"/>
              </a:rPr>
              <a:t>R</a:t>
            </a:r>
            <a:endParaRPr lang="en-US" altLang="zh-CN" dirty="0">
              <a:ea typeface="宋体" charset="-122"/>
              <a:sym typeface="Monotype Sorts" pitchFamily="2" charset="2"/>
            </a:endParaRPr>
          </a:p>
          <a:p>
            <a:pPr>
              <a:tabLst>
                <a:tab pos="1250950" algn="l"/>
                <a:tab pos="2173288" algn="l"/>
                <a:tab pos="3378200" algn="l"/>
              </a:tabLst>
            </a:pPr>
            <a:r>
              <a:rPr lang="en-US" altLang="zh-CN" i="1" dirty="0">
                <a:ea typeface="宋体" charset="-122"/>
                <a:sym typeface="Monotype Sorts" pitchFamily="2" charset="2"/>
              </a:rPr>
              <a:t>K</a:t>
            </a:r>
            <a:r>
              <a:rPr lang="en-US" altLang="zh-CN" dirty="0">
                <a:ea typeface="宋体" charset="-122"/>
                <a:sym typeface="Monotype Sorts" pitchFamily="2" charset="2"/>
              </a:rPr>
              <a:t> is a </a:t>
            </a:r>
            <a:r>
              <a:rPr lang="en-US" altLang="zh-CN" dirty="0">
                <a:solidFill>
                  <a:schemeClr val="tx2"/>
                </a:solidFill>
                <a:ea typeface="宋体" charset="-122"/>
                <a:sym typeface="Monotype Sorts" pitchFamily="2" charset="2"/>
              </a:rPr>
              <a:t>candidate key</a:t>
            </a:r>
            <a:r>
              <a:rPr lang="en-US" altLang="zh-CN" dirty="0">
                <a:ea typeface="宋体" charset="-122"/>
                <a:sym typeface="Monotype Sorts" pitchFamily="2" charset="2"/>
              </a:rPr>
              <a:t> for </a:t>
            </a:r>
            <a:r>
              <a:rPr lang="en-US" altLang="zh-CN" i="1" dirty="0">
                <a:ea typeface="宋体" charset="-122"/>
                <a:sym typeface="Monotype Sorts" pitchFamily="2" charset="2"/>
              </a:rPr>
              <a:t>R</a:t>
            </a:r>
            <a:r>
              <a:rPr lang="en-US" altLang="zh-CN" dirty="0">
                <a:ea typeface="宋体" charset="-122"/>
                <a:sym typeface="Monotype Sorts" pitchFamily="2" charset="2"/>
              </a:rPr>
              <a:t> if and only if </a:t>
            </a:r>
          </a:p>
          <a:p>
            <a:pPr lvl="1">
              <a:tabLst>
                <a:tab pos="1250950" algn="l"/>
                <a:tab pos="2173288" algn="l"/>
                <a:tab pos="3378200" algn="l"/>
              </a:tabLst>
            </a:pPr>
            <a:r>
              <a:rPr lang="en-US" altLang="zh-CN" sz="1800" i="1" dirty="0">
                <a:ea typeface="宋体" charset="-122"/>
                <a:sym typeface="Monotype Sorts" pitchFamily="2" charset="2"/>
              </a:rPr>
              <a:t>K </a:t>
            </a:r>
            <a:r>
              <a:rPr lang="en-US" altLang="zh-CN" sz="1800" dirty="0">
                <a:ea typeface="宋体" charset="-122"/>
                <a:sym typeface="Symbol" pitchFamily="18" charset="2"/>
              </a:rPr>
              <a:t></a:t>
            </a:r>
            <a:r>
              <a:rPr lang="en-US" altLang="zh-CN" sz="1800" dirty="0">
                <a:ea typeface="宋体" charset="-122"/>
                <a:sym typeface="Monotype Sorts" pitchFamily="2" charset="2"/>
              </a:rPr>
              <a:t> </a:t>
            </a:r>
            <a:r>
              <a:rPr lang="en-US" altLang="zh-CN" sz="1800" i="1" dirty="0">
                <a:ea typeface="宋体" charset="-122"/>
                <a:sym typeface="Monotype Sorts" pitchFamily="2" charset="2"/>
              </a:rPr>
              <a:t>R</a:t>
            </a:r>
            <a:r>
              <a:rPr lang="en-US" altLang="zh-CN" sz="1800" dirty="0">
                <a:ea typeface="宋体" charset="-122"/>
                <a:sym typeface="Monotype Sorts" pitchFamily="2" charset="2"/>
              </a:rPr>
              <a:t>, and</a:t>
            </a:r>
          </a:p>
          <a:p>
            <a:pPr lvl="1">
              <a:tabLst>
                <a:tab pos="1250950" algn="l"/>
                <a:tab pos="2173288" algn="l"/>
                <a:tab pos="3378200" algn="l"/>
              </a:tabLst>
            </a:pPr>
            <a:r>
              <a:rPr lang="en-US" altLang="zh-CN" sz="1800" dirty="0">
                <a:ea typeface="宋体" charset="-122"/>
                <a:sym typeface="Monotype Sorts" pitchFamily="2" charset="2"/>
              </a:rPr>
              <a:t>for no </a:t>
            </a:r>
            <a:r>
              <a:rPr lang="en-US" altLang="zh-CN" sz="1800" dirty="0">
                <a:ea typeface="宋体" charset="-122"/>
                <a:sym typeface="Symbol" pitchFamily="18" charset="2"/>
              </a:rPr>
              <a:t>  </a:t>
            </a:r>
            <a:r>
              <a:rPr lang="en-US" altLang="zh-CN" sz="1800" i="1" dirty="0">
                <a:ea typeface="宋体" charset="-122"/>
                <a:sym typeface="Symbol" pitchFamily="18" charset="2"/>
              </a:rPr>
              <a:t>K, </a:t>
            </a:r>
            <a:r>
              <a:rPr lang="en-US" altLang="zh-CN" sz="1800" dirty="0">
                <a:ea typeface="宋体" charset="-122"/>
                <a:sym typeface="Symbol" pitchFamily="18" charset="2"/>
              </a:rPr>
              <a:t> </a:t>
            </a:r>
            <a:r>
              <a:rPr lang="en-US" altLang="zh-CN" sz="1800" dirty="0">
                <a:ea typeface="宋体" charset="-122"/>
                <a:sym typeface="Monotype Sorts" pitchFamily="2" charset="2"/>
              </a:rPr>
              <a:t> </a:t>
            </a:r>
            <a:r>
              <a:rPr lang="en-US" altLang="zh-CN" sz="1800" i="1" dirty="0">
                <a:ea typeface="宋体" charset="-122"/>
                <a:sym typeface="Monotype Sorts" pitchFamily="2" charset="2"/>
              </a:rPr>
              <a:t>R</a:t>
            </a:r>
          </a:p>
          <a:p>
            <a:pPr>
              <a:tabLst>
                <a:tab pos="1250950" algn="l"/>
                <a:tab pos="2173288" algn="l"/>
                <a:tab pos="3378200" algn="l"/>
              </a:tabLst>
            </a:pPr>
            <a:r>
              <a:rPr lang="en-US" altLang="zh-CN" dirty="0">
                <a:ea typeface="宋体" charset="-122"/>
              </a:rPr>
              <a:t>Functional dependencies allow us to express constraints that cannot be expressed using </a:t>
            </a:r>
            <a:r>
              <a:rPr lang="en-US" altLang="zh-CN" dirty="0" err="1">
                <a:ea typeface="宋体" charset="-122"/>
              </a:rPr>
              <a:t>superkeys</a:t>
            </a:r>
            <a:r>
              <a:rPr lang="en-US" altLang="zh-CN" dirty="0">
                <a:ea typeface="宋体" charset="-122"/>
              </a:rPr>
              <a:t>.  Consider the schema:</a:t>
            </a:r>
          </a:p>
          <a:p>
            <a:pPr lvl="1">
              <a:buNone/>
              <a:tabLst>
                <a:tab pos="1250950" algn="l"/>
                <a:tab pos="2173288" algn="l"/>
                <a:tab pos="3378200" algn="l"/>
              </a:tabLst>
            </a:pPr>
            <a:r>
              <a:rPr lang="en-US" altLang="zh-CN" i="1" dirty="0">
                <a:ea typeface="宋体" charset="-122"/>
              </a:rPr>
              <a:t>  </a:t>
            </a:r>
            <a:r>
              <a:rPr lang="en-US" altLang="zh-CN" i="1" dirty="0" err="1">
                <a:ea typeface="宋体" charset="-122"/>
              </a:rPr>
              <a:t>inst_dept</a:t>
            </a:r>
            <a:r>
              <a:rPr lang="en-US" altLang="zh-CN" i="1" dirty="0">
                <a:ea typeface="宋体" charset="-122"/>
              </a:rPr>
              <a:t> (ID, name, salary, </a:t>
            </a:r>
            <a:r>
              <a:rPr lang="en-US" altLang="zh-CN" i="1" dirty="0" err="1">
                <a:ea typeface="宋体" charset="-122"/>
              </a:rPr>
              <a:t>dept_name</a:t>
            </a:r>
            <a:r>
              <a:rPr lang="en-US" altLang="zh-CN" i="1" dirty="0">
                <a:ea typeface="宋体" charset="-122"/>
              </a:rPr>
              <a:t>, building, budget )</a:t>
            </a:r>
          </a:p>
          <a:p>
            <a:pPr lvl="1">
              <a:buNone/>
              <a:tabLst>
                <a:tab pos="1250950" algn="l"/>
                <a:tab pos="2173288" algn="l"/>
                <a:tab pos="3378200" algn="l"/>
              </a:tabLst>
            </a:pPr>
            <a:r>
              <a:rPr lang="en-US" altLang="zh-CN" dirty="0">
                <a:ea typeface="宋体" charset="-122"/>
              </a:rPr>
              <a:t>We expect these functional dependencies to hold:</a:t>
            </a:r>
          </a:p>
          <a:p>
            <a:pPr lvl="1">
              <a:buNone/>
              <a:tabLst>
                <a:tab pos="1250950" algn="l"/>
                <a:tab pos="2173288" algn="l"/>
                <a:tab pos="3378200" algn="l"/>
              </a:tabLst>
            </a:pPr>
            <a:r>
              <a:rPr lang="en-US" altLang="zh-CN" i="1" dirty="0">
                <a:ea typeface="宋体" charset="-122"/>
              </a:rPr>
              <a:t>			</a:t>
            </a:r>
            <a:r>
              <a:rPr lang="en-US" altLang="zh-CN" i="1" dirty="0" err="1">
                <a:ea typeface="宋体" charset="-122"/>
              </a:rPr>
              <a:t>dept_name</a:t>
            </a:r>
            <a:r>
              <a:rPr lang="en-US" altLang="zh-CN" dirty="0">
                <a:ea typeface="宋体" charset="-122"/>
                <a:sym typeface="Symbol" pitchFamily="18" charset="2"/>
              </a:rPr>
              <a:t>  </a:t>
            </a:r>
            <a:r>
              <a:rPr lang="en-US" altLang="zh-CN" i="1" dirty="0">
                <a:ea typeface="宋体" charset="-122"/>
              </a:rPr>
              <a:t>  building</a:t>
            </a:r>
          </a:p>
          <a:p>
            <a:pPr lvl="1">
              <a:buNone/>
              <a:tabLst>
                <a:tab pos="1250950" algn="l"/>
                <a:tab pos="2173288" algn="l"/>
                <a:tab pos="3378200" algn="l"/>
              </a:tabLst>
            </a:pPr>
            <a:r>
              <a:rPr lang="en-US" altLang="zh-CN" i="1" dirty="0">
                <a:ea typeface="宋体" charset="-122"/>
              </a:rPr>
              <a:t>           and          ID </a:t>
            </a:r>
            <a:r>
              <a:rPr lang="en-US" altLang="zh-CN" dirty="0">
                <a:ea typeface="宋体" charset="-122"/>
                <a:sym typeface="Symbol" pitchFamily="18" charset="2"/>
              </a:rPr>
              <a:t></a:t>
            </a:r>
            <a:r>
              <a:rPr lang="en-US" altLang="zh-CN" dirty="0">
                <a:ea typeface="宋体" charset="-122"/>
                <a:sym typeface="Monotype Sorts" pitchFamily="2" charset="2"/>
              </a:rPr>
              <a:t> </a:t>
            </a:r>
            <a:r>
              <a:rPr lang="en-US" altLang="zh-CN" i="1" dirty="0">
                <a:ea typeface="宋体" charset="-122"/>
              </a:rPr>
              <a:t> building</a:t>
            </a:r>
          </a:p>
          <a:p>
            <a:pPr lvl="1">
              <a:buNone/>
              <a:tabLst>
                <a:tab pos="1250950" algn="l"/>
                <a:tab pos="2173288" algn="l"/>
                <a:tab pos="3378200" algn="l"/>
              </a:tabLst>
            </a:pPr>
            <a:r>
              <a:rPr lang="en-US" altLang="zh-CN" dirty="0">
                <a:ea typeface="宋体" charset="-122"/>
              </a:rPr>
              <a:t>but would not expect the following to hold: </a:t>
            </a:r>
          </a:p>
          <a:p>
            <a:pPr lvl="1">
              <a:buNone/>
              <a:tabLst>
                <a:tab pos="1250950" algn="l"/>
                <a:tab pos="2173288" algn="l"/>
                <a:tab pos="3378200" algn="l"/>
              </a:tabLst>
            </a:pPr>
            <a:r>
              <a:rPr lang="en-US" altLang="zh-CN" i="1" dirty="0">
                <a:ea typeface="宋体" charset="-122"/>
              </a:rPr>
              <a:t>			</a:t>
            </a:r>
            <a:r>
              <a:rPr lang="en-US" altLang="zh-CN" i="1" dirty="0" err="1">
                <a:ea typeface="宋体" charset="-122"/>
              </a:rPr>
              <a:t>dept_name</a:t>
            </a:r>
            <a:r>
              <a:rPr lang="en-US" altLang="zh-CN" i="1" dirty="0">
                <a:ea typeface="宋体" charset="-122"/>
              </a:rPr>
              <a:t> </a:t>
            </a:r>
            <a:r>
              <a:rPr lang="en-US" altLang="zh-CN" dirty="0">
                <a:ea typeface="宋体" charset="-122"/>
                <a:sym typeface="Symbol" pitchFamily="18" charset="2"/>
              </a:rPr>
              <a:t></a:t>
            </a:r>
            <a:r>
              <a:rPr lang="en-US" altLang="zh-CN" dirty="0">
                <a:ea typeface="宋体" charset="-122"/>
                <a:sym typeface="Monotype Sorts" pitchFamily="2" charset="2"/>
              </a:rPr>
              <a:t> </a:t>
            </a:r>
            <a:r>
              <a:rPr lang="en-US" altLang="zh-CN" i="1" dirty="0">
                <a:ea typeface="宋体" charset="-122"/>
              </a:rPr>
              <a:t> salary</a:t>
            </a:r>
          </a:p>
          <a:p>
            <a:pPr>
              <a:buFont typeface="Monotype Sorts" pitchFamily="2" charset="2"/>
              <a:buNone/>
              <a:tabLst>
                <a:tab pos="1250950" algn="l"/>
                <a:tab pos="2173288" algn="l"/>
                <a:tab pos="3378200" algn="l"/>
              </a:tabLst>
            </a:pPr>
            <a:endParaRPr lang="zh-CN" altLang="en-US" sz="1800" i="1" u="sng" dirty="0">
              <a:ea typeface="宋体" charset="-122"/>
              <a:sym typeface="Monotype Sorts" pitchFamily="2" charset="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p:txBody>
          <a:bodyPr/>
          <a:lstStyle/>
          <a:p>
            <a:pPr>
              <a:defRPr/>
            </a:pPr>
            <a:r>
              <a:rPr lang="en-US" altLang="zh-CN">
                <a:ea typeface="宋体" charset="-122"/>
              </a:rPr>
              <a:t>Use of Functional Dependencies</a:t>
            </a:r>
          </a:p>
        </p:txBody>
      </p:sp>
      <p:sp>
        <p:nvSpPr>
          <p:cNvPr id="25603" name="Rectangle 3"/>
          <p:cNvSpPr>
            <a:spLocks noGrp="1" noChangeArrowheads="1"/>
          </p:cNvSpPr>
          <p:nvPr>
            <p:ph type="body" idx="1"/>
          </p:nvPr>
        </p:nvSpPr>
        <p:spPr>
          <a:xfrm>
            <a:off x="571500" y="1114425"/>
            <a:ext cx="8051800" cy="5245100"/>
          </a:xfrm>
        </p:spPr>
        <p:txBody>
          <a:bodyPr/>
          <a:lstStyle/>
          <a:p>
            <a:r>
              <a:rPr lang="en-US" altLang="zh-CN" dirty="0">
                <a:ea typeface="宋体" charset="-122"/>
              </a:rPr>
              <a:t>We use functional dependencies to:</a:t>
            </a:r>
          </a:p>
          <a:p>
            <a:pPr lvl="1"/>
            <a:r>
              <a:rPr lang="en-US" altLang="zh-CN" sz="1800" dirty="0">
                <a:ea typeface="宋体" charset="-122"/>
              </a:rPr>
              <a:t>test relations to see if they are legal under a given set of functional dependencies. </a:t>
            </a:r>
          </a:p>
          <a:p>
            <a:pPr lvl="2"/>
            <a:r>
              <a:rPr lang="en-US" altLang="zh-CN" sz="1800" dirty="0">
                <a:ea typeface="宋体" charset="-122"/>
              </a:rPr>
              <a:t> If a relation </a:t>
            </a:r>
            <a:r>
              <a:rPr lang="en-US" altLang="zh-CN" sz="1800" i="1" dirty="0">
                <a:ea typeface="宋体" charset="-122"/>
              </a:rPr>
              <a:t>r</a:t>
            </a:r>
            <a:r>
              <a:rPr lang="en-US" altLang="zh-CN" sz="1800" dirty="0">
                <a:ea typeface="宋体" charset="-122"/>
              </a:rPr>
              <a:t> is legal under a set </a:t>
            </a:r>
            <a:r>
              <a:rPr lang="en-US" altLang="zh-CN" sz="1800" i="1" dirty="0">
                <a:ea typeface="宋体" charset="-122"/>
              </a:rPr>
              <a:t>F</a:t>
            </a:r>
            <a:r>
              <a:rPr lang="en-US" altLang="zh-CN" sz="1800" dirty="0">
                <a:ea typeface="宋体" charset="-122"/>
              </a:rPr>
              <a:t> of functional dependencies, we say that </a:t>
            </a:r>
            <a:r>
              <a:rPr lang="en-US" altLang="zh-CN" sz="1800" i="1" dirty="0">
                <a:ea typeface="宋体" charset="-122"/>
              </a:rPr>
              <a:t>r</a:t>
            </a:r>
            <a:r>
              <a:rPr lang="en-US" altLang="zh-CN" sz="1800" dirty="0">
                <a:ea typeface="宋体" charset="-122"/>
              </a:rPr>
              <a:t> </a:t>
            </a:r>
            <a:r>
              <a:rPr lang="en-US" altLang="zh-CN" sz="1800" dirty="0">
                <a:solidFill>
                  <a:schemeClr val="tx2"/>
                </a:solidFill>
                <a:ea typeface="宋体" charset="-122"/>
              </a:rPr>
              <a:t>satisfies </a:t>
            </a:r>
            <a:r>
              <a:rPr lang="en-US" altLang="zh-CN" sz="1800" i="1" dirty="0">
                <a:ea typeface="宋体" charset="-122"/>
              </a:rPr>
              <a:t>F.</a:t>
            </a:r>
            <a:endParaRPr lang="en-US" altLang="zh-CN" sz="1800" dirty="0">
              <a:ea typeface="宋体" charset="-122"/>
            </a:endParaRPr>
          </a:p>
          <a:p>
            <a:pPr lvl="1"/>
            <a:r>
              <a:rPr lang="en-US" altLang="zh-CN" sz="1800" dirty="0">
                <a:ea typeface="宋体" charset="-122"/>
              </a:rPr>
              <a:t>specify constraints on the set of legal relations</a:t>
            </a:r>
          </a:p>
          <a:p>
            <a:pPr lvl="2"/>
            <a:r>
              <a:rPr lang="en-US" altLang="zh-CN" sz="1800" dirty="0">
                <a:ea typeface="宋体" charset="-122"/>
              </a:rPr>
              <a:t>We say that </a:t>
            </a:r>
            <a:r>
              <a:rPr lang="en-US" altLang="zh-CN" sz="1800" i="1" dirty="0">
                <a:ea typeface="宋体" charset="-122"/>
              </a:rPr>
              <a:t>F</a:t>
            </a:r>
            <a:r>
              <a:rPr lang="en-US" altLang="zh-CN" sz="1800" dirty="0">
                <a:ea typeface="宋体" charset="-122"/>
              </a:rPr>
              <a:t> </a:t>
            </a:r>
            <a:r>
              <a:rPr lang="en-US" altLang="zh-CN" sz="1800" dirty="0">
                <a:solidFill>
                  <a:schemeClr val="tx2"/>
                </a:solidFill>
                <a:ea typeface="宋体" charset="-122"/>
              </a:rPr>
              <a:t>holds on</a:t>
            </a:r>
            <a:r>
              <a:rPr lang="en-US" altLang="zh-CN" sz="1800" dirty="0">
                <a:ea typeface="宋体" charset="-122"/>
              </a:rPr>
              <a:t> </a:t>
            </a:r>
            <a:r>
              <a:rPr lang="en-US" altLang="zh-CN" sz="1800" i="1" dirty="0">
                <a:ea typeface="宋体" charset="-122"/>
              </a:rPr>
              <a:t>R</a:t>
            </a:r>
            <a:r>
              <a:rPr lang="en-US" altLang="zh-CN" sz="1800" dirty="0">
                <a:ea typeface="宋体" charset="-122"/>
              </a:rPr>
              <a:t> if </a:t>
            </a:r>
            <a:r>
              <a:rPr lang="en-US" altLang="zh-CN" sz="1800" dirty="0">
                <a:solidFill>
                  <a:schemeClr val="tx2"/>
                </a:solidFill>
                <a:ea typeface="宋体" charset="-122"/>
              </a:rPr>
              <a:t>all </a:t>
            </a:r>
            <a:r>
              <a:rPr lang="en-US" altLang="zh-CN" sz="1800" dirty="0">
                <a:ea typeface="宋体" charset="-122"/>
              </a:rPr>
              <a:t>legal relations on </a:t>
            </a:r>
            <a:r>
              <a:rPr lang="en-US" altLang="zh-CN" sz="1800" i="1" dirty="0">
                <a:ea typeface="宋体" charset="-122"/>
              </a:rPr>
              <a:t>R</a:t>
            </a:r>
            <a:r>
              <a:rPr lang="en-US" altLang="zh-CN" sz="1800" dirty="0">
                <a:ea typeface="宋体" charset="-122"/>
              </a:rPr>
              <a:t> satisfy the set of functional dependencies </a:t>
            </a:r>
            <a:r>
              <a:rPr lang="en-US" altLang="zh-CN" sz="1800" i="1" dirty="0">
                <a:ea typeface="宋体" charset="-122"/>
              </a:rPr>
              <a:t>F.</a:t>
            </a:r>
          </a:p>
          <a:p>
            <a:r>
              <a:rPr lang="en-US" altLang="zh-CN" dirty="0">
                <a:ea typeface="宋体" charset="-122"/>
              </a:rPr>
              <a:t>Note:  </a:t>
            </a:r>
            <a:r>
              <a:rPr lang="en-US" altLang="zh-CN" dirty="0">
                <a:solidFill>
                  <a:schemeClr val="tx2"/>
                </a:solidFill>
                <a:ea typeface="宋体" charset="-122"/>
              </a:rPr>
              <a:t>A specific instance</a:t>
            </a:r>
            <a:r>
              <a:rPr lang="en-US" altLang="zh-CN" dirty="0">
                <a:ea typeface="宋体" charset="-122"/>
              </a:rPr>
              <a:t> of a relation </a:t>
            </a:r>
            <a:r>
              <a:rPr lang="en-US" altLang="zh-CN" dirty="0">
                <a:solidFill>
                  <a:srgbClr val="FF0000"/>
                </a:solidFill>
                <a:ea typeface="宋体" charset="-122"/>
              </a:rPr>
              <a:t>schema</a:t>
            </a:r>
            <a:r>
              <a:rPr lang="en-US" altLang="zh-CN" dirty="0">
                <a:ea typeface="宋体" charset="-122"/>
              </a:rPr>
              <a:t> may satisfy a functional dependency even if the functional dependency does not hold on all legal instances.  For example</a:t>
            </a:r>
          </a:p>
          <a:p>
            <a:pPr lvl="1"/>
            <a:r>
              <a:rPr lang="en-US" altLang="zh-CN" dirty="0">
                <a:ea typeface="宋体" charset="-122"/>
              </a:rPr>
              <a:t>For example, a specific instance of instructor may, by chance, satisfy </a:t>
            </a:r>
            <a:br>
              <a:rPr lang="en-US" altLang="zh-CN" dirty="0">
                <a:ea typeface="宋体" charset="-122"/>
              </a:rPr>
            </a:br>
            <a:r>
              <a:rPr lang="en-US" altLang="zh-CN" i="1" dirty="0">
                <a:ea typeface="宋体" charset="-122"/>
              </a:rPr>
              <a:t>               name </a:t>
            </a:r>
            <a:r>
              <a:rPr lang="en-US" altLang="zh-CN" i="1" dirty="0">
                <a:ea typeface="宋体" charset="-122"/>
                <a:sym typeface="Symbol" pitchFamily="18" charset="2"/>
              </a:rPr>
              <a:t></a:t>
            </a:r>
            <a:r>
              <a:rPr lang="en-US" altLang="zh-CN" i="1" dirty="0">
                <a:ea typeface="宋体" charset="-122"/>
                <a:sym typeface="Monotype Sorts" pitchFamily="2" charset="2"/>
              </a:rPr>
              <a:t> </a:t>
            </a:r>
            <a:r>
              <a:rPr lang="en-US" altLang="zh-CN" i="1" dirty="0">
                <a:ea typeface="宋体" charset="-122"/>
              </a:rPr>
              <a:t> ID.</a:t>
            </a:r>
          </a:p>
          <a:p>
            <a:pPr lvl="1">
              <a:buFont typeface="Monotype Sorts" pitchFamily="2" charset="2"/>
              <a:buNone/>
            </a:pPr>
            <a:endParaRPr lang="en-US" altLang="zh-CN" sz="1800" i="1" dirty="0">
              <a:ea typeface="宋体" charset="-122"/>
              <a:sym typeface="Monotype Sorts" pitchFamily="2" charset="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p:txBody>
          <a:bodyPr/>
          <a:lstStyle/>
          <a:p>
            <a:pPr>
              <a:defRPr/>
            </a:pPr>
            <a:r>
              <a:rPr lang="en-US" altLang="zh-CN">
                <a:ea typeface="宋体" charset="-122"/>
              </a:rPr>
              <a:t>Functional Dependencies (Cont.)</a:t>
            </a:r>
          </a:p>
        </p:txBody>
      </p:sp>
      <p:sp>
        <p:nvSpPr>
          <p:cNvPr id="26627" name="Rectangle 3"/>
          <p:cNvSpPr>
            <a:spLocks noGrp="1" noChangeArrowheads="1"/>
          </p:cNvSpPr>
          <p:nvPr>
            <p:ph type="body" idx="1"/>
          </p:nvPr>
        </p:nvSpPr>
        <p:spPr>
          <a:xfrm>
            <a:off x="571500" y="1114425"/>
            <a:ext cx="7848600" cy="3836266"/>
          </a:xfrm>
        </p:spPr>
        <p:txBody>
          <a:bodyPr/>
          <a:lstStyle/>
          <a:p>
            <a:r>
              <a:rPr lang="en-US" altLang="zh-CN" i="1" dirty="0">
                <a:ea typeface="宋体" charset="-122"/>
                <a:sym typeface="Monotype Sorts" pitchFamily="2" charset="2"/>
              </a:rPr>
              <a:t>A </a:t>
            </a:r>
            <a:r>
              <a:rPr lang="en-US" altLang="zh-CN" dirty="0">
                <a:ea typeface="宋体" charset="-122"/>
                <a:sym typeface="Monotype Sorts" pitchFamily="2" charset="2"/>
              </a:rPr>
              <a:t>functional dependency is </a:t>
            </a:r>
            <a:r>
              <a:rPr lang="en-US" altLang="zh-CN" dirty="0">
                <a:solidFill>
                  <a:schemeClr val="tx2"/>
                </a:solidFill>
                <a:ea typeface="宋体" charset="-122"/>
                <a:sym typeface="Monotype Sorts" pitchFamily="2" charset="2"/>
              </a:rPr>
              <a:t>trivial</a:t>
            </a:r>
            <a:r>
              <a:rPr lang="en-US" altLang="zh-CN" dirty="0">
                <a:ea typeface="宋体" charset="-122"/>
                <a:sym typeface="Monotype Sorts" pitchFamily="2" charset="2"/>
              </a:rPr>
              <a:t> if it is satisfied by all instances of a relation</a:t>
            </a:r>
          </a:p>
          <a:p>
            <a:pPr lvl="1"/>
            <a:r>
              <a:rPr lang="en-US" altLang="zh-CN" sz="1800" i="1" dirty="0">
                <a:ea typeface="宋体" charset="-122"/>
                <a:sym typeface="Monotype Sorts" pitchFamily="2" charset="2"/>
              </a:rPr>
              <a:t>E.g.</a:t>
            </a:r>
          </a:p>
          <a:p>
            <a:pPr lvl="2"/>
            <a:r>
              <a:rPr lang="en-US" altLang="zh-CN" sz="1800" i="1" dirty="0">
                <a:ea typeface="宋体" charset="-122"/>
                <a:sym typeface="Monotype Sorts" pitchFamily="2" charset="2"/>
              </a:rPr>
              <a:t> ID, name</a:t>
            </a:r>
            <a:r>
              <a:rPr lang="en-US" altLang="zh-CN" sz="1800" i="1" dirty="0">
                <a:ea typeface="宋体" charset="-122"/>
              </a:rPr>
              <a:t> </a:t>
            </a:r>
            <a:r>
              <a:rPr lang="en-US" altLang="zh-CN" sz="1800" dirty="0">
                <a:ea typeface="宋体" charset="-122"/>
                <a:sym typeface="Symbol" pitchFamily="18" charset="2"/>
              </a:rPr>
              <a:t></a:t>
            </a:r>
            <a:r>
              <a:rPr lang="en-US" altLang="zh-CN" sz="1800" dirty="0">
                <a:ea typeface="宋体" charset="-122"/>
                <a:sym typeface="Monotype Sorts" pitchFamily="2" charset="2"/>
              </a:rPr>
              <a:t> </a:t>
            </a:r>
            <a:r>
              <a:rPr lang="en-US" altLang="zh-CN" sz="1800" i="1" dirty="0">
                <a:ea typeface="宋体" charset="-122"/>
                <a:sym typeface="Monotype Sorts" pitchFamily="2" charset="2"/>
              </a:rPr>
              <a:t>ID</a:t>
            </a:r>
          </a:p>
          <a:p>
            <a:pPr lvl="2"/>
            <a:r>
              <a:rPr lang="en-US" altLang="zh-CN" sz="1800" i="1" dirty="0">
                <a:ea typeface="宋体" charset="-122"/>
                <a:sym typeface="Monotype Sorts" pitchFamily="2" charset="2"/>
              </a:rPr>
              <a:t> name </a:t>
            </a:r>
            <a:r>
              <a:rPr lang="en-US" altLang="zh-CN" sz="1800" dirty="0">
                <a:ea typeface="宋体" charset="-122"/>
                <a:sym typeface="Symbol" pitchFamily="18" charset="2"/>
              </a:rPr>
              <a:t></a:t>
            </a:r>
            <a:r>
              <a:rPr lang="en-US" altLang="zh-CN" sz="1800" dirty="0">
                <a:ea typeface="宋体" charset="-122"/>
                <a:sym typeface="Monotype Sorts" pitchFamily="2" charset="2"/>
              </a:rPr>
              <a:t> </a:t>
            </a:r>
            <a:r>
              <a:rPr lang="en-US" altLang="zh-CN" sz="1800" i="1" dirty="0">
                <a:ea typeface="宋体" charset="-122"/>
                <a:sym typeface="Monotype Sorts" pitchFamily="2" charset="2"/>
              </a:rPr>
              <a:t>name</a:t>
            </a:r>
          </a:p>
          <a:p>
            <a:pPr lvl="1"/>
            <a:r>
              <a:rPr lang="en-US" altLang="zh-CN" sz="1800" dirty="0">
                <a:ea typeface="宋体" charset="-122"/>
                <a:sym typeface="Monotype Sorts" pitchFamily="2" charset="2"/>
              </a:rPr>
              <a:t>In general, </a:t>
            </a:r>
            <a:r>
              <a:rPr lang="en-US" altLang="zh-CN" sz="1800" dirty="0">
                <a:solidFill>
                  <a:srgbClr val="FF0000"/>
                </a:solidFill>
                <a:ea typeface="宋体" charset="-122"/>
                <a:sym typeface="Symbol" pitchFamily="18" charset="2"/>
              </a:rPr>
              <a:t> </a:t>
            </a:r>
            <a:r>
              <a:rPr lang="en-US" altLang="zh-CN" sz="1800" dirty="0">
                <a:solidFill>
                  <a:srgbClr val="FF0000"/>
                </a:solidFill>
                <a:ea typeface="宋体" charset="-122"/>
                <a:sym typeface="Monotype Sorts" pitchFamily="2" charset="2"/>
              </a:rPr>
              <a:t> </a:t>
            </a:r>
            <a:r>
              <a:rPr lang="en-US" altLang="zh-CN" sz="1800" i="1" dirty="0">
                <a:solidFill>
                  <a:srgbClr val="FF0000"/>
                </a:solidFill>
                <a:ea typeface="宋体" charset="-122"/>
                <a:sym typeface="Symbol" pitchFamily="18" charset="2"/>
              </a:rPr>
              <a:t>  </a:t>
            </a:r>
            <a:r>
              <a:rPr lang="en-US" altLang="zh-CN" sz="1800" dirty="0">
                <a:solidFill>
                  <a:srgbClr val="FF0000"/>
                </a:solidFill>
                <a:ea typeface="宋体" charset="-122"/>
                <a:sym typeface="Symbol" pitchFamily="18" charset="2"/>
              </a:rPr>
              <a:t>is trivial if </a:t>
            </a:r>
            <a:r>
              <a:rPr lang="en-US" altLang="zh-CN" sz="1800" i="1" dirty="0">
                <a:solidFill>
                  <a:srgbClr val="FF0000"/>
                </a:solidFill>
                <a:ea typeface="宋体" charset="-122"/>
                <a:sym typeface="Symbol" pitchFamily="18" charset="2"/>
              </a:rPr>
              <a:t> </a:t>
            </a:r>
            <a:r>
              <a:rPr lang="en-US" altLang="zh-CN" sz="1800" dirty="0">
                <a:solidFill>
                  <a:srgbClr val="FF0000"/>
                </a:solidFill>
                <a:ea typeface="宋体" charset="-122"/>
                <a:sym typeface="Symbol" pitchFamily="18" charset="2"/>
              </a:rPr>
              <a:t>   </a:t>
            </a:r>
            <a:br>
              <a:rPr lang="en-US" altLang="zh-CN" sz="1800" i="1" dirty="0">
                <a:ea typeface="宋体" charset="-122"/>
                <a:sym typeface="Symbol" pitchFamily="18" charset="2"/>
              </a:rPr>
            </a:br>
            <a:r>
              <a:rPr lang="en-US" altLang="zh-CN" sz="1800" i="1" dirty="0">
                <a:ea typeface="宋体" charset="-122"/>
                <a:sym typeface="Symbol" pitchFamily="18" charset="2"/>
              </a:rPr>
              <a:t> </a:t>
            </a:r>
          </a:p>
          <a:p>
            <a:endParaRPr lang="zh-CN" altLang="en-US" dirty="0">
              <a:ea typeface="宋体"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a:xfrm>
            <a:off x="609600" y="495300"/>
            <a:ext cx="7924800" cy="457200"/>
          </a:xfrm>
        </p:spPr>
        <p:txBody>
          <a:bodyPr/>
          <a:lstStyle/>
          <a:p>
            <a:pPr>
              <a:defRPr/>
            </a:pPr>
            <a:r>
              <a:rPr lang="en-US" altLang="zh-CN">
                <a:ea typeface="宋体" charset="-122"/>
              </a:rPr>
              <a:t>Closure of a Set of Functional Dependencies</a:t>
            </a:r>
          </a:p>
        </p:txBody>
      </p:sp>
      <p:sp>
        <p:nvSpPr>
          <p:cNvPr id="27651" name="Rectangle 3"/>
          <p:cNvSpPr>
            <a:spLocks noGrp="1" noChangeArrowheads="1"/>
          </p:cNvSpPr>
          <p:nvPr>
            <p:ph type="body" idx="1"/>
          </p:nvPr>
        </p:nvSpPr>
        <p:spPr>
          <a:xfrm>
            <a:off x="599209" y="1387330"/>
            <a:ext cx="8009082" cy="3923579"/>
          </a:xfrm>
        </p:spPr>
        <p:txBody>
          <a:bodyPr/>
          <a:lstStyle/>
          <a:p>
            <a:r>
              <a:rPr lang="en-US" altLang="zh-CN" dirty="0">
                <a:ea typeface="宋体" charset="-122"/>
              </a:rPr>
              <a:t>Given a set </a:t>
            </a:r>
            <a:r>
              <a:rPr lang="en-US" altLang="zh-CN" i="1" dirty="0">
                <a:ea typeface="宋体" charset="-122"/>
              </a:rPr>
              <a:t>F</a:t>
            </a:r>
            <a:r>
              <a:rPr lang="en-US" altLang="zh-CN" dirty="0">
                <a:ea typeface="宋体" charset="-122"/>
              </a:rPr>
              <a:t> set of functional dependencies, there are certain other functional dependencies that are logically implied by </a:t>
            </a:r>
            <a:r>
              <a:rPr lang="en-US" altLang="zh-CN" i="1" dirty="0">
                <a:ea typeface="宋体" charset="-122"/>
              </a:rPr>
              <a:t>F</a:t>
            </a:r>
            <a:r>
              <a:rPr lang="en-US" altLang="zh-CN" dirty="0">
                <a:ea typeface="宋体" charset="-122"/>
              </a:rPr>
              <a:t>.</a:t>
            </a:r>
          </a:p>
          <a:p>
            <a:pPr lvl="1"/>
            <a:r>
              <a:rPr lang="en-US" altLang="zh-CN" sz="1800" dirty="0">
                <a:ea typeface="宋体" charset="-122"/>
              </a:rPr>
              <a:t>E.g.  If  A </a:t>
            </a:r>
            <a:r>
              <a:rPr lang="en-US" altLang="zh-CN" sz="1800" dirty="0">
                <a:ea typeface="宋体" charset="-122"/>
                <a:sym typeface="Symbol" pitchFamily="18" charset="2"/>
              </a:rPr>
              <a:t></a:t>
            </a:r>
            <a:r>
              <a:rPr lang="en-US" altLang="zh-CN" sz="1800" dirty="0">
                <a:ea typeface="宋体" charset="-122"/>
                <a:sym typeface="Monotype Sorts" pitchFamily="2" charset="2"/>
              </a:rPr>
              <a:t> B and  B </a:t>
            </a:r>
            <a:r>
              <a:rPr lang="en-US" altLang="zh-CN" sz="1800" dirty="0">
                <a:ea typeface="宋体" charset="-122"/>
                <a:sym typeface="Symbol" pitchFamily="18" charset="2"/>
              </a:rPr>
              <a:t></a:t>
            </a:r>
            <a:r>
              <a:rPr lang="en-US" altLang="zh-CN" sz="1800" dirty="0">
                <a:ea typeface="宋体" charset="-122"/>
                <a:sym typeface="Monotype Sorts" pitchFamily="2" charset="2"/>
              </a:rPr>
              <a:t> C,  then we can infer that A </a:t>
            </a:r>
            <a:r>
              <a:rPr lang="en-US" altLang="zh-CN" sz="1800" dirty="0">
                <a:ea typeface="宋体" charset="-122"/>
                <a:sym typeface="Symbol" pitchFamily="18" charset="2"/>
              </a:rPr>
              <a:t></a:t>
            </a:r>
            <a:r>
              <a:rPr lang="en-US" altLang="zh-CN" sz="1800" dirty="0">
                <a:ea typeface="宋体" charset="-122"/>
                <a:sym typeface="Monotype Sorts" pitchFamily="2" charset="2"/>
              </a:rPr>
              <a:t> C</a:t>
            </a:r>
            <a:endParaRPr lang="en-US" altLang="zh-CN" sz="1800" dirty="0">
              <a:ea typeface="宋体" charset="-122"/>
            </a:endParaRPr>
          </a:p>
          <a:p>
            <a:r>
              <a:rPr lang="en-US" altLang="zh-CN" dirty="0">
                <a:ea typeface="宋体" charset="-122"/>
              </a:rPr>
              <a:t>The set of all functional dependencies logically implied by </a:t>
            </a:r>
            <a:r>
              <a:rPr lang="en-US" altLang="zh-CN" i="1" dirty="0">
                <a:ea typeface="宋体" charset="-122"/>
              </a:rPr>
              <a:t>F</a:t>
            </a:r>
            <a:r>
              <a:rPr lang="en-US" altLang="zh-CN" dirty="0">
                <a:ea typeface="宋体" charset="-122"/>
              </a:rPr>
              <a:t> is the </a:t>
            </a:r>
            <a:r>
              <a:rPr lang="en-US" altLang="zh-CN" i="1" dirty="0">
                <a:solidFill>
                  <a:schemeClr val="tx2"/>
                </a:solidFill>
                <a:ea typeface="宋体" charset="-122"/>
              </a:rPr>
              <a:t>closure</a:t>
            </a:r>
            <a:r>
              <a:rPr lang="en-US" altLang="zh-CN" dirty="0">
                <a:ea typeface="宋体" charset="-122"/>
              </a:rPr>
              <a:t> of </a:t>
            </a:r>
            <a:r>
              <a:rPr lang="en-US" altLang="zh-CN" i="1" dirty="0">
                <a:ea typeface="宋体" charset="-122"/>
              </a:rPr>
              <a:t>F</a:t>
            </a:r>
            <a:r>
              <a:rPr lang="en-US" altLang="zh-CN" dirty="0">
                <a:ea typeface="宋体" charset="-122"/>
              </a:rPr>
              <a:t>.    </a:t>
            </a:r>
          </a:p>
          <a:p>
            <a:r>
              <a:rPr lang="en-US" altLang="zh-CN" dirty="0">
                <a:ea typeface="宋体" charset="-122"/>
              </a:rPr>
              <a:t>We denote the </a:t>
            </a:r>
            <a:r>
              <a:rPr lang="en-US" altLang="zh-CN" i="1" dirty="0">
                <a:ea typeface="宋体" charset="-122"/>
              </a:rPr>
              <a:t>closure </a:t>
            </a:r>
            <a:r>
              <a:rPr lang="en-US" altLang="zh-CN" dirty="0">
                <a:ea typeface="宋体" charset="-122"/>
              </a:rPr>
              <a:t>of </a:t>
            </a:r>
            <a:r>
              <a:rPr lang="en-US" altLang="zh-CN" i="1" dirty="0">
                <a:ea typeface="宋体" charset="-122"/>
              </a:rPr>
              <a:t>F</a:t>
            </a:r>
            <a:r>
              <a:rPr lang="en-US" altLang="zh-CN" dirty="0">
                <a:ea typeface="宋体" charset="-122"/>
              </a:rPr>
              <a:t> by </a:t>
            </a:r>
            <a:r>
              <a:rPr lang="en-US" altLang="zh-CN" dirty="0">
                <a:solidFill>
                  <a:schemeClr val="tx2"/>
                </a:solidFill>
                <a:ea typeface="宋体" charset="-122"/>
              </a:rPr>
              <a:t>F</a:t>
            </a:r>
            <a:r>
              <a:rPr lang="en-US" altLang="zh-CN" i="1" baseline="30000" dirty="0">
                <a:solidFill>
                  <a:schemeClr val="tx2"/>
                </a:solidFill>
                <a:ea typeface="宋体" charset="-122"/>
              </a:rPr>
              <a:t>+</a:t>
            </a:r>
            <a:r>
              <a:rPr lang="en-US" altLang="zh-CN" i="1" dirty="0">
                <a:solidFill>
                  <a:schemeClr val="tx2"/>
                </a:solidFill>
                <a:ea typeface="宋体" charset="-122"/>
              </a:rPr>
              <a:t>.</a:t>
            </a:r>
          </a:p>
          <a:p>
            <a:r>
              <a:rPr lang="en-US" altLang="zh-CN" dirty="0">
                <a:ea typeface="宋体" charset="-122"/>
              </a:rPr>
              <a:t>F</a:t>
            </a:r>
            <a:r>
              <a:rPr lang="en-US" altLang="zh-CN" baseline="30000" dirty="0">
                <a:ea typeface="宋体" charset="-122"/>
              </a:rPr>
              <a:t>+</a:t>
            </a:r>
            <a:r>
              <a:rPr lang="en-US" altLang="zh-CN" dirty="0">
                <a:ea typeface="宋体" charset="-122"/>
              </a:rPr>
              <a:t> is a superset of </a:t>
            </a:r>
            <a:r>
              <a:rPr lang="en-US" altLang="zh-CN" i="1" dirty="0">
                <a:ea typeface="宋体" charset="-122"/>
              </a:rPr>
              <a:t>F</a:t>
            </a:r>
            <a:r>
              <a:rPr lang="en-US" altLang="zh-CN" dirty="0">
                <a:ea typeface="宋体" charset="-122"/>
              </a:rPr>
              <a:t>.</a:t>
            </a:r>
            <a:endParaRPr lang="en-US" altLang="zh-CN" dirty="0">
              <a:ea typeface="宋体" charset="-122"/>
              <a:sym typeface="Greek Symbols" pitchFamily="18" charset="2"/>
            </a:endParaRPr>
          </a:p>
          <a:p>
            <a:pPr marL="0" indent="0">
              <a:buNone/>
            </a:pPr>
            <a:endParaRPr lang="en-US" altLang="zh-CN" i="1" dirty="0">
              <a:solidFill>
                <a:schemeClr val="tx2"/>
              </a:solidFill>
              <a:ea typeface="宋体"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p:cNvSpPr>
            <a:spLocks noGrp="1" noChangeArrowheads="1"/>
          </p:cNvSpPr>
          <p:nvPr>
            <p:ph type="title"/>
          </p:nvPr>
        </p:nvSpPr>
        <p:spPr/>
        <p:txBody>
          <a:bodyPr/>
          <a:lstStyle/>
          <a:p>
            <a:pPr>
              <a:defRPr/>
            </a:pPr>
            <a:r>
              <a:rPr lang="en-US" altLang="zh-CN">
                <a:ea typeface="宋体" charset="-122"/>
              </a:rPr>
              <a:t>Armstrong’s Axioms</a:t>
            </a:r>
          </a:p>
        </p:txBody>
      </p:sp>
      <p:sp>
        <p:nvSpPr>
          <p:cNvPr id="28675" name="Rectangle 3"/>
          <p:cNvSpPr>
            <a:spLocks noGrp="1" noChangeArrowheads="1"/>
          </p:cNvSpPr>
          <p:nvPr>
            <p:ph type="body" idx="1"/>
          </p:nvPr>
        </p:nvSpPr>
        <p:spPr/>
        <p:txBody>
          <a:bodyPr/>
          <a:lstStyle/>
          <a:p>
            <a:r>
              <a:rPr lang="en-US" altLang="zh-CN" dirty="0">
                <a:ea typeface="宋体" charset="-122"/>
              </a:rPr>
              <a:t>We can find all of</a:t>
            </a:r>
            <a:r>
              <a:rPr lang="en-US" altLang="zh-CN" i="1" dirty="0">
                <a:ea typeface="宋体" charset="-122"/>
              </a:rPr>
              <a:t> </a:t>
            </a:r>
            <a:r>
              <a:rPr lang="en-US" altLang="zh-CN" dirty="0">
                <a:ea typeface="宋体" charset="-122"/>
              </a:rPr>
              <a:t>F</a:t>
            </a:r>
            <a:r>
              <a:rPr lang="en-US" altLang="zh-CN" i="1" baseline="30000" dirty="0">
                <a:ea typeface="宋体" charset="-122"/>
              </a:rPr>
              <a:t>+</a:t>
            </a:r>
            <a:r>
              <a:rPr lang="en-US" altLang="zh-CN" i="1" dirty="0">
                <a:ea typeface="宋体" charset="-122"/>
              </a:rPr>
              <a:t> </a:t>
            </a:r>
            <a:r>
              <a:rPr lang="en-US" altLang="zh-CN" dirty="0">
                <a:ea typeface="宋体" charset="-122"/>
              </a:rPr>
              <a:t>by applying Armstrong’s Axioms:</a:t>
            </a:r>
          </a:p>
          <a:p>
            <a:pPr lvl="1"/>
            <a:r>
              <a:rPr lang="en-US" altLang="zh-CN" sz="1800" dirty="0">
                <a:ea typeface="宋体" charset="-122"/>
              </a:rPr>
              <a:t>if </a:t>
            </a:r>
            <a:r>
              <a:rPr lang="en-US" altLang="zh-CN" sz="1800" i="1" dirty="0">
                <a:ea typeface="宋体" charset="-122"/>
                <a:sym typeface="Symbol" pitchFamily="18" charset="2"/>
              </a:rPr>
              <a:t></a:t>
            </a:r>
            <a:r>
              <a:rPr lang="en-US" altLang="zh-CN" sz="1800" dirty="0">
                <a:ea typeface="宋体" charset="-122"/>
                <a:sym typeface="Symbol" pitchFamily="18" charset="2"/>
              </a:rPr>
              <a:t>  , then  </a:t>
            </a:r>
            <a:r>
              <a:rPr lang="en-US" altLang="zh-CN" sz="1800" dirty="0">
                <a:ea typeface="宋体" charset="-122"/>
                <a:sym typeface="Monotype Sorts" pitchFamily="2" charset="2"/>
              </a:rPr>
              <a:t> </a:t>
            </a:r>
            <a:r>
              <a:rPr lang="en-US" altLang="zh-CN" sz="1800" i="1" dirty="0">
                <a:ea typeface="宋体" charset="-122"/>
                <a:sym typeface="Symbol" pitchFamily="18" charset="2"/>
              </a:rPr>
              <a:t>                      </a:t>
            </a:r>
            <a:r>
              <a:rPr lang="en-US" altLang="zh-CN" sz="1800" b="1" dirty="0">
                <a:ea typeface="宋体" charset="-122"/>
                <a:sym typeface="Symbol" pitchFamily="18" charset="2"/>
              </a:rPr>
              <a:t>(reflexivity)</a:t>
            </a:r>
            <a:endParaRPr lang="en-US" altLang="zh-CN" sz="1800" dirty="0">
              <a:ea typeface="宋体" charset="-122"/>
              <a:sym typeface="Symbol" pitchFamily="18" charset="2"/>
            </a:endParaRPr>
          </a:p>
          <a:p>
            <a:pPr lvl="1"/>
            <a:r>
              <a:rPr lang="en-US" altLang="zh-CN" sz="1800" dirty="0">
                <a:ea typeface="宋体" charset="-122"/>
                <a:sym typeface="Symbol" pitchFamily="18" charset="2"/>
              </a:rPr>
              <a:t>if  </a:t>
            </a:r>
            <a:r>
              <a:rPr lang="en-US" altLang="zh-CN" sz="1800" dirty="0">
                <a:ea typeface="宋体" charset="-122"/>
                <a:sym typeface="Monotype Sorts" pitchFamily="2" charset="2"/>
              </a:rPr>
              <a:t> </a:t>
            </a:r>
            <a:r>
              <a:rPr lang="en-US" altLang="zh-CN" sz="1800" i="1" dirty="0">
                <a:ea typeface="宋体" charset="-122"/>
                <a:sym typeface="Symbol" pitchFamily="18" charset="2"/>
              </a:rPr>
              <a:t>, </a:t>
            </a:r>
            <a:r>
              <a:rPr lang="en-US" altLang="zh-CN" sz="1800" dirty="0">
                <a:ea typeface="宋体" charset="-122"/>
                <a:sym typeface="Symbol" pitchFamily="18" charset="2"/>
              </a:rPr>
              <a:t>then </a:t>
            </a:r>
            <a:r>
              <a:rPr lang="en-US" altLang="zh-CN" sz="1800" dirty="0">
                <a:ea typeface="宋体" charset="-122"/>
                <a:sym typeface="Greek Symbols" pitchFamily="18" charset="2"/>
              </a:rPr>
              <a:t> </a:t>
            </a:r>
            <a:r>
              <a:rPr lang="en-US" altLang="zh-CN" sz="1800" dirty="0">
                <a:ea typeface="宋体" charset="-122"/>
                <a:sym typeface="Symbol" pitchFamily="18" charset="2"/>
              </a:rPr>
              <a:t> </a:t>
            </a:r>
            <a:r>
              <a:rPr lang="en-US" altLang="zh-CN" sz="1800" dirty="0">
                <a:ea typeface="宋体" charset="-122"/>
                <a:sym typeface="Monotype Sorts" pitchFamily="2" charset="2"/>
              </a:rPr>
              <a:t> </a:t>
            </a:r>
            <a:r>
              <a:rPr lang="en-US" altLang="zh-CN" sz="1800" dirty="0">
                <a:ea typeface="宋体" charset="-122"/>
                <a:sym typeface="Symbol" pitchFamily="18" charset="2"/>
              </a:rPr>
              <a:t> </a:t>
            </a:r>
            <a:r>
              <a:rPr lang="en-US" altLang="zh-CN" sz="1800" dirty="0">
                <a:ea typeface="宋体" charset="-122"/>
                <a:sym typeface="Monotype Sorts" pitchFamily="2" charset="2"/>
              </a:rPr>
              <a:t> </a:t>
            </a:r>
            <a:r>
              <a:rPr lang="en-US" altLang="zh-CN" sz="1800" i="1" dirty="0">
                <a:ea typeface="宋体" charset="-122"/>
                <a:sym typeface="Symbol" pitchFamily="18" charset="2"/>
              </a:rPr>
              <a:t>               </a:t>
            </a:r>
            <a:r>
              <a:rPr lang="en-US" altLang="zh-CN" sz="1800" b="1" dirty="0">
                <a:ea typeface="宋体" charset="-122"/>
                <a:sym typeface="Symbol" pitchFamily="18" charset="2"/>
              </a:rPr>
              <a:t>(augmentation)</a:t>
            </a:r>
            <a:endParaRPr lang="en-US" altLang="zh-CN" sz="1800" dirty="0">
              <a:ea typeface="宋体" charset="-122"/>
              <a:sym typeface="Symbol" pitchFamily="18" charset="2"/>
            </a:endParaRPr>
          </a:p>
          <a:p>
            <a:pPr lvl="1"/>
            <a:r>
              <a:rPr lang="en-US" altLang="zh-CN" sz="1800" dirty="0">
                <a:ea typeface="宋体" charset="-122"/>
                <a:sym typeface="Symbol" pitchFamily="18" charset="2"/>
              </a:rPr>
              <a:t>if  </a:t>
            </a:r>
            <a:r>
              <a:rPr lang="en-US" altLang="zh-CN" sz="1800" dirty="0">
                <a:ea typeface="宋体" charset="-122"/>
                <a:sym typeface="Monotype Sorts" pitchFamily="2" charset="2"/>
              </a:rPr>
              <a:t> </a:t>
            </a:r>
            <a:r>
              <a:rPr lang="en-US" altLang="zh-CN" sz="1800" i="1" dirty="0">
                <a:ea typeface="宋体" charset="-122"/>
                <a:sym typeface="Symbol" pitchFamily="18" charset="2"/>
              </a:rPr>
              <a:t>, </a:t>
            </a:r>
            <a:r>
              <a:rPr lang="en-US" altLang="zh-CN" sz="1800" dirty="0">
                <a:ea typeface="宋体" charset="-122"/>
                <a:sym typeface="Symbol" pitchFamily="18" charset="2"/>
              </a:rPr>
              <a:t>and </a:t>
            </a:r>
            <a:r>
              <a:rPr lang="en-US" altLang="zh-CN" sz="1800" i="1" dirty="0">
                <a:ea typeface="宋体" charset="-122"/>
                <a:sym typeface="Symbol" pitchFamily="18" charset="2"/>
              </a:rPr>
              <a:t> </a:t>
            </a:r>
            <a:r>
              <a:rPr lang="en-US" altLang="zh-CN" sz="1800" dirty="0">
                <a:ea typeface="宋体" charset="-122"/>
                <a:sym typeface="Symbol" pitchFamily="18" charset="2"/>
              </a:rPr>
              <a:t> </a:t>
            </a:r>
            <a:r>
              <a:rPr lang="en-US" altLang="zh-CN" sz="1800" dirty="0">
                <a:ea typeface="宋体" charset="-122"/>
                <a:sym typeface="Monotype Sorts" pitchFamily="2" charset="2"/>
              </a:rPr>
              <a:t>, then </a:t>
            </a:r>
            <a:r>
              <a:rPr lang="en-US" altLang="zh-CN" sz="1800" dirty="0">
                <a:ea typeface="宋体" charset="-122"/>
                <a:sym typeface="Symbol" pitchFamily="18" charset="2"/>
              </a:rPr>
              <a:t> </a:t>
            </a:r>
            <a:r>
              <a:rPr lang="en-US" altLang="zh-CN" sz="1800" dirty="0">
                <a:ea typeface="宋体" charset="-122"/>
                <a:sym typeface="Monotype Sorts" pitchFamily="2" charset="2"/>
              </a:rPr>
              <a:t> </a:t>
            </a:r>
            <a:r>
              <a:rPr lang="en-US" altLang="zh-CN" sz="1800" dirty="0">
                <a:ea typeface="宋体" charset="-122"/>
                <a:sym typeface="Symbol" pitchFamily="18" charset="2"/>
              </a:rPr>
              <a:t> </a:t>
            </a:r>
            <a:r>
              <a:rPr lang="en-US" altLang="zh-CN" sz="1800" dirty="0">
                <a:ea typeface="宋体" charset="-122"/>
                <a:sym typeface="Greek Symbols" pitchFamily="18" charset="2"/>
              </a:rPr>
              <a:t>   </a:t>
            </a:r>
            <a:r>
              <a:rPr lang="en-US" altLang="zh-CN" sz="1800" b="1" dirty="0">
                <a:ea typeface="宋体" charset="-122"/>
                <a:sym typeface="Greek Symbols" pitchFamily="18" charset="2"/>
              </a:rPr>
              <a:t>(transitivity)</a:t>
            </a:r>
          </a:p>
          <a:p>
            <a:r>
              <a:rPr lang="en-US" altLang="zh-CN" dirty="0">
                <a:ea typeface="宋体" charset="-122"/>
                <a:sym typeface="Greek Symbols" pitchFamily="18" charset="2"/>
              </a:rPr>
              <a:t>These rules are </a:t>
            </a:r>
          </a:p>
          <a:p>
            <a:pPr lvl="1"/>
            <a:r>
              <a:rPr lang="en-US" altLang="zh-CN" sz="1800" dirty="0">
                <a:solidFill>
                  <a:schemeClr val="tx2"/>
                </a:solidFill>
                <a:ea typeface="宋体" charset="-122"/>
                <a:sym typeface="Greek Symbols" pitchFamily="18" charset="2"/>
              </a:rPr>
              <a:t>sound</a:t>
            </a:r>
            <a:r>
              <a:rPr lang="en-US" altLang="zh-CN" sz="1800" dirty="0">
                <a:ea typeface="宋体" charset="-122"/>
                <a:sym typeface="Greek Symbols" pitchFamily="18" charset="2"/>
              </a:rPr>
              <a:t> (generate only functional dependencies that actually hold) </a:t>
            </a:r>
          </a:p>
          <a:p>
            <a:pPr lvl="1"/>
            <a:r>
              <a:rPr lang="en-US" altLang="zh-CN" sz="1800" dirty="0">
                <a:solidFill>
                  <a:schemeClr val="tx2"/>
                </a:solidFill>
                <a:ea typeface="宋体" charset="-122"/>
                <a:sym typeface="Greek Symbols" pitchFamily="18" charset="2"/>
              </a:rPr>
              <a:t>complete</a:t>
            </a:r>
            <a:r>
              <a:rPr lang="en-US" altLang="zh-CN" sz="1800" dirty="0">
                <a:ea typeface="宋体" charset="-122"/>
                <a:sym typeface="Greek Symbols" pitchFamily="18" charset="2"/>
              </a:rPr>
              <a:t> (generate </a:t>
            </a:r>
            <a:r>
              <a:rPr lang="en-US" altLang="zh-CN" sz="1800" dirty="0">
                <a:solidFill>
                  <a:schemeClr val="tx2"/>
                </a:solidFill>
                <a:ea typeface="宋体" charset="-122"/>
                <a:sym typeface="Greek Symbols" pitchFamily="18" charset="2"/>
              </a:rPr>
              <a:t>all</a:t>
            </a:r>
            <a:r>
              <a:rPr lang="en-US" altLang="zh-CN" sz="1800" dirty="0">
                <a:ea typeface="宋体" charset="-122"/>
                <a:sym typeface="Greek Symbols" pitchFamily="18" charset="2"/>
              </a:rPr>
              <a:t> functional dependencies that hold).</a:t>
            </a:r>
          </a:p>
          <a:p>
            <a:r>
              <a:rPr lang="en-US" altLang="zh-CN" dirty="0">
                <a:ea typeface="宋体" charset="-122"/>
                <a:sym typeface="Greek Symbols" pitchFamily="18" charset="2"/>
              </a:rPr>
              <a:t>Addition rules (they are correct under Armstrong’s Axioms)</a:t>
            </a:r>
          </a:p>
          <a:p>
            <a:pPr lvl="1"/>
            <a:r>
              <a:rPr lang="en-US" altLang="zh-CN" sz="1800" dirty="0">
                <a:ea typeface="宋体" charset="-122"/>
                <a:sym typeface="Greek Symbols" pitchFamily="18" charset="2"/>
              </a:rPr>
              <a:t>If </a:t>
            </a:r>
            <a:r>
              <a:rPr lang="en-US" altLang="zh-CN" sz="1800" dirty="0">
                <a:ea typeface="宋体" charset="-122"/>
                <a:sym typeface="Symbol" pitchFamily="18" charset="2"/>
              </a:rPr>
              <a:t> </a:t>
            </a:r>
            <a:r>
              <a:rPr lang="en-US" altLang="zh-CN" sz="1800" dirty="0">
                <a:ea typeface="宋体" charset="-122"/>
                <a:sym typeface="Monotype Sorts" pitchFamily="2" charset="2"/>
              </a:rPr>
              <a:t> </a:t>
            </a:r>
            <a:r>
              <a:rPr lang="en-US" altLang="zh-CN" sz="1800" i="1" dirty="0">
                <a:ea typeface="宋体" charset="-122"/>
                <a:sym typeface="Symbol" pitchFamily="18" charset="2"/>
              </a:rPr>
              <a:t> </a:t>
            </a:r>
            <a:r>
              <a:rPr lang="en-US" altLang="zh-CN" sz="1800" dirty="0">
                <a:ea typeface="宋体" charset="-122"/>
                <a:sym typeface="Symbol" pitchFamily="18" charset="2"/>
              </a:rPr>
              <a:t>and</a:t>
            </a:r>
            <a:r>
              <a:rPr lang="en-US" altLang="zh-CN" sz="1800" i="1" dirty="0">
                <a:ea typeface="宋体" charset="-122"/>
                <a:sym typeface="Symbol" pitchFamily="18" charset="2"/>
              </a:rPr>
              <a:t> </a:t>
            </a:r>
            <a:r>
              <a:rPr lang="en-US" altLang="zh-CN" sz="1800" dirty="0">
                <a:ea typeface="宋体" charset="-122"/>
                <a:sym typeface="Symbol" pitchFamily="18" charset="2"/>
              </a:rPr>
              <a:t> </a:t>
            </a:r>
            <a:r>
              <a:rPr lang="en-US" altLang="zh-CN" sz="1800" dirty="0">
                <a:ea typeface="宋体" charset="-122"/>
                <a:sym typeface="Monotype Sorts" pitchFamily="2" charset="2"/>
              </a:rPr>
              <a:t> </a:t>
            </a:r>
            <a:r>
              <a:rPr lang="en-US" altLang="zh-CN" sz="1800" dirty="0">
                <a:ea typeface="宋体" charset="-122"/>
                <a:sym typeface="Symbol" pitchFamily="18" charset="2"/>
              </a:rPr>
              <a:t></a:t>
            </a:r>
            <a:r>
              <a:rPr lang="en-US" altLang="zh-CN" sz="1800" i="1" dirty="0">
                <a:ea typeface="宋体" charset="-122"/>
                <a:sym typeface="Symbol" pitchFamily="18" charset="2"/>
              </a:rPr>
              <a:t>, </a:t>
            </a:r>
            <a:r>
              <a:rPr lang="en-US" altLang="zh-CN" sz="1800" dirty="0">
                <a:ea typeface="宋体" charset="-122"/>
                <a:sym typeface="Symbol" pitchFamily="18" charset="2"/>
              </a:rPr>
              <a:t>then  </a:t>
            </a:r>
            <a:r>
              <a:rPr lang="en-US" altLang="zh-CN" sz="1800" dirty="0">
                <a:ea typeface="宋体" charset="-122"/>
                <a:sym typeface="Monotype Sorts" pitchFamily="2" charset="2"/>
              </a:rPr>
              <a:t> </a:t>
            </a:r>
            <a:r>
              <a:rPr lang="en-US" altLang="zh-CN" sz="1800" i="1" dirty="0">
                <a:ea typeface="宋体" charset="-122"/>
                <a:sym typeface="Symbol" pitchFamily="18" charset="2"/>
              </a:rPr>
              <a:t></a:t>
            </a:r>
            <a:r>
              <a:rPr lang="en-US" altLang="zh-CN" sz="1800" dirty="0">
                <a:ea typeface="宋体" charset="-122"/>
                <a:sym typeface="Symbol" pitchFamily="18" charset="2"/>
              </a:rPr>
              <a:t>	</a:t>
            </a:r>
            <a:r>
              <a:rPr lang="en-US" altLang="zh-CN" sz="1800" b="1" dirty="0">
                <a:ea typeface="宋体" charset="-122"/>
                <a:sym typeface="Symbol" pitchFamily="18" charset="2"/>
              </a:rPr>
              <a:t>(Union)</a:t>
            </a:r>
          </a:p>
          <a:p>
            <a:pPr lvl="1"/>
            <a:r>
              <a:rPr lang="en-US" altLang="zh-CN" sz="1800" dirty="0">
                <a:ea typeface="宋体" charset="-122"/>
                <a:sym typeface="Greek Symbols" pitchFamily="18" charset="2"/>
              </a:rPr>
              <a:t>If </a:t>
            </a:r>
            <a:r>
              <a:rPr lang="en-US" altLang="zh-CN" sz="1800" dirty="0">
                <a:ea typeface="宋体" charset="-122"/>
                <a:sym typeface="Symbol" pitchFamily="18" charset="2"/>
              </a:rPr>
              <a:t> </a:t>
            </a:r>
            <a:r>
              <a:rPr lang="en-US" altLang="zh-CN" sz="1800" dirty="0">
                <a:ea typeface="宋体" charset="-122"/>
                <a:sym typeface="Monotype Sorts" pitchFamily="2" charset="2"/>
              </a:rPr>
              <a:t> </a:t>
            </a:r>
            <a:r>
              <a:rPr lang="en-US" altLang="zh-CN" sz="1800" i="1" dirty="0">
                <a:ea typeface="宋体" charset="-122"/>
                <a:sym typeface="Symbol" pitchFamily="18" charset="2"/>
              </a:rPr>
              <a:t></a:t>
            </a:r>
            <a:r>
              <a:rPr lang="en-US" altLang="zh-CN" sz="1800" dirty="0">
                <a:ea typeface="宋体" charset="-122"/>
                <a:sym typeface="Symbol" pitchFamily="18" charset="2"/>
              </a:rPr>
              <a:t></a:t>
            </a:r>
            <a:r>
              <a:rPr lang="en-US" altLang="zh-CN" sz="1800" i="1" dirty="0">
                <a:ea typeface="宋体" charset="-122"/>
                <a:sym typeface="Symbol" pitchFamily="18" charset="2"/>
              </a:rPr>
              <a:t>, </a:t>
            </a:r>
            <a:r>
              <a:rPr lang="en-US" altLang="zh-CN" sz="1800" dirty="0">
                <a:ea typeface="宋体" charset="-122"/>
                <a:sym typeface="Symbol" pitchFamily="18" charset="2"/>
              </a:rPr>
              <a:t>then  </a:t>
            </a:r>
            <a:r>
              <a:rPr lang="en-US" altLang="zh-CN" sz="1800" dirty="0">
                <a:ea typeface="宋体" charset="-122"/>
                <a:sym typeface="Monotype Sorts" pitchFamily="2" charset="2"/>
              </a:rPr>
              <a:t> </a:t>
            </a:r>
            <a:r>
              <a:rPr lang="en-US" altLang="zh-CN" sz="1800" i="1" dirty="0">
                <a:ea typeface="宋体" charset="-122"/>
                <a:sym typeface="Symbol" pitchFamily="18" charset="2"/>
              </a:rPr>
              <a:t> </a:t>
            </a:r>
            <a:r>
              <a:rPr lang="en-US" altLang="zh-CN" sz="1800" dirty="0">
                <a:ea typeface="宋体" charset="-122"/>
                <a:sym typeface="Symbol" pitchFamily="18" charset="2"/>
              </a:rPr>
              <a:t>and</a:t>
            </a:r>
            <a:r>
              <a:rPr lang="en-US" altLang="zh-CN" sz="1800" i="1" dirty="0">
                <a:ea typeface="宋体" charset="-122"/>
                <a:sym typeface="Symbol" pitchFamily="18" charset="2"/>
              </a:rPr>
              <a:t> </a:t>
            </a:r>
            <a:r>
              <a:rPr lang="en-US" altLang="zh-CN" sz="1800" dirty="0">
                <a:ea typeface="宋体" charset="-122"/>
                <a:sym typeface="Symbol" pitchFamily="18" charset="2"/>
              </a:rPr>
              <a:t> </a:t>
            </a:r>
            <a:r>
              <a:rPr lang="en-US" altLang="zh-CN" sz="1800" dirty="0">
                <a:ea typeface="宋体" charset="-122"/>
                <a:sym typeface="Monotype Sorts" pitchFamily="2" charset="2"/>
              </a:rPr>
              <a:t> </a:t>
            </a:r>
            <a:r>
              <a:rPr lang="en-US" altLang="zh-CN" sz="1800" dirty="0">
                <a:ea typeface="宋体" charset="-122"/>
                <a:sym typeface="Symbol" pitchFamily="18" charset="2"/>
              </a:rPr>
              <a:t>	</a:t>
            </a:r>
            <a:r>
              <a:rPr lang="en-US" altLang="zh-CN" sz="1800" b="1" dirty="0">
                <a:ea typeface="宋体" charset="-122"/>
                <a:sym typeface="Symbol" pitchFamily="18" charset="2"/>
              </a:rPr>
              <a:t>(Decomposition)</a:t>
            </a:r>
          </a:p>
          <a:p>
            <a:pPr lvl="1"/>
            <a:r>
              <a:rPr lang="en-US" altLang="zh-CN" sz="1800" dirty="0">
                <a:ea typeface="宋体" charset="-122"/>
                <a:sym typeface="Greek Symbols" pitchFamily="18" charset="2"/>
              </a:rPr>
              <a:t>If </a:t>
            </a:r>
            <a:r>
              <a:rPr lang="en-US" altLang="zh-CN" sz="1800" dirty="0">
                <a:ea typeface="宋体" charset="-122"/>
                <a:sym typeface="Symbol" pitchFamily="18" charset="2"/>
              </a:rPr>
              <a:t> </a:t>
            </a:r>
            <a:r>
              <a:rPr lang="en-US" altLang="zh-CN" sz="1800" dirty="0">
                <a:ea typeface="宋体" charset="-122"/>
                <a:sym typeface="Monotype Sorts" pitchFamily="2" charset="2"/>
              </a:rPr>
              <a:t> </a:t>
            </a:r>
            <a:r>
              <a:rPr lang="en-US" altLang="zh-CN" sz="1800" i="1" dirty="0">
                <a:ea typeface="宋体" charset="-122"/>
                <a:sym typeface="Symbol" pitchFamily="18" charset="2"/>
              </a:rPr>
              <a:t> </a:t>
            </a:r>
            <a:r>
              <a:rPr lang="en-US" altLang="zh-CN" sz="1800" dirty="0">
                <a:ea typeface="宋体" charset="-122"/>
                <a:sym typeface="Symbol" pitchFamily="18" charset="2"/>
              </a:rPr>
              <a:t>and</a:t>
            </a:r>
            <a:r>
              <a:rPr lang="en-US" altLang="zh-CN" sz="1800" i="1" dirty="0">
                <a:ea typeface="宋体" charset="-122"/>
                <a:sym typeface="Symbol" pitchFamily="18" charset="2"/>
              </a:rPr>
              <a:t> </a:t>
            </a:r>
            <a:r>
              <a:rPr lang="en-US" altLang="zh-CN" sz="1800" dirty="0">
                <a:ea typeface="宋体" charset="-122"/>
                <a:sym typeface="Symbol" pitchFamily="18" charset="2"/>
              </a:rPr>
              <a:t></a:t>
            </a:r>
            <a:r>
              <a:rPr lang="en-US" altLang="zh-CN" sz="1800" i="1" dirty="0">
                <a:ea typeface="宋体" charset="-122"/>
                <a:sym typeface="Symbol" pitchFamily="18" charset="2"/>
              </a:rPr>
              <a:t></a:t>
            </a:r>
            <a:r>
              <a:rPr lang="en-US" altLang="zh-CN" sz="1800" dirty="0">
                <a:ea typeface="宋体" charset="-122"/>
                <a:sym typeface="Symbol" pitchFamily="18" charset="2"/>
              </a:rPr>
              <a:t> </a:t>
            </a:r>
            <a:r>
              <a:rPr lang="en-US" altLang="zh-CN" sz="1800" dirty="0">
                <a:ea typeface="宋体" charset="-122"/>
                <a:sym typeface="Monotype Sorts" pitchFamily="2" charset="2"/>
              </a:rPr>
              <a:t> </a:t>
            </a:r>
            <a:r>
              <a:rPr lang="en-US" altLang="zh-CN" sz="1800" dirty="0">
                <a:ea typeface="宋体" charset="-122"/>
                <a:sym typeface="Symbol" pitchFamily="18" charset="2"/>
              </a:rPr>
              <a:t></a:t>
            </a:r>
            <a:r>
              <a:rPr lang="en-US" altLang="zh-CN" sz="1800" i="1" dirty="0">
                <a:ea typeface="宋体" charset="-122"/>
                <a:sym typeface="Symbol" pitchFamily="18" charset="2"/>
              </a:rPr>
              <a:t>, </a:t>
            </a:r>
            <a:r>
              <a:rPr lang="en-US" altLang="zh-CN" sz="1800" dirty="0">
                <a:ea typeface="宋体" charset="-122"/>
                <a:sym typeface="Symbol" pitchFamily="18" charset="2"/>
              </a:rPr>
              <a:t>then   </a:t>
            </a:r>
            <a:r>
              <a:rPr lang="en-US" altLang="zh-CN" sz="1800" dirty="0">
                <a:ea typeface="宋体" charset="-122"/>
                <a:sym typeface="Monotype Sorts" pitchFamily="2" charset="2"/>
              </a:rPr>
              <a:t> </a:t>
            </a:r>
            <a:r>
              <a:rPr lang="en-US" altLang="zh-CN" sz="1800" dirty="0">
                <a:ea typeface="宋体" charset="-122"/>
                <a:sym typeface="Symbol" pitchFamily="18" charset="2"/>
              </a:rPr>
              <a:t>	</a:t>
            </a:r>
            <a:r>
              <a:rPr lang="en-US" altLang="zh-CN" sz="1800" b="1" dirty="0">
                <a:ea typeface="宋体" charset="-122"/>
                <a:sym typeface="Symbol" pitchFamily="18" charset="2"/>
              </a:rPr>
              <a:t>(</a:t>
            </a:r>
            <a:r>
              <a:rPr lang="en-US" altLang="zh-CN" sz="1800" b="1" dirty="0" err="1">
                <a:ea typeface="宋体" charset="-122"/>
                <a:sym typeface="Symbol" pitchFamily="18" charset="2"/>
              </a:rPr>
              <a:t>Pseudotransitivity</a:t>
            </a:r>
            <a:r>
              <a:rPr lang="en-US" altLang="zh-CN" sz="1800" b="1" dirty="0">
                <a:ea typeface="宋体" charset="-122"/>
                <a:sym typeface="Symbol" pitchFamily="18" charset="2"/>
              </a:rPr>
              <a:t>)</a:t>
            </a:r>
          </a:p>
          <a:p>
            <a:pPr>
              <a:buFont typeface="Monotype Sorts" pitchFamily="2" charset="2"/>
              <a:buNone/>
            </a:pPr>
            <a:endParaRPr lang="zh-CN" altLang="en-US" dirty="0">
              <a:ea typeface="宋体"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2339" name="Rectangle 3"/>
          <p:cNvSpPr>
            <a:spLocks noGrp="1" noChangeArrowheads="1"/>
          </p:cNvSpPr>
          <p:nvPr>
            <p:ph type="body" idx="1"/>
          </p:nvPr>
        </p:nvSpPr>
        <p:spPr>
          <a:xfrm>
            <a:off x="596900" y="927100"/>
            <a:ext cx="8248650" cy="5600700"/>
          </a:xfrm>
        </p:spPr>
        <p:txBody>
          <a:bodyPr/>
          <a:lstStyle/>
          <a:p>
            <a:pPr>
              <a:lnSpc>
                <a:spcPct val="90000"/>
              </a:lnSpc>
              <a:tabLst>
                <a:tab pos="803275" algn="l"/>
              </a:tabLst>
            </a:pPr>
            <a:r>
              <a:rPr lang="en-US" altLang="zh-CN" i="1" dirty="0">
                <a:ea typeface="宋体" charset="-122"/>
              </a:rPr>
              <a:t>R = (A, B, C, G, H, I)</a:t>
            </a:r>
            <a:br>
              <a:rPr lang="en-US" altLang="zh-CN" i="1" dirty="0">
                <a:ea typeface="宋体" charset="-122"/>
              </a:rPr>
            </a:br>
            <a:r>
              <a:rPr lang="en-US" altLang="zh-CN" i="1" dirty="0">
                <a:ea typeface="宋体" charset="-122"/>
              </a:rPr>
              <a:t>F = </a:t>
            </a:r>
            <a:r>
              <a:rPr lang="en-US" altLang="zh-CN" dirty="0">
                <a:ea typeface="宋体" charset="-122"/>
              </a:rPr>
              <a:t>{  </a:t>
            </a:r>
            <a:r>
              <a:rPr lang="en-US" altLang="zh-CN" i="1" dirty="0">
                <a:ea typeface="宋体" charset="-122"/>
                <a:sym typeface="Iconic Symbols Ext" pitchFamily="2" charset="2"/>
              </a:rPr>
              <a:t>A </a:t>
            </a:r>
            <a:r>
              <a:rPr lang="en-US" altLang="zh-CN" dirty="0">
                <a:ea typeface="宋体" charset="-122"/>
                <a:sym typeface="Symbol" pitchFamily="18" charset="2"/>
              </a:rPr>
              <a:t></a:t>
            </a:r>
            <a:r>
              <a:rPr lang="en-US" altLang="zh-CN" dirty="0">
                <a:ea typeface="宋体" charset="-122"/>
                <a:sym typeface="Monotype Sorts" pitchFamily="2" charset="2"/>
              </a:rPr>
              <a:t> </a:t>
            </a:r>
            <a:r>
              <a:rPr lang="en-US" altLang="zh-CN" i="1" dirty="0">
                <a:ea typeface="宋体" charset="-122"/>
                <a:sym typeface="Monotype Sorts" pitchFamily="2" charset="2"/>
              </a:rPr>
              <a:t>B</a:t>
            </a:r>
            <a:br>
              <a:rPr lang="en-US" altLang="zh-CN" i="1" dirty="0">
                <a:ea typeface="宋体" charset="-122"/>
                <a:sym typeface="Monotype Sorts" pitchFamily="2" charset="2"/>
              </a:rPr>
            </a:br>
            <a:r>
              <a:rPr lang="en-US" altLang="zh-CN" i="1" dirty="0">
                <a:ea typeface="宋体" charset="-122"/>
                <a:sym typeface="Monotype Sorts" pitchFamily="2" charset="2"/>
              </a:rPr>
              <a:t>	   </a:t>
            </a:r>
            <a:r>
              <a:rPr lang="en-US" altLang="zh-CN" i="1" dirty="0">
                <a:ea typeface="宋体" charset="-122"/>
                <a:sym typeface="Iconic Symbols Ext" pitchFamily="2" charset="2"/>
              </a:rPr>
              <a:t>A </a:t>
            </a:r>
            <a:r>
              <a:rPr lang="en-US" altLang="zh-CN" dirty="0">
                <a:ea typeface="宋体" charset="-122"/>
                <a:sym typeface="Symbol" pitchFamily="18" charset="2"/>
              </a:rPr>
              <a:t></a:t>
            </a:r>
            <a:r>
              <a:rPr lang="en-US" altLang="zh-CN" dirty="0">
                <a:ea typeface="宋体" charset="-122"/>
                <a:sym typeface="Monotype Sorts" pitchFamily="2" charset="2"/>
              </a:rPr>
              <a:t> </a:t>
            </a:r>
            <a:r>
              <a:rPr lang="en-US" altLang="zh-CN" i="1" dirty="0">
                <a:ea typeface="宋体" charset="-122"/>
                <a:sym typeface="Monotype Sorts" pitchFamily="2" charset="2"/>
              </a:rPr>
              <a:t>C</a:t>
            </a:r>
            <a:br>
              <a:rPr lang="en-US" altLang="zh-CN" i="1" dirty="0">
                <a:ea typeface="宋体" charset="-122"/>
                <a:sym typeface="Monotype Sorts" pitchFamily="2" charset="2"/>
              </a:rPr>
            </a:br>
            <a:r>
              <a:rPr lang="en-US" altLang="zh-CN" i="1" dirty="0">
                <a:ea typeface="宋体" charset="-122"/>
                <a:sym typeface="Monotype Sorts" pitchFamily="2" charset="2"/>
              </a:rPr>
              <a:t>	</a:t>
            </a:r>
            <a:r>
              <a:rPr lang="en-US" altLang="zh-CN" i="1" dirty="0">
                <a:ea typeface="宋体" charset="-122"/>
                <a:sym typeface="Iconic Symbols Ext" pitchFamily="2" charset="2"/>
              </a:rPr>
              <a:t>CG </a:t>
            </a:r>
            <a:r>
              <a:rPr lang="en-US" altLang="zh-CN" dirty="0">
                <a:ea typeface="宋体" charset="-122"/>
                <a:sym typeface="Symbol" pitchFamily="18" charset="2"/>
              </a:rPr>
              <a:t></a:t>
            </a:r>
            <a:r>
              <a:rPr lang="en-US" altLang="zh-CN" dirty="0">
                <a:ea typeface="宋体" charset="-122"/>
                <a:sym typeface="Monotype Sorts" pitchFamily="2" charset="2"/>
              </a:rPr>
              <a:t> </a:t>
            </a:r>
            <a:r>
              <a:rPr lang="en-US" altLang="zh-CN" i="1" dirty="0">
                <a:ea typeface="宋体" charset="-122"/>
                <a:sym typeface="Monotype Sorts" pitchFamily="2" charset="2"/>
              </a:rPr>
              <a:t>H</a:t>
            </a:r>
            <a:br>
              <a:rPr lang="en-US" altLang="zh-CN" i="1" dirty="0">
                <a:ea typeface="宋体" charset="-122"/>
                <a:sym typeface="Monotype Sorts" pitchFamily="2" charset="2"/>
              </a:rPr>
            </a:br>
            <a:r>
              <a:rPr lang="en-US" altLang="zh-CN" i="1" dirty="0">
                <a:ea typeface="宋体" charset="-122"/>
                <a:sym typeface="Monotype Sorts" pitchFamily="2" charset="2"/>
              </a:rPr>
              <a:t>	</a:t>
            </a:r>
            <a:r>
              <a:rPr lang="en-US" altLang="zh-CN" i="1" dirty="0">
                <a:ea typeface="宋体" charset="-122"/>
                <a:sym typeface="Iconic Symbols Ext" pitchFamily="2" charset="2"/>
              </a:rPr>
              <a:t>CG </a:t>
            </a:r>
            <a:r>
              <a:rPr lang="en-US" altLang="zh-CN" dirty="0">
                <a:ea typeface="宋体" charset="-122"/>
                <a:sym typeface="Symbol" pitchFamily="18" charset="2"/>
              </a:rPr>
              <a:t></a:t>
            </a:r>
            <a:r>
              <a:rPr lang="en-US" altLang="zh-CN" dirty="0">
                <a:ea typeface="宋体" charset="-122"/>
                <a:sym typeface="Monotype Sorts" pitchFamily="2" charset="2"/>
              </a:rPr>
              <a:t> </a:t>
            </a:r>
            <a:r>
              <a:rPr lang="en-US" altLang="zh-CN" i="1" dirty="0">
                <a:ea typeface="宋体" charset="-122"/>
                <a:sym typeface="Monotype Sorts" pitchFamily="2" charset="2"/>
              </a:rPr>
              <a:t>I</a:t>
            </a:r>
            <a:br>
              <a:rPr lang="en-US" altLang="zh-CN" i="1" dirty="0">
                <a:ea typeface="宋体" charset="-122"/>
                <a:sym typeface="Monotype Sorts" pitchFamily="2" charset="2"/>
              </a:rPr>
            </a:br>
            <a:r>
              <a:rPr lang="en-US" altLang="zh-CN" i="1" dirty="0">
                <a:ea typeface="宋体" charset="-122"/>
                <a:sym typeface="Monotype Sorts" pitchFamily="2" charset="2"/>
              </a:rPr>
              <a:t>	   </a:t>
            </a:r>
            <a:r>
              <a:rPr lang="en-US" altLang="zh-CN" i="1" dirty="0">
                <a:ea typeface="宋体" charset="-122"/>
                <a:sym typeface="Iconic Symbols Ext" pitchFamily="2" charset="2"/>
              </a:rPr>
              <a:t>B </a:t>
            </a:r>
            <a:r>
              <a:rPr lang="en-US" altLang="zh-CN" dirty="0">
                <a:ea typeface="宋体" charset="-122"/>
                <a:sym typeface="Symbol" pitchFamily="18" charset="2"/>
              </a:rPr>
              <a:t></a:t>
            </a:r>
            <a:r>
              <a:rPr lang="en-US" altLang="zh-CN" dirty="0">
                <a:ea typeface="宋体" charset="-122"/>
                <a:sym typeface="Monotype Sorts" pitchFamily="2" charset="2"/>
              </a:rPr>
              <a:t> </a:t>
            </a:r>
            <a:r>
              <a:rPr lang="en-US" altLang="zh-CN" i="1" dirty="0">
                <a:ea typeface="宋体" charset="-122"/>
                <a:sym typeface="Monotype Sorts" pitchFamily="2" charset="2"/>
              </a:rPr>
              <a:t>H</a:t>
            </a:r>
            <a:r>
              <a:rPr lang="en-US" altLang="zh-CN" dirty="0">
                <a:ea typeface="宋体" charset="-122"/>
                <a:sym typeface="Monotype Sorts" pitchFamily="2" charset="2"/>
              </a:rPr>
              <a:t>}</a:t>
            </a:r>
            <a:endParaRPr lang="en-US" altLang="zh-CN" sz="2800" dirty="0">
              <a:ea typeface="宋体" charset="-122"/>
              <a:sym typeface="MS LineDraw" pitchFamily="49" charset="2"/>
            </a:endParaRPr>
          </a:p>
          <a:p>
            <a:pPr>
              <a:lnSpc>
                <a:spcPct val="90000"/>
              </a:lnSpc>
              <a:tabLst>
                <a:tab pos="803275" algn="l"/>
              </a:tabLst>
            </a:pPr>
            <a:r>
              <a:rPr lang="en-US" altLang="zh-CN" dirty="0">
                <a:ea typeface="宋体" charset="-122"/>
                <a:sym typeface="MS LineDraw" pitchFamily="49" charset="2"/>
              </a:rPr>
              <a:t>some members of </a:t>
            </a:r>
            <a:r>
              <a:rPr lang="en-US" altLang="zh-CN" i="1" dirty="0">
                <a:ea typeface="宋体" charset="-122"/>
                <a:sym typeface="MS LineDraw" pitchFamily="49" charset="2"/>
              </a:rPr>
              <a:t>F</a:t>
            </a:r>
            <a:r>
              <a:rPr lang="en-US" altLang="zh-CN" baseline="30000" dirty="0">
                <a:ea typeface="宋体" charset="-122"/>
                <a:sym typeface="MS LineDraw" pitchFamily="49" charset="2"/>
              </a:rPr>
              <a:t>+</a:t>
            </a:r>
            <a:endParaRPr lang="en-US" altLang="zh-CN" dirty="0">
              <a:ea typeface="宋体" charset="-122"/>
              <a:sym typeface="MS LineDraw" pitchFamily="49" charset="2"/>
            </a:endParaRPr>
          </a:p>
          <a:p>
            <a:pPr lvl="1">
              <a:lnSpc>
                <a:spcPct val="90000"/>
              </a:lnSpc>
              <a:tabLst>
                <a:tab pos="803275" algn="l"/>
              </a:tabLst>
            </a:pPr>
            <a:r>
              <a:rPr lang="en-US" altLang="zh-CN" sz="1800" i="1" dirty="0">
                <a:ea typeface="宋体" charset="-122"/>
                <a:sym typeface="Monotype Sorts" pitchFamily="2" charset="2"/>
              </a:rPr>
              <a:t>A </a:t>
            </a:r>
            <a:r>
              <a:rPr lang="en-US" altLang="zh-CN" sz="1800" dirty="0">
                <a:ea typeface="宋体" charset="-122"/>
                <a:sym typeface="Symbol" pitchFamily="18" charset="2"/>
              </a:rPr>
              <a:t></a:t>
            </a:r>
            <a:r>
              <a:rPr lang="en-US" altLang="zh-CN" sz="1800" dirty="0">
                <a:ea typeface="宋体" charset="-122"/>
                <a:sym typeface="Monotype Sorts" pitchFamily="2" charset="2"/>
              </a:rPr>
              <a:t> </a:t>
            </a:r>
            <a:r>
              <a:rPr lang="en-US" altLang="zh-CN" sz="1800" i="1" dirty="0">
                <a:ea typeface="宋体" charset="-122"/>
                <a:sym typeface="Monotype Sorts" pitchFamily="2" charset="2"/>
              </a:rPr>
              <a:t>H        </a:t>
            </a:r>
          </a:p>
          <a:p>
            <a:pPr lvl="2">
              <a:lnSpc>
                <a:spcPct val="90000"/>
              </a:lnSpc>
              <a:tabLst>
                <a:tab pos="803275" algn="l"/>
              </a:tabLst>
            </a:pPr>
            <a:r>
              <a:rPr lang="en-US" altLang="zh-CN" sz="1800" dirty="0">
                <a:ea typeface="宋体" charset="-122"/>
                <a:sym typeface="Monotype Sorts" pitchFamily="2" charset="2"/>
              </a:rPr>
              <a:t>by transitivity from </a:t>
            </a:r>
            <a:r>
              <a:rPr lang="en-US" altLang="zh-CN" sz="1800" i="1" dirty="0">
                <a:ea typeface="宋体" charset="-122"/>
                <a:sym typeface="Iconic Symbols Ext" pitchFamily="2" charset="2"/>
              </a:rPr>
              <a:t>A </a:t>
            </a:r>
            <a:r>
              <a:rPr lang="en-US" altLang="zh-CN" sz="1800" dirty="0">
                <a:ea typeface="宋体" charset="-122"/>
                <a:sym typeface="Symbol" pitchFamily="18" charset="2"/>
              </a:rPr>
              <a:t></a:t>
            </a:r>
            <a:r>
              <a:rPr lang="en-US" altLang="zh-CN" sz="1800" dirty="0">
                <a:ea typeface="宋体" charset="-122"/>
                <a:sym typeface="Monotype Sorts" pitchFamily="2" charset="2"/>
              </a:rPr>
              <a:t> </a:t>
            </a:r>
            <a:r>
              <a:rPr lang="en-US" altLang="zh-CN" sz="1800" i="1" dirty="0">
                <a:ea typeface="宋体" charset="-122"/>
                <a:sym typeface="Monotype Sorts" pitchFamily="2" charset="2"/>
              </a:rPr>
              <a:t>B and </a:t>
            </a:r>
            <a:r>
              <a:rPr lang="en-US" altLang="zh-CN" sz="1800" i="1" dirty="0">
                <a:ea typeface="宋体" charset="-122"/>
                <a:sym typeface="Iconic Symbols Ext" pitchFamily="2" charset="2"/>
              </a:rPr>
              <a:t>B </a:t>
            </a:r>
            <a:r>
              <a:rPr lang="en-US" altLang="zh-CN" sz="1800" dirty="0">
                <a:ea typeface="宋体" charset="-122"/>
                <a:sym typeface="Symbol" pitchFamily="18" charset="2"/>
              </a:rPr>
              <a:t></a:t>
            </a:r>
            <a:r>
              <a:rPr lang="en-US" altLang="zh-CN" sz="1800" dirty="0">
                <a:ea typeface="宋体" charset="-122"/>
                <a:sym typeface="Monotype Sorts" pitchFamily="2" charset="2"/>
              </a:rPr>
              <a:t> </a:t>
            </a:r>
            <a:r>
              <a:rPr lang="en-US" altLang="zh-CN" sz="1800" i="1" dirty="0">
                <a:ea typeface="宋体" charset="-122"/>
                <a:sym typeface="Monotype Sorts" pitchFamily="2" charset="2"/>
              </a:rPr>
              <a:t>H</a:t>
            </a:r>
          </a:p>
          <a:p>
            <a:pPr lvl="1">
              <a:lnSpc>
                <a:spcPct val="90000"/>
              </a:lnSpc>
              <a:tabLst>
                <a:tab pos="803275" algn="l"/>
              </a:tabLst>
            </a:pPr>
            <a:r>
              <a:rPr lang="en-US" altLang="zh-CN" sz="1800" i="1" dirty="0">
                <a:ea typeface="宋体" charset="-122"/>
                <a:sym typeface="Monotype Sorts" pitchFamily="2" charset="2"/>
              </a:rPr>
              <a:t>AG </a:t>
            </a:r>
            <a:r>
              <a:rPr lang="en-US" altLang="zh-CN" sz="1800" dirty="0">
                <a:ea typeface="宋体" charset="-122"/>
                <a:sym typeface="Symbol" pitchFamily="18" charset="2"/>
              </a:rPr>
              <a:t></a:t>
            </a:r>
            <a:r>
              <a:rPr lang="en-US" altLang="zh-CN" sz="1800" dirty="0">
                <a:ea typeface="宋体" charset="-122"/>
                <a:sym typeface="Monotype Sorts" pitchFamily="2" charset="2"/>
              </a:rPr>
              <a:t> </a:t>
            </a:r>
            <a:r>
              <a:rPr lang="en-US" altLang="zh-CN" sz="1800" i="1" dirty="0">
                <a:ea typeface="宋体" charset="-122"/>
                <a:sym typeface="Monotype Sorts" pitchFamily="2" charset="2"/>
              </a:rPr>
              <a:t>I       </a:t>
            </a:r>
            <a:endParaRPr lang="en-US" altLang="zh-CN" sz="1800" dirty="0">
              <a:ea typeface="宋体" charset="-122"/>
              <a:sym typeface="Monotype Sorts" pitchFamily="2" charset="2"/>
            </a:endParaRPr>
          </a:p>
          <a:p>
            <a:pPr lvl="2">
              <a:lnSpc>
                <a:spcPct val="90000"/>
              </a:lnSpc>
              <a:tabLst>
                <a:tab pos="803275" algn="l"/>
              </a:tabLst>
            </a:pPr>
            <a:r>
              <a:rPr lang="en-US" altLang="zh-CN" sz="1800" dirty="0">
                <a:ea typeface="宋体" charset="-122"/>
                <a:sym typeface="Monotype Sorts" pitchFamily="2" charset="2"/>
              </a:rPr>
              <a:t>by augmenting </a:t>
            </a:r>
            <a:r>
              <a:rPr lang="en-US" altLang="zh-CN" sz="1800" i="1" dirty="0">
                <a:ea typeface="宋体" charset="-122"/>
                <a:sym typeface="Iconic Symbols Ext" pitchFamily="2" charset="2"/>
              </a:rPr>
              <a:t>A </a:t>
            </a:r>
            <a:r>
              <a:rPr lang="en-US" altLang="zh-CN" sz="1800" dirty="0">
                <a:ea typeface="宋体" charset="-122"/>
                <a:sym typeface="Symbol" pitchFamily="18" charset="2"/>
              </a:rPr>
              <a:t></a:t>
            </a:r>
            <a:r>
              <a:rPr lang="en-US" altLang="zh-CN" sz="1800" dirty="0">
                <a:ea typeface="宋体" charset="-122"/>
                <a:sym typeface="Monotype Sorts" pitchFamily="2" charset="2"/>
              </a:rPr>
              <a:t> </a:t>
            </a:r>
            <a:r>
              <a:rPr lang="en-US" altLang="zh-CN" sz="1800" i="1" dirty="0">
                <a:ea typeface="宋体" charset="-122"/>
                <a:sym typeface="Monotype Sorts" pitchFamily="2" charset="2"/>
              </a:rPr>
              <a:t>C </a:t>
            </a:r>
            <a:r>
              <a:rPr lang="en-US" altLang="zh-CN" sz="1800" dirty="0">
                <a:ea typeface="宋体" charset="-122"/>
                <a:sym typeface="Monotype Sorts" pitchFamily="2" charset="2"/>
              </a:rPr>
              <a:t>with G, to get </a:t>
            </a:r>
            <a:r>
              <a:rPr lang="en-US" altLang="zh-CN" sz="1800" i="1" dirty="0">
                <a:ea typeface="宋体" charset="-122"/>
                <a:sym typeface="Iconic Symbols Ext" pitchFamily="2" charset="2"/>
              </a:rPr>
              <a:t>AG </a:t>
            </a:r>
            <a:r>
              <a:rPr lang="en-US" altLang="zh-CN" sz="1800" dirty="0">
                <a:ea typeface="宋体" charset="-122"/>
                <a:sym typeface="Symbol" pitchFamily="18" charset="2"/>
              </a:rPr>
              <a:t></a:t>
            </a:r>
            <a:r>
              <a:rPr lang="en-US" altLang="zh-CN" sz="1800" dirty="0">
                <a:ea typeface="宋体" charset="-122"/>
                <a:sym typeface="Monotype Sorts" pitchFamily="2" charset="2"/>
              </a:rPr>
              <a:t> </a:t>
            </a:r>
            <a:r>
              <a:rPr lang="en-US" altLang="zh-CN" sz="1800" i="1" dirty="0">
                <a:ea typeface="宋体" charset="-122"/>
                <a:sym typeface="Monotype Sorts" pitchFamily="2" charset="2"/>
              </a:rPr>
              <a:t>CG </a:t>
            </a:r>
            <a:br>
              <a:rPr lang="en-US" altLang="zh-CN" sz="1800" i="1" dirty="0">
                <a:ea typeface="宋体" charset="-122"/>
                <a:sym typeface="Monotype Sorts" pitchFamily="2" charset="2"/>
              </a:rPr>
            </a:br>
            <a:r>
              <a:rPr lang="en-US" altLang="zh-CN" sz="1800" i="1" dirty="0">
                <a:ea typeface="宋体" charset="-122"/>
                <a:sym typeface="Monotype Sorts" pitchFamily="2" charset="2"/>
              </a:rPr>
              <a:t>                   </a:t>
            </a:r>
            <a:r>
              <a:rPr lang="en-US" altLang="zh-CN" sz="1800" dirty="0">
                <a:ea typeface="宋体" charset="-122"/>
                <a:sym typeface="Monotype Sorts" pitchFamily="2" charset="2"/>
              </a:rPr>
              <a:t>and then transitivity with </a:t>
            </a:r>
            <a:r>
              <a:rPr lang="en-US" altLang="zh-CN" sz="1800" i="1" dirty="0">
                <a:ea typeface="宋体" charset="-122"/>
                <a:sym typeface="Iconic Symbols Ext" pitchFamily="2" charset="2"/>
              </a:rPr>
              <a:t>CG </a:t>
            </a:r>
            <a:r>
              <a:rPr lang="en-US" altLang="zh-CN" sz="1800" dirty="0">
                <a:ea typeface="宋体" charset="-122"/>
                <a:sym typeface="Symbol" pitchFamily="18" charset="2"/>
              </a:rPr>
              <a:t></a:t>
            </a:r>
            <a:r>
              <a:rPr lang="en-US" altLang="zh-CN" sz="1800" dirty="0">
                <a:ea typeface="宋体" charset="-122"/>
                <a:sym typeface="Monotype Sorts" pitchFamily="2" charset="2"/>
              </a:rPr>
              <a:t> </a:t>
            </a:r>
            <a:r>
              <a:rPr lang="en-US" altLang="zh-CN" sz="1800" i="1" dirty="0">
                <a:ea typeface="宋体" charset="-122"/>
                <a:sym typeface="Monotype Sorts" pitchFamily="2" charset="2"/>
              </a:rPr>
              <a:t>I </a:t>
            </a:r>
          </a:p>
          <a:p>
            <a:pPr lvl="1">
              <a:lnSpc>
                <a:spcPct val="90000"/>
              </a:lnSpc>
              <a:tabLst>
                <a:tab pos="803275" algn="l"/>
              </a:tabLst>
            </a:pPr>
            <a:r>
              <a:rPr lang="en-US" altLang="zh-CN" sz="1800" i="1" dirty="0">
                <a:ea typeface="宋体" charset="-122"/>
                <a:sym typeface="Monotype Sorts" pitchFamily="2" charset="2"/>
              </a:rPr>
              <a:t>CG </a:t>
            </a:r>
            <a:r>
              <a:rPr lang="en-US" altLang="zh-CN" sz="1800" dirty="0">
                <a:ea typeface="宋体" charset="-122"/>
                <a:sym typeface="Symbol" pitchFamily="18" charset="2"/>
              </a:rPr>
              <a:t></a:t>
            </a:r>
            <a:r>
              <a:rPr lang="en-US" altLang="zh-CN" sz="1800" dirty="0">
                <a:ea typeface="宋体" charset="-122"/>
                <a:sym typeface="Monotype Sorts" pitchFamily="2" charset="2"/>
              </a:rPr>
              <a:t> </a:t>
            </a:r>
            <a:r>
              <a:rPr lang="en-US" altLang="zh-CN" sz="1800" i="1" dirty="0">
                <a:ea typeface="宋体" charset="-122"/>
                <a:sym typeface="Monotype Sorts" pitchFamily="2" charset="2"/>
              </a:rPr>
              <a:t>HI     </a:t>
            </a:r>
            <a:endParaRPr lang="en-US" altLang="zh-CN" sz="1800" dirty="0">
              <a:ea typeface="宋体" charset="-122"/>
              <a:sym typeface="Monotype Sorts" pitchFamily="2" charset="2"/>
            </a:endParaRPr>
          </a:p>
          <a:p>
            <a:pPr lvl="2">
              <a:lnSpc>
                <a:spcPct val="90000"/>
              </a:lnSpc>
              <a:tabLst>
                <a:tab pos="803275" algn="l"/>
              </a:tabLst>
            </a:pPr>
            <a:r>
              <a:rPr lang="en-US" altLang="zh-CN" sz="1800" dirty="0">
                <a:ea typeface="宋体" charset="-122"/>
                <a:sym typeface="Monotype Sorts" pitchFamily="2" charset="2"/>
              </a:rPr>
              <a:t>from </a:t>
            </a:r>
            <a:r>
              <a:rPr lang="en-US" altLang="zh-CN" sz="1800" i="1" dirty="0">
                <a:ea typeface="宋体" charset="-122"/>
                <a:sym typeface="Iconic Symbols Ext" pitchFamily="2" charset="2"/>
              </a:rPr>
              <a:t>CG </a:t>
            </a:r>
            <a:r>
              <a:rPr lang="en-US" altLang="zh-CN" sz="1800" dirty="0">
                <a:ea typeface="宋体" charset="-122"/>
                <a:sym typeface="Symbol" pitchFamily="18" charset="2"/>
              </a:rPr>
              <a:t></a:t>
            </a:r>
            <a:r>
              <a:rPr lang="en-US" altLang="zh-CN" sz="1800" dirty="0">
                <a:ea typeface="宋体" charset="-122"/>
                <a:sym typeface="Monotype Sorts" pitchFamily="2" charset="2"/>
              </a:rPr>
              <a:t> </a:t>
            </a:r>
            <a:r>
              <a:rPr lang="en-US" altLang="zh-CN" sz="1800" i="1" dirty="0">
                <a:ea typeface="宋体" charset="-122"/>
                <a:sym typeface="Monotype Sorts" pitchFamily="2" charset="2"/>
              </a:rPr>
              <a:t>H and </a:t>
            </a:r>
            <a:r>
              <a:rPr lang="en-US" altLang="zh-CN" sz="1800" i="1" dirty="0">
                <a:ea typeface="宋体" charset="-122"/>
                <a:sym typeface="Iconic Symbols Ext" pitchFamily="2" charset="2"/>
              </a:rPr>
              <a:t>CG </a:t>
            </a:r>
            <a:r>
              <a:rPr lang="en-US" altLang="zh-CN" sz="1800" dirty="0">
                <a:ea typeface="宋体" charset="-122"/>
                <a:sym typeface="Symbol" pitchFamily="18" charset="2"/>
              </a:rPr>
              <a:t></a:t>
            </a:r>
            <a:r>
              <a:rPr lang="en-US" altLang="zh-CN" sz="1800" dirty="0">
                <a:ea typeface="宋体" charset="-122"/>
                <a:sym typeface="Monotype Sorts" pitchFamily="2" charset="2"/>
              </a:rPr>
              <a:t> </a:t>
            </a:r>
            <a:r>
              <a:rPr lang="en-US" altLang="zh-CN" sz="1800" i="1" dirty="0">
                <a:ea typeface="宋体" charset="-122"/>
                <a:sym typeface="Monotype Sorts" pitchFamily="2" charset="2"/>
              </a:rPr>
              <a:t>I :   </a:t>
            </a:r>
            <a:r>
              <a:rPr lang="en-US" altLang="zh-CN" sz="1800" dirty="0">
                <a:ea typeface="宋体" charset="-122"/>
                <a:sym typeface="Monotype Sorts" pitchFamily="2" charset="2"/>
              </a:rPr>
              <a:t>“union rule” can be inferred from</a:t>
            </a:r>
          </a:p>
          <a:p>
            <a:pPr lvl="3">
              <a:lnSpc>
                <a:spcPct val="90000"/>
              </a:lnSpc>
              <a:tabLst>
                <a:tab pos="803275" algn="l"/>
              </a:tabLst>
            </a:pPr>
            <a:r>
              <a:rPr lang="en-US" altLang="zh-CN" sz="1800" dirty="0">
                <a:ea typeface="宋体" charset="-122"/>
                <a:sym typeface="Monotype Sorts" pitchFamily="2" charset="2"/>
              </a:rPr>
              <a:t>definition of functional dependencies, or </a:t>
            </a:r>
          </a:p>
          <a:p>
            <a:pPr lvl="3">
              <a:lnSpc>
                <a:spcPct val="90000"/>
              </a:lnSpc>
              <a:tabLst>
                <a:tab pos="803275" algn="l"/>
              </a:tabLst>
            </a:pPr>
            <a:r>
              <a:rPr lang="en-US" altLang="zh-CN" sz="1800" dirty="0">
                <a:ea typeface="宋体" charset="-122"/>
                <a:sym typeface="Monotype Sorts" pitchFamily="2" charset="2"/>
              </a:rPr>
              <a:t>Augmentation of </a:t>
            </a:r>
            <a:r>
              <a:rPr lang="en-US" altLang="zh-CN" sz="1800" i="1" dirty="0">
                <a:ea typeface="宋体" charset="-122"/>
                <a:sym typeface="Iconic Symbols Ext" pitchFamily="2" charset="2"/>
              </a:rPr>
              <a:t>CG </a:t>
            </a:r>
            <a:r>
              <a:rPr lang="en-US" altLang="zh-CN" sz="1800" dirty="0">
                <a:ea typeface="宋体" charset="-122"/>
                <a:sym typeface="Symbol" pitchFamily="18" charset="2"/>
              </a:rPr>
              <a:t></a:t>
            </a:r>
            <a:r>
              <a:rPr lang="en-US" altLang="zh-CN" sz="1800" dirty="0">
                <a:ea typeface="宋体" charset="-122"/>
                <a:sym typeface="Monotype Sorts" pitchFamily="2" charset="2"/>
              </a:rPr>
              <a:t> </a:t>
            </a:r>
            <a:r>
              <a:rPr lang="en-US" altLang="zh-CN" sz="1800" i="1" dirty="0">
                <a:ea typeface="宋体" charset="-122"/>
                <a:sym typeface="Monotype Sorts" pitchFamily="2" charset="2"/>
              </a:rPr>
              <a:t>I </a:t>
            </a:r>
            <a:r>
              <a:rPr lang="en-US" altLang="zh-CN" sz="1800" dirty="0">
                <a:ea typeface="宋体" charset="-122"/>
                <a:sym typeface="Monotype Sorts" pitchFamily="2" charset="2"/>
              </a:rPr>
              <a:t>to infer </a:t>
            </a:r>
            <a:r>
              <a:rPr lang="en-US" altLang="zh-CN" sz="1800" i="1" dirty="0">
                <a:ea typeface="宋体" charset="-122"/>
                <a:sym typeface="Iconic Symbols Ext" pitchFamily="2" charset="2"/>
              </a:rPr>
              <a:t>CG </a:t>
            </a:r>
            <a:r>
              <a:rPr lang="en-US" altLang="zh-CN" sz="1800" dirty="0">
                <a:ea typeface="宋体" charset="-122"/>
                <a:sym typeface="Symbol" pitchFamily="18" charset="2"/>
              </a:rPr>
              <a:t></a:t>
            </a:r>
            <a:r>
              <a:rPr lang="en-US" altLang="zh-CN" sz="1800" dirty="0">
                <a:ea typeface="宋体" charset="-122"/>
                <a:sym typeface="Monotype Sorts" pitchFamily="2" charset="2"/>
              </a:rPr>
              <a:t> CG</a:t>
            </a:r>
            <a:r>
              <a:rPr lang="en-US" altLang="zh-CN" sz="1800" i="1" dirty="0">
                <a:ea typeface="宋体" charset="-122"/>
                <a:sym typeface="Monotype Sorts" pitchFamily="2" charset="2"/>
              </a:rPr>
              <a:t>I, </a:t>
            </a:r>
            <a:r>
              <a:rPr lang="en-US" altLang="zh-CN" sz="1800" dirty="0">
                <a:ea typeface="宋体" charset="-122"/>
                <a:sym typeface="Monotype Sorts" pitchFamily="2" charset="2"/>
              </a:rPr>
              <a:t>augmentation of</a:t>
            </a:r>
            <a:br>
              <a:rPr lang="en-US" altLang="zh-CN" sz="1800" dirty="0">
                <a:ea typeface="宋体" charset="-122"/>
                <a:sym typeface="Monotype Sorts" pitchFamily="2" charset="2"/>
              </a:rPr>
            </a:br>
            <a:r>
              <a:rPr lang="en-US" altLang="zh-CN" sz="1800" i="1" dirty="0">
                <a:ea typeface="宋体" charset="-122"/>
                <a:sym typeface="Iconic Symbols Ext" pitchFamily="2" charset="2"/>
              </a:rPr>
              <a:t>CG </a:t>
            </a:r>
            <a:r>
              <a:rPr lang="en-US" altLang="zh-CN" sz="1800" dirty="0">
                <a:ea typeface="宋体" charset="-122"/>
                <a:sym typeface="Symbol" pitchFamily="18" charset="2"/>
              </a:rPr>
              <a:t></a:t>
            </a:r>
            <a:r>
              <a:rPr lang="en-US" altLang="zh-CN" sz="1800" dirty="0">
                <a:ea typeface="宋体" charset="-122"/>
                <a:sym typeface="Monotype Sorts" pitchFamily="2" charset="2"/>
              </a:rPr>
              <a:t> </a:t>
            </a:r>
            <a:r>
              <a:rPr lang="en-US" altLang="zh-CN" sz="1800" i="1" dirty="0">
                <a:ea typeface="宋体" charset="-122"/>
                <a:sym typeface="Monotype Sorts" pitchFamily="2" charset="2"/>
              </a:rPr>
              <a:t>H </a:t>
            </a:r>
            <a:r>
              <a:rPr lang="en-US" altLang="zh-CN" sz="1800" dirty="0">
                <a:ea typeface="宋体" charset="-122"/>
                <a:sym typeface="Monotype Sorts" pitchFamily="2" charset="2"/>
              </a:rPr>
              <a:t>to infer</a:t>
            </a:r>
            <a:r>
              <a:rPr lang="en-US" altLang="zh-CN" sz="1800" i="1" dirty="0">
                <a:ea typeface="宋体" charset="-122"/>
                <a:sym typeface="Monotype Sorts" pitchFamily="2" charset="2"/>
              </a:rPr>
              <a:t> </a:t>
            </a:r>
            <a:r>
              <a:rPr lang="en-US" altLang="zh-CN" sz="1800" i="1" dirty="0">
                <a:ea typeface="宋体" charset="-122"/>
                <a:sym typeface="Iconic Symbols Ext" pitchFamily="2" charset="2"/>
              </a:rPr>
              <a:t>CGI </a:t>
            </a:r>
            <a:r>
              <a:rPr lang="en-US" altLang="zh-CN" sz="1800" dirty="0">
                <a:ea typeface="宋体" charset="-122"/>
                <a:sym typeface="Symbol" pitchFamily="18" charset="2"/>
              </a:rPr>
              <a:t></a:t>
            </a:r>
            <a:r>
              <a:rPr lang="en-US" altLang="zh-CN" sz="1800" dirty="0">
                <a:ea typeface="宋体" charset="-122"/>
                <a:sym typeface="Monotype Sorts" pitchFamily="2" charset="2"/>
              </a:rPr>
              <a:t> </a:t>
            </a:r>
            <a:r>
              <a:rPr lang="en-US" altLang="zh-CN" sz="1800" i="1" dirty="0">
                <a:ea typeface="宋体" charset="-122"/>
                <a:sym typeface="Monotype Sorts" pitchFamily="2" charset="2"/>
              </a:rPr>
              <a:t>HI, </a:t>
            </a:r>
            <a:r>
              <a:rPr lang="en-US" altLang="zh-CN" sz="1800" dirty="0">
                <a:ea typeface="宋体" charset="-122"/>
                <a:sym typeface="Monotype Sorts" pitchFamily="2" charset="2"/>
              </a:rPr>
              <a:t>and then transitivity</a:t>
            </a:r>
          </a:p>
        </p:txBody>
      </p:sp>
      <p:sp>
        <p:nvSpPr>
          <p:cNvPr id="142338" name="Rectangle 2"/>
          <p:cNvSpPr>
            <a:spLocks noGrp="1" noChangeArrowheads="1"/>
          </p:cNvSpPr>
          <p:nvPr>
            <p:ph type="title"/>
          </p:nvPr>
        </p:nvSpPr>
        <p:spPr/>
        <p:txBody>
          <a:bodyPr/>
          <a:lstStyle/>
          <a:p>
            <a:pPr>
              <a:defRPr/>
            </a:pPr>
            <a:r>
              <a:rPr lang="en-US" altLang="zh-CN">
                <a:ea typeface="宋体" charset="-122"/>
              </a:rPr>
              <a:t>Example</a:t>
            </a:r>
          </a:p>
        </p:txBody>
      </p:sp>
      <p:grpSp>
        <p:nvGrpSpPr>
          <p:cNvPr id="23" name="组合 22"/>
          <p:cNvGrpSpPr/>
          <p:nvPr/>
        </p:nvGrpSpPr>
        <p:grpSpPr>
          <a:xfrm>
            <a:off x="6081713" y="1335881"/>
            <a:ext cx="1666875" cy="1346201"/>
            <a:chOff x="5834063" y="1326356"/>
            <a:chExt cx="1666875" cy="1346201"/>
          </a:xfrm>
        </p:grpSpPr>
        <p:sp>
          <p:nvSpPr>
            <p:cNvPr id="2" name="椭圆 1"/>
            <p:cNvSpPr/>
            <p:nvPr/>
          </p:nvSpPr>
          <p:spPr bwMode="auto">
            <a:xfrm>
              <a:off x="5834063" y="1333500"/>
              <a:ext cx="409575" cy="404813"/>
            </a:xfrm>
            <a:prstGeom prst="ellipse">
              <a:avLst/>
            </a:prstGeom>
            <a:no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a:ln>
                    <a:noFill/>
                  </a:ln>
                  <a:solidFill>
                    <a:srgbClr val="00B050"/>
                  </a:solidFill>
                  <a:effectLst/>
                  <a:latin typeface="Helvetica" pitchFamily="34" charset="0"/>
                </a:rPr>
                <a:t>A</a:t>
              </a:r>
              <a:endParaRPr kumimoji="0" lang="zh-CN" altLang="en-US" sz="1400" b="0" i="0" u="none" strike="noStrike" cap="none" normalizeH="0" baseline="0" dirty="0">
                <a:ln>
                  <a:noFill/>
                </a:ln>
                <a:solidFill>
                  <a:srgbClr val="00B050"/>
                </a:solidFill>
                <a:effectLst/>
                <a:latin typeface="Helvetica" pitchFamily="34" charset="0"/>
              </a:endParaRPr>
            </a:p>
          </p:txBody>
        </p:sp>
        <p:sp>
          <p:nvSpPr>
            <p:cNvPr id="5" name="椭圆 4"/>
            <p:cNvSpPr/>
            <p:nvPr/>
          </p:nvSpPr>
          <p:spPr bwMode="auto">
            <a:xfrm>
              <a:off x="6681788" y="1326356"/>
              <a:ext cx="409575" cy="404813"/>
            </a:xfrm>
            <a:prstGeom prst="ellipse">
              <a:avLst/>
            </a:prstGeom>
            <a:no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zh-CN" dirty="0">
                  <a:solidFill>
                    <a:srgbClr val="00B050"/>
                  </a:solidFill>
                </a:rPr>
                <a:t>B</a:t>
              </a:r>
              <a:endParaRPr kumimoji="0" lang="zh-CN" altLang="en-US" sz="1400" b="0" i="0" u="none" strike="noStrike" cap="none" normalizeH="0" baseline="0" dirty="0">
                <a:ln>
                  <a:noFill/>
                </a:ln>
                <a:solidFill>
                  <a:srgbClr val="00B050"/>
                </a:solidFill>
                <a:effectLst/>
                <a:latin typeface="Helvetica" pitchFamily="34" charset="0"/>
              </a:endParaRPr>
            </a:p>
          </p:txBody>
        </p:sp>
        <p:sp>
          <p:nvSpPr>
            <p:cNvPr id="6" name="椭圆 5"/>
            <p:cNvSpPr/>
            <p:nvPr/>
          </p:nvSpPr>
          <p:spPr bwMode="auto">
            <a:xfrm>
              <a:off x="6298406" y="1762125"/>
              <a:ext cx="409575" cy="404813"/>
            </a:xfrm>
            <a:prstGeom prst="ellipse">
              <a:avLst/>
            </a:prstGeom>
            <a:no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a:ln>
                    <a:noFill/>
                  </a:ln>
                  <a:solidFill>
                    <a:srgbClr val="00B050"/>
                  </a:solidFill>
                  <a:effectLst/>
                  <a:latin typeface="Helvetica" pitchFamily="34" charset="0"/>
                </a:rPr>
                <a:t>C</a:t>
              </a:r>
              <a:endParaRPr kumimoji="0" lang="zh-CN" altLang="en-US" sz="1400" b="0" i="0" u="none" strike="noStrike" cap="none" normalizeH="0" baseline="0" dirty="0">
                <a:ln>
                  <a:noFill/>
                </a:ln>
                <a:solidFill>
                  <a:srgbClr val="00B050"/>
                </a:solidFill>
                <a:effectLst/>
                <a:latin typeface="Helvetica" pitchFamily="34" charset="0"/>
              </a:endParaRPr>
            </a:p>
          </p:txBody>
        </p:sp>
        <p:sp>
          <p:nvSpPr>
            <p:cNvPr id="7" name="椭圆 6"/>
            <p:cNvSpPr/>
            <p:nvPr/>
          </p:nvSpPr>
          <p:spPr bwMode="auto">
            <a:xfrm>
              <a:off x="6324600" y="2079625"/>
              <a:ext cx="409575" cy="404813"/>
            </a:xfrm>
            <a:prstGeom prst="ellipse">
              <a:avLst/>
            </a:prstGeom>
            <a:no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a:ln>
                    <a:noFill/>
                  </a:ln>
                  <a:solidFill>
                    <a:srgbClr val="00B050"/>
                  </a:solidFill>
                  <a:effectLst/>
                  <a:latin typeface="Helvetica" pitchFamily="34" charset="0"/>
                </a:rPr>
                <a:t>G</a:t>
              </a:r>
              <a:endParaRPr kumimoji="0" lang="zh-CN" altLang="en-US" sz="1400" b="0" i="0" u="none" strike="noStrike" cap="none" normalizeH="0" baseline="0" dirty="0">
                <a:ln>
                  <a:noFill/>
                </a:ln>
                <a:solidFill>
                  <a:srgbClr val="00B050"/>
                </a:solidFill>
                <a:effectLst/>
                <a:latin typeface="Helvetica" pitchFamily="34" charset="0"/>
              </a:endParaRPr>
            </a:p>
          </p:txBody>
        </p:sp>
        <p:sp>
          <p:nvSpPr>
            <p:cNvPr id="8" name="椭圆 7"/>
            <p:cNvSpPr/>
            <p:nvPr/>
          </p:nvSpPr>
          <p:spPr bwMode="auto">
            <a:xfrm>
              <a:off x="7091363" y="1790700"/>
              <a:ext cx="409575" cy="404813"/>
            </a:xfrm>
            <a:prstGeom prst="ellipse">
              <a:avLst/>
            </a:prstGeom>
            <a:no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a:ln>
                    <a:noFill/>
                  </a:ln>
                  <a:solidFill>
                    <a:srgbClr val="00B050"/>
                  </a:solidFill>
                  <a:effectLst/>
                  <a:latin typeface="Helvetica" pitchFamily="34" charset="0"/>
                </a:rPr>
                <a:t>H</a:t>
              </a:r>
              <a:endParaRPr kumimoji="0" lang="zh-CN" altLang="en-US" sz="1400" b="0" i="0" u="none" strike="noStrike" cap="none" normalizeH="0" baseline="0" dirty="0">
                <a:ln>
                  <a:noFill/>
                </a:ln>
                <a:solidFill>
                  <a:srgbClr val="00B050"/>
                </a:solidFill>
                <a:effectLst/>
                <a:latin typeface="Helvetica" pitchFamily="34" charset="0"/>
              </a:endParaRPr>
            </a:p>
          </p:txBody>
        </p:sp>
        <p:sp>
          <p:nvSpPr>
            <p:cNvPr id="9" name="椭圆 8"/>
            <p:cNvSpPr/>
            <p:nvPr/>
          </p:nvSpPr>
          <p:spPr bwMode="auto">
            <a:xfrm>
              <a:off x="7091362" y="2267744"/>
              <a:ext cx="409575" cy="404813"/>
            </a:xfrm>
            <a:prstGeom prst="ellipse">
              <a:avLst/>
            </a:prstGeom>
            <a:no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a:ln>
                    <a:noFill/>
                  </a:ln>
                  <a:solidFill>
                    <a:srgbClr val="00B050"/>
                  </a:solidFill>
                  <a:effectLst/>
                  <a:latin typeface="Helvetica" pitchFamily="34" charset="0"/>
                </a:rPr>
                <a:t>I</a:t>
              </a:r>
              <a:endParaRPr kumimoji="0" lang="zh-CN" altLang="en-US" sz="1400" b="0" i="0" u="none" strike="noStrike" cap="none" normalizeH="0" baseline="0" dirty="0">
                <a:ln>
                  <a:noFill/>
                </a:ln>
                <a:solidFill>
                  <a:srgbClr val="00B050"/>
                </a:solidFill>
                <a:effectLst/>
                <a:latin typeface="Helvetica" pitchFamily="34" charset="0"/>
              </a:endParaRPr>
            </a:p>
          </p:txBody>
        </p:sp>
        <p:cxnSp>
          <p:nvCxnSpPr>
            <p:cNvPr id="4" name="直接箭头连接符 3"/>
            <p:cNvCxnSpPr/>
            <p:nvPr/>
          </p:nvCxnSpPr>
          <p:spPr bwMode="auto">
            <a:xfrm>
              <a:off x="6125171" y="1685925"/>
              <a:ext cx="313729" cy="278606"/>
            </a:xfrm>
            <a:prstGeom prst="straightConnector1">
              <a:avLst/>
            </a:prstGeom>
            <a:solidFill>
              <a:schemeClr val="accent1"/>
            </a:solidFill>
            <a:ln w="9525" cap="flat" cmpd="sng" algn="ctr">
              <a:solidFill>
                <a:srgbClr val="C00000"/>
              </a:solidFill>
              <a:prstDash val="solid"/>
              <a:round/>
              <a:headEnd type="none" w="med" len="med"/>
              <a:tailEnd type="triangle"/>
            </a:ln>
            <a:effectLst/>
          </p:spPr>
        </p:cxnSp>
        <p:cxnSp>
          <p:nvCxnSpPr>
            <p:cNvPr id="17" name="直接箭头连接符 16"/>
            <p:cNvCxnSpPr/>
            <p:nvPr/>
          </p:nvCxnSpPr>
          <p:spPr bwMode="auto">
            <a:xfrm flipV="1">
              <a:off x="6148983" y="1584722"/>
              <a:ext cx="647105" cy="7144"/>
            </a:xfrm>
            <a:prstGeom prst="straightConnector1">
              <a:avLst/>
            </a:prstGeom>
            <a:solidFill>
              <a:schemeClr val="accent1"/>
            </a:solidFill>
            <a:ln w="9525" cap="flat" cmpd="sng" algn="ctr">
              <a:solidFill>
                <a:srgbClr val="C00000"/>
              </a:solidFill>
              <a:prstDash val="solid"/>
              <a:round/>
              <a:headEnd type="none" w="med" len="med"/>
              <a:tailEnd type="triangle"/>
            </a:ln>
            <a:effectLst/>
          </p:spPr>
        </p:cxnSp>
        <p:cxnSp>
          <p:nvCxnSpPr>
            <p:cNvPr id="19" name="直接箭头连接符 18"/>
            <p:cNvCxnSpPr/>
            <p:nvPr/>
          </p:nvCxnSpPr>
          <p:spPr bwMode="auto">
            <a:xfrm>
              <a:off x="6950869" y="1627982"/>
              <a:ext cx="272553" cy="336549"/>
            </a:xfrm>
            <a:prstGeom prst="straightConnector1">
              <a:avLst/>
            </a:prstGeom>
            <a:solidFill>
              <a:schemeClr val="accent1"/>
            </a:solidFill>
            <a:ln w="9525" cap="flat" cmpd="sng" algn="ctr">
              <a:solidFill>
                <a:srgbClr val="C00000"/>
              </a:solidFill>
              <a:prstDash val="solid"/>
              <a:round/>
              <a:headEnd type="none" w="med" len="med"/>
              <a:tailEnd type="triangle"/>
            </a:ln>
            <a:effectLst/>
          </p:spPr>
        </p:cxnSp>
        <p:sp>
          <p:nvSpPr>
            <p:cNvPr id="18" name="椭圆 17"/>
            <p:cNvSpPr/>
            <p:nvPr/>
          </p:nvSpPr>
          <p:spPr bwMode="auto">
            <a:xfrm>
              <a:off x="6287097" y="1788319"/>
              <a:ext cx="435769" cy="757238"/>
            </a:xfrm>
            <a:prstGeom prst="ellipse">
              <a:avLst/>
            </a:prstGeom>
            <a:noFill/>
            <a:ln w="9525" cap="flat" cmpd="sng" algn="ctr">
              <a:solidFill>
                <a:srgbClr val="C0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Helvetica" pitchFamily="34" charset="0"/>
              </a:endParaRPr>
            </a:p>
          </p:txBody>
        </p:sp>
        <p:cxnSp>
          <p:nvCxnSpPr>
            <p:cNvPr id="22" name="直接箭头连接符 21"/>
            <p:cNvCxnSpPr/>
            <p:nvPr/>
          </p:nvCxnSpPr>
          <p:spPr bwMode="auto">
            <a:xfrm>
              <a:off x="6707981" y="2295526"/>
              <a:ext cx="530327" cy="188912"/>
            </a:xfrm>
            <a:prstGeom prst="straightConnector1">
              <a:avLst/>
            </a:prstGeom>
            <a:solidFill>
              <a:schemeClr val="accent1"/>
            </a:solidFill>
            <a:ln w="9525" cap="flat" cmpd="sng" algn="ctr">
              <a:solidFill>
                <a:srgbClr val="C00000"/>
              </a:solidFill>
              <a:prstDash val="solid"/>
              <a:round/>
              <a:headEnd type="none" w="med" len="med"/>
              <a:tailEnd type="triangle"/>
            </a:ln>
            <a:effectLst/>
          </p:spPr>
        </p:cxnSp>
        <p:cxnSp>
          <p:nvCxnSpPr>
            <p:cNvPr id="24" name="直接箭头连接符 23"/>
            <p:cNvCxnSpPr/>
            <p:nvPr/>
          </p:nvCxnSpPr>
          <p:spPr bwMode="auto">
            <a:xfrm>
              <a:off x="6729710" y="2079625"/>
              <a:ext cx="483048" cy="0"/>
            </a:xfrm>
            <a:prstGeom prst="straightConnector1">
              <a:avLst/>
            </a:prstGeom>
            <a:solidFill>
              <a:schemeClr val="accent1"/>
            </a:solidFill>
            <a:ln w="9525" cap="flat" cmpd="sng" algn="ctr">
              <a:solidFill>
                <a:srgbClr val="C00000"/>
              </a:solidFill>
              <a:prstDash val="solid"/>
              <a:round/>
              <a:headEnd type="none" w="med" len="med"/>
              <a:tailEnd type="triangle"/>
            </a:ln>
            <a:effectLst/>
          </p:spPr>
        </p:cxn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233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4233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4233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42339">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42339">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42339">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42339">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42339">
                                            <p:txEl>
                                              <p:pRg st="7" end="7"/>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499"/>
                                          </p:stCondLst>
                                        </p:cTn>
                                        <p:tgtEl>
                                          <p:spTgt spid="142339">
                                            <p:txEl>
                                              <p:pRg st="8" end="8"/>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499"/>
                                          </p:stCondLst>
                                        </p:cTn>
                                        <p:tgtEl>
                                          <p:spTgt spid="14233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39" grpId="0" build="p" bldLvl="3"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p:txBody>
          <a:bodyPr/>
          <a:lstStyle/>
          <a:p>
            <a:pPr>
              <a:defRPr/>
            </a:pPr>
            <a:r>
              <a:rPr lang="en-US" altLang="zh-CN">
                <a:ea typeface="宋体" charset="-122"/>
              </a:rPr>
              <a:t>Closure of Attribute Sets</a:t>
            </a:r>
          </a:p>
        </p:txBody>
      </p:sp>
      <p:sp>
        <p:nvSpPr>
          <p:cNvPr id="30723" name="Rectangle 3"/>
          <p:cNvSpPr>
            <a:spLocks noGrp="1" noChangeArrowheads="1"/>
          </p:cNvSpPr>
          <p:nvPr>
            <p:ph type="body" idx="1"/>
          </p:nvPr>
        </p:nvSpPr>
        <p:spPr/>
        <p:txBody>
          <a:bodyPr/>
          <a:lstStyle/>
          <a:p>
            <a:pPr>
              <a:tabLst>
                <a:tab pos="1027113" algn="l"/>
                <a:tab pos="1547813" algn="l"/>
                <a:tab pos="1771650" algn="l"/>
                <a:tab pos="2054225" algn="l"/>
                <a:tab pos="3140075" algn="ctr"/>
              </a:tabLst>
            </a:pPr>
            <a:r>
              <a:rPr lang="en-US" altLang="zh-CN">
                <a:ea typeface="宋体" charset="-122"/>
              </a:rPr>
              <a:t>Given a set of attributes </a:t>
            </a:r>
            <a:r>
              <a:rPr lang="en-US" altLang="zh-CN">
                <a:latin typeface="Symbol" pitchFamily="18" charset="2"/>
                <a:ea typeface="宋体" charset="-122"/>
                <a:sym typeface="Greek Symbols" pitchFamily="18" charset="2"/>
              </a:rPr>
              <a:t>a,</a:t>
            </a:r>
            <a:r>
              <a:rPr lang="en-US" altLang="zh-CN">
                <a:ea typeface="宋体" charset="-122"/>
              </a:rPr>
              <a:t> define the </a:t>
            </a:r>
            <a:r>
              <a:rPr lang="en-US" altLang="zh-CN" i="1">
                <a:solidFill>
                  <a:schemeClr val="tx2"/>
                </a:solidFill>
                <a:ea typeface="宋体" charset="-122"/>
              </a:rPr>
              <a:t>closure</a:t>
            </a:r>
            <a:r>
              <a:rPr lang="en-US" altLang="zh-CN" i="1">
                <a:ea typeface="宋体" charset="-122"/>
              </a:rPr>
              <a:t> </a:t>
            </a:r>
            <a:r>
              <a:rPr lang="en-US" altLang="zh-CN">
                <a:ea typeface="宋体" charset="-122"/>
              </a:rPr>
              <a:t>of </a:t>
            </a:r>
            <a:r>
              <a:rPr lang="en-US" altLang="zh-CN">
                <a:latin typeface="Symbol" pitchFamily="18" charset="2"/>
                <a:ea typeface="宋体" charset="-122"/>
                <a:sym typeface="Greek Symbols" pitchFamily="18" charset="2"/>
              </a:rPr>
              <a:t>a</a:t>
            </a:r>
            <a:r>
              <a:rPr lang="en-US" altLang="zh-CN">
                <a:ea typeface="宋体" charset="-122"/>
                <a:sym typeface="Greek Symbols" pitchFamily="18" charset="2"/>
              </a:rPr>
              <a:t> </a:t>
            </a:r>
            <a:r>
              <a:rPr lang="en-US" altLang="zh-CN">
                <a:solidFill>
                  <a:schemeClr val="tx2"/>
                </a:solidFill>
                <a:ea typeface="宋体" charset="-122"/>
                <a:sym typeface="Greek Symbols" pitchFamily="18" charset="2"/>
              </a:rPr>
              <a:t>under</a:t>
            </a:r>
            <a:r>
              <a:rPr lang="en-US" altLang="zh-CN">
                <a:ea typeface="宋体" charset="-122"/>
                <a:sym typeface="Greek Symbols" pitchFamily="18" charset="2"/>
              </a:rPr>
              <a:t> </a:t>
            </a:r>
            <a:r>
              <a:rPr lang="en-US" altLang="zh-CN" i="1">
                <a:ea typeface="宋体" charset="-122"/>
                <a:sym typeface="Greek Symbols" pitchFamily="18" charset="2"/>
              </a:rPr>
              <a:t>F</a:t>
            </a:r>
            <a:r>
              <a:rPr lang="en-US" altLang="zh-CN">
                <a:ea typeface="宋体" charset="-122"/>
                <a:sym typeface="Greek Symbols" pitchFamily="18" charset="2"/>
              </a:rPr>
              <a:t> (denoted by </a:t>
            </a:r>
            <a:r>
              <a:rPr lang="en-US" altLang="zh-CN">
                <a:latin typeface="Symbol" pitchFamily="18" charset="2"/>
                <a:ea typeface="宋体" charset="-122"/>
                <a:sym typeface="Greek Symbols" pitchFamily="18" charset="2"/>
              </a:rPr>
              <a:t>a</a:t>
            </a:r>
            <a:r>
              <a:rPr lang="en-US" altLang="zh-CN" baseline="30000">
                <a:ea typeface="宋体" charset="-122"/>
                <a:sym typeface="Greek Symbols" pitchFamily="18" charset="2"/>
              </a:rPr>
              <a:t>+</a:t>
            </a:r>
            <a:r>
              <a:rPr lang="en-US" altLang="zh-CN">
                <a:ea typeface="宋体" charset="-122"/>
                <a:sym typeface="Greek Symbols" pitchFamily="18" charset="2"/>
              </a:rPr>
              <a:t>) as the set of attributes that are functionally determined by </a:t>
            </a:r>
            <a:r>
              <a:rPr lang="en-US" altLang="zh-CN">
                <a:latin typeface="Symbol" pitchFamily="18" charset="2"/>
                <a:ea typeface="宋体" charset="-122"/>
                <a:sym typeface="Greek Symbols" pitchFamily="18" charset="2"/>
              </a:rPr>
              <a:t>a</a:t>
            </a:r>
            <a:r>
              <a:rPr lang="en-US" altLang="zh-CN">
                <a:ea typeface="宋体" charset="-122"/>
                <a:sym typeface="Greek Symbols" pitchFamily="18" charset="2"/>
              </a:rPr>
              <a:t> under </a:t>
            </a:r>
            <a:r>
              <a:rPr lang="en-US" altLang="zh-CN" i="1">
                <a:ea typeface="宋体" charset="-122"/>
                <a:sym typeface="Greek Symbols" pitchFamily="18" charset="2"/>
              </a:rPr>
              <a:t>F:</a:t>
            </a:r>
            <a:endParaRPr lang="en-US" altLang="zh-CN">
              <a:ea typeface="宋体" charset="-122"/>
              <a:sym typeface="Greek Symbols" pitchFamily="18" charset="2"/>
            </a:endParaRPr>
          </a:p>
          <a:p>
            <a:pPr>
              <a:buFont typeface="Monotype Sorts" pitchFamily="2" charset="2"/>
              <a:buNone/>
              <a:tabLst>
                <a:tab pos="1027113" algn="l"/>
                <a:tab pos="1547813" algn="l"/>
                <a:tab pos="1771650" algn="l"/>
                <a:tab pos="2054225" algn="l"/>
                <a:tab pos="3140075" algn="ctr"/>
              </a:tabLst>
            </a:pPr>
            <a:r>
              <a:rPr lang="en-US" altLang="zh-CN">
                <a:ea typeface="宋体" charset="-122"/>
                <a:sym typeface="Greek Symbols" pitchFamily="18" charset="2"/>
              </a:rPr>
              <a:t>					 </a:t>
            </a:r>
            <a:r>
              <a:rPr lang="en-US" altLang="zh-CN">
                <a:latin typeface="Symbol" pitchFamily="18" charset="2"/>
                <a:ea typeface="宋体" charset="-122"/>
                <a:sym typeface="Greek Symbols" pitchFamily="18" charset="2"/>
              </a:rPr>
              <a:t>a</a:t>
            </a:r>
            <a:r>
              <a:rPr lang="en-US" altLang="zh-CN">
                <a:ea typeface="宋体" charset="-122"/>
                <a:sym typeface="Greek Symbols" pitchFamily="18" charset="2"/>
              </a:rPr>
              <a:t> </a:t>
            </a:r>
            <a:r>
              <a:rPr lang="en-US" altLang="zh-CN">
                <a:ea typeface="宋体" charset="-122"/>
                <a:sym typeface="Symbol" pitchFamily="18" charset="2"/>
              </a:rPr>
              <a:t></a:t>
            </a:r>
            <a:r>
              <a:rPr lang="en-US" altLang="zh-CN">
                <a:ea typeface="宋体" charset="-122"/>
                <a:sym typeface="Monotype Sorts" pitchFamily="2" charset="2"/>
              </a:rPr>
              <a:t> </a:t>
            </a:r>
            <a:r>
              <a:rPr lang="en-US" altLang="zh-CN">
                <a:ea typeface="宋体" charset="-122"/>
                <a:sym typeface="Symbol" pitchFamily="18" charset="2"/>
              </a:rPr>
              <a:t></a:t>
            </a:r>
            <a:r>
              <a:rPr lang="en-US" altLang="zh-CN" i="1">
                <a:ea typeface="宋体" charset="-122"/>
                <a:sym typeface="Greek Symbols" pitchFamily="18" charset="2"/>
              </a:rPr>
              <a:t> </a:t>
            </a:r>
            <a:r>
              <a:rPr lang="en-US" altLang="zh-CN">
                <a:ea typeface="宋体" charset="-122"/>
                <a:sym typeface="Greek Symbols" pitchFamily="18" charset="2"/>
              </a:rPr>
              <a:t>is in </a:t>
            </a:r>
            <a:r>
              <a:rPr lang="en-US" altLang="zh-CN" i="1">
                <a:ea typeface="宋体" charset="-122"/>
                <a:sym typeface="Greek Symbols" pitchFamily="18" charset="2"/>
              </a:rPr>
              <a:t>F</a:t>
            </a:r>
            <a:r>
              <a:rPr lang="en-US" altLang="zh-CN" baseline="30000">
                <a:ea typeface="宋体" charset="-122"/>
                <a:sym typeface="Greek Symbols" pitchFamily="18" charset="2"/>
              </a:rPr>
              <a:t>+</a:t>
            </a:r>
            <a:r>
              <a:rPr lang="en-US" altLang="zh-CN">
                <a:ea typeface="宋体" charset="-122"/>
                <a:sym typeface="Greek Symbols" pitchFamily="18" charset="2"/>
              </a:rPr>
              <a:t>  </a:t>
            </a:r>
            <a:r>
              <a:rPr lang="en-US" altLang="zh-CN">
                <a:ea typeface="宋体" charset="-122"/>
                <a:sym typeface="ZapfDingbats" pitchFamily="82" charset="2"/>
              </a:rPr>
              <a:t>  </a:t>
            </a:r>
            <a:r>
              <a:rPr lang="en-US" altLang="zh-CN">
                <a:ea typeface="宋体" charset="-122"/>
                <a:sym typeface="Symbol" pitchFamily="18" charset="2"/>
              </a:rPr>
              <a:t>  </a:t>
            </a:r>
            <a:r>
              <a:rPr lang="en-US" altLang="zh-CN">
                <a:latin typeface="Symbol" pitchFamily="18" charset="2"/>
                <a:ea typeface="宋体" charset="-122"/>
                <a:sym typeface="Greek Symbols" pitchFamily="18" charset="2"/>
              </a:rPr>
              <a:t>a</a:t>
            </a:r>
            <a:r>
              <a:rPr lang="en-US" altLang="zh-CN" baseline="30000">
                <a:ea typeface="宋体" charset="-122"/>
                <a:sym typeface="Greek Symbols" pitchFamily="18" charset="2"/>
              </a:rPr>
              <a:t>+</a:t>
            </a:r>
            <a:endParaRPr lang="en-US" altLang="zh-CN">
              <a:ea typeface="宋体" charset="-122"/>
              <a:sym typeface="Greek Symbols" pitchFamily="18" charset="2"/>
            </a:endParaRPr>
          </a:p>
          <a:p>
            <a:pPr>
              <a:tabLst>
                <a:tab pos="1027113" algn="l"/>
                <a:tab pos="1547813" algn="l"/>
                <a:tab pos="1771650" algn="l"/>
                <a:tab pos="2054225" algn="l"/>
                <a:tab pos="3140075" algn="ctr"/>
              </a:tabLst>
            </a:pPr>
            <a:r>
              <a:rPr lang="en-US" altLang="zh-CN">
                <a:ea typeface="宋体" charset="-122"/>
                <a:sym typeface="Greek Symbols" pitchFamily="18" charset="2"/>
              </a:rPr>
              <a:t>Algorithm to compute </a:t>
            </a:r>
            <a:r>
              <a:rPr lang="en-US" altLang="zh-CN">
                <a:latin typeface="Symbol" pitchFamily="18" charset="2"/>
                <a:ea typeface="宋体" charset="-122"/>
                <a:sym typeface="Greek Symbols" pitchFamily="18" charset="2"/>
              </a:rPr>
              <a:t>a</a:t>
            </a:r>
            <a:r>
              <a:rPr lang="en-US" altLang="zh-CN" baseline="30000">
                <a:ea typeface="宋体" charset="-122"/>
                <a:sym typeface="Greek Symbols" pitchFamily="18" charset="2"/>
              </a:rPr>
              <a:t>+</a:t>
            </a:r>
            <a:r>
              <a:rPr lang="en-US" altLang="zh-CN">
                <a:ea typeface="宋体" charset="-122"/>
                <a:sym typeface="Greek Symbols" pitchFamily="18" charset="2"/>
              </a:rPr>
              <a:t>, the closure of </a:t>
            </a:r>
            <a:r>
              <a:rPr lang="en-US" altLang="zh-CN">
                <a:latin typeface="Symbol" pitchFamily="18" charset="2"/>
                <a:ea typeface="宋体" charset="-122"/>
                <a:sym typeface="Greek Symbols" pitchFamily="18" charset="2"/>
              </a:rPr>
              <a:t>a</a:t>
            </a:r>
            <a:r>
              <a:rPr lang="en-US" altLang="zh-CN">
                <a:ea typeface="宋体" charset="-122"/>
                <a:sym typeface="Greek Symbols" pitchFamily="18" charset="2"/>
              </a:rPr>
              <a:t> under </a:t>
            </a:r>
            <a:r>
              <a:rPr lang="en-US" altLang="zh-CN" i="1">
                <a:ea typeface="宋体" charset="-122"/>
                <a:sym typeface="Greek Symbols" pitchFamily="18" charset="2"/>
              </a:rPr>
              <a:t>F</a:t>
            </a:r>
          </a:p>
          <a:p>
            <a:pPr>
              <a:buFont typeface="Monotype Sorts" pitchFamily="2" charset="2"/>
              <a:buNone/>
              <a:tabLst>
                <a:tab pos="1027113" algn="l"/>
                <a:tab pos="1547813" algn="l"/>
                <a:tab pos="1771650" algn="l"/>
                <a:tab pos="2054225" algn="l"/>
                <a:tab pos="3140075" algn="ctr"/>
              </a:tabLst>
            </a:pPr>
            <a:r>
              <a:rPr lang="en-US" altLang="zh-CN">
                <a:ea typeface="宋体" charset="-122"/>
                <a:sym typeface="Greek Symbols" pitchFamily="18" charset="2"/>
              </a:rPr>
              <a:t>		</a:t>
            </a:r>
            <a:r>
              <a:rPr lang="en-US" altLang="zh-CN" i="1">
                <a:ea typeface="宋体" charset="-122"/>
                <a:sym typeface="Greek Symbols" pitchFamily="18" charset="2"/>
              </a:rPr>
              <a:t>result </a:t>
            </a:r>
            <a:r>
              <a:rPr lang="en-US" altLang="zh-CN">
                <a:ea typeface="宋体" charset="-122"/>
                <a:sym typeface="Greek Symbols" pitchFamily="18" charset="2"/>
              </a:rPr>
              <a:t>:= </a:t>
            </a:r>
            <a:r>
              <a:rPr lang="en-US" altLang="zh-CN">
                <a:latin typeface="Symbol" pitchFamily="18" charset="2"/>
                <a:ea typeface="宋体" charset="-122"/>
                <a:sym typeface="Greek Symbols" pitchFamily="18" charset="2"/>
              </a:rPr>
              <a:t>a</a:t>
            </a:r>
            <a:r>
              <a:rPr lang="en-US" altLang="zh-CN">
                <a:ea typeface="宋体" charset="-122"/>
                <a:sym typeface="Greek Symbols" pitchFamily="18" charset="2"/>
              </a:rPr>
              <a:t>;</a:t>
            </a:r>
            <a:br>
              <a:rPr lang="en-US" altLang="zh-CN">
                <a:ea typeface="宋体" charset="-122"/>
                <a:sym typeface="Greek Symbols" pitchFamily="18" charset="2"/>
              </a:rPr>
            </a:br>
            <a:r>
              <a:rPr lang="en-US" altLang="zh-CN">
                <a:ea typeface="宋体" charset="-122"/>
                <a:sym typeface="Greek Symbols" pitchFamily="18" charset="2"/>
              </a:rPr>
              <a:t>	</a:t>
            </a:r>
            <a:r>
              <a:rPr lang="en-US" altLang="zh-CN" b="1">
                <a:ea typeface="宋体" charset="-122"/>
                <a:sym typeface="Greek Symbols" pitchFamily="18" charset="2"/>
              </a:rPr>
              <a:t>while</a:t>
            </a:r>
            <a:r>
              <a:rPr lang="en-US" altLang="zh-CN">
                <a:ea typeface="宋体" charset="-122"/>
                <a:sym typeface="Greek Symbols" pitchFamily="18" charset="2"/>
              </a:rPr>
              <a:t> (changes to </a:t>
            </a:r>
            <a:r>
              <a:rPr lang="en-US" altLang="zh-CN" i="1">
                <a:ea typeface="宋体" charset="-122"/>
                <a:sym typeface="Greek Symbols" pitchFamily="18" charset="2"/>
              </a:rPr>
              <a:t>result</a:t>
            </a:r>
            <a:r>
              <a:rPr lang="en-US" altLang="zh-CN">
                <a:ea typeface="宋体" charset="-122"/>
                <a:sym typeface="Greek Symbols" pitchFamily="18" charset="2"/>
              </a:rPr>
              <a:t>) </a:t>
            </a:r>
            <a:r>
              <a:rPr lang="en-US" altLang="zh-CN" b="1">
                <a:ea typeface="宋体" charset="-122"/>
                <a:sym typeface="Greek Symbols" pitchFamily="18" charset="2"/>
              </a:rPr>
              <a:t>do</a:t>
            </a:r>
            <a:br>
              <a:rPr lang="en-US" altLang="zh-CN" b="1">
                <a:ea typeface="宋体" charset="-122"/>
                <a:sym typeface="Greek Symbols" pitchFamily="18" charset="2"/>
              </a:rPr>
            </a:br>
            <a:r>
              <a:rPr lang="en-US" altLang="zh-CN" b="1">
                <a:ea typeface="宋体" charset="-122"/>
                <a:sym typeface="Greek Symbols" pitchFamily="18" charset="2"/>
              </a:rPr>
              <a:t>		for each </a:t>
            </a:r>
            <a:r>
              <a:rPr lang="en-US" altLang="zh-CN">
                <a:ea typeface="宋体" charset="-122"/>
                <a:sym typeface="Symbol" pitchFamily="18" charset="2"/>
              </a:rPr>
              <a:t></a:t>
            </a:r>
            <a:r>
              <a:rPr lang="en-US" altLang="zh-CN" i="1">
                <a:ea typeface="宋体" charset="-122"/>
                <a:sym typeface="Greek Symbols" pitchFamily="18" charset="2"/>
              </a:rPr>
              <a:t> </a:t>
            </a:r>
            <a:r>
              <a:rPr lang="en-US" altLang="zh-CN">
                <a:ea typeface="宋体" charset="-122"/>
                <a:sym typeface="Symbol" pitchFamily="18" charset="2"/>
              </a:rPr>
              <a:t></a:t>
            </a:r>
            <a:r>
              <a:rPr lang="en-US" altLang="zh-CN">
                <a:ea typeface="宋体" charset="-122"/>
                <a:sym typeface="Monotype Sorts" pitchFamily="2" charset="2"/>
              </a:rPr>
              <a:t> </a:t>
            </a:r>
            <a:r>
              <a:rPr lang="en-US" altLang="zh-CN">
                <a:ea typeface="宋体" charset="-122"/>
                <a:sym typeface="Symbol" pitchFamily="18" charset="2"/>
              </a:rPr>
              <a:t></a:t>
            </a:r>
            <a:r>
              <a:rPr lang="en-US" altLang="zh-CN">
                <a:ea typeface="宋体" charset="-122"/>
                <a:sym typeface="Greek Symbols" pitchFamily="18" charset="2"/>
              </a:rPr>
              <a:t> </a:t>
            </a:r>
            <a:r>
              <a:rPr lang="en-US" altLang="zh-CN" b="1">
                <a:ea typeface="宋体" charset="-122"/>
                <a:sym typeface="Greek Symbols" pitchFamily="18" charset="2"/>
              </a:rPr>
              <a:t>in</a:t>
            </a:r>
            <a:r>
              <a:rPr lang="en-US" altLang="zh-CN" i="1">
                <a:ea typeface="宋体" charset="-122"/>
                <a:sym typeface="Greek Symbols" pitchFamily="18" charset="2"/>
              </a:rPr>
              <a:t> F</a:t>
            </a:r>
            <a:r>
              <a:rPr lang="en-US" altLang="zh-CN" b="1">
                <a:ea typeface="宋体" charset="-122"/>
                <a:sym typeface="Greek Symbols" pitchFamily="18" charset="2"/>
              </a:rPr>
              <a:t> do</a:t>
            </a:r>
            <a:br>
              <a:rPr lang="en-US" altLang="zh-CN" b="1">
                <a:ea typeface="宋体" charset="-122"/>
                <a:sym typeface="Greek Symbols" pitchFamily="18" charset="2"/>
              </a:rPr>
            </a:br>
            <a:r>
              <a:rPr lang="en-US" altLang="zh-CN" b="1">
                <a:ea typeface="宋体" charset="-122"/>
                <a:sym typeface="Greek Symbols" pitchFamily="18" charset="2"/>
              </a:rPr>
              <a:t>			begin</a:t>
            </a:r>
            <a:br>
              <a:rPr lang="en-US" altLang="zh-CN" b="1">
                <a:ea typeface="宋体" charset="-122"/>
                <a:sym typeface="Greek Symbols" pitchFamily="18" charset="2"/>
              </a:rPr>
            </a:br>
            <a:r>
              <a:rPr lang="en-US" altLang="zh-CN" b="1">
                <a:ea typeface="宋体" charset="-122"/>
                <a:sym typeface="Greek Symbols" pitchFamily="18" charset="2"/>
              </a:rPr>
              <a:t>				if </a:t>
            </a:r>
            <a:r>
              <a:rPr lang="en-US" altLang="zh-CN">
                <a:ea typeface="宋体" charset="-122"/>
                <a:sym typeface="Symbol" pitchFamily="18" charset="2"/>
              </a:rPr>
              <a:t></a:t>
            </a:r>
            <a:r>
              <a:rPr lang="en-US" altLang="zh-CN" i="1">
                <a:ea typeface="宋体" charset="-122"/>
                <a:sym typeface="Greek Symbols" pitchFamily="18" charset="2"/>
              </a:rPr>
              <a:t> </a:t>
            </a:r>
            <a:r>
              <a:rPr lang="en-US" altLang="zh-CN">
                <a:ea typeface="宋体" charset="-122"/>
                <a:sym typeface="Symbol" pitchFamily="18" charset="2"/>
              </a:rPr>
              <a:t> </a:t>
            </a:r>
            <a:r>
              <a:rPr lang="en-US" altLang="zh-CN" i="1">
                <a:ea typeface="宋体" charset="-122"/>
                <a:sym typeface="Symbol" pitchFamily="18" charset="2"/>
              </a:rPr>
              <a:t>result</a:t>
            </a:r>
            <a:r>
              <a:rPr lang="en-US" altLang="zh-CN" b="1">
                <a:ea typeface="宋体" charset="-122"/>
                <a:sym typeface="Symbol" pitchFamily="18" charset="2"/>
              </a:rPr>
              <a:t> then </a:t>
            </a:r>
            <a:r>
              <a:rPr lang="en-US" altLang="zh-CN" i="1">
                <a:ea typeface="宋体" charset="-122"/>
                <a:sym typeface="Symbol" pitchFamily="18" charset="2"/>
              </a:rPr>
              <a:t> result </a:t>
            </a:r>
            <a:r>
              <a:rPr lang="en-US" altLang="zh-CN">
                <a:ea typeface="宋体" charset="-122"/>
                <a:sym typeface="Symbol" pitchFamily="18" charset="2"/>
              </a:rPr>
              <a:t>:= </a:t>
            </a:r>
            <a:r>
              <a:rPr lang="en-US" altLang="zh-CN" i="1">
                <a:ea typeface="宋体" charset="-122"/>
                <a:sym typeface="Symbol" pitchFamily="18" charset="2"/>
              </a:rPr>
              <a:t>result </a:t>
            </a:r>
            <a:r>
              <a:rPr lang="en-US" altLang="zh-CN">
                <a:ea typeface="宋体" charset="-122"/>
                <a:sym typeface="Symbol" pitchFamily="18" charset="2"/>
              </a:rPr>
              <a:t></a:t>
            </a:r>
            <a:r>
              <a:rPr lang="en-US" altLang="zh-CN">
                <a:ea typeface="宋体" charset="-122"/>
                <a:sym typeface="Greek Symbols" pitchFamily="18" charset="2"/>
              </a:rPr>
              <a:t> </a:t>
            </a:r>
            <a:r>
              <a:rPr lang="en-US" altLang="zh-CN">
                <a:ea typeface="宋体" charset="-122"/>
                <a:sym typeface="Symbol" pitchFamily="18" charset="2"/>
              </a:rPr>
              <a:t></a:t>
            </a:r>
            <a:r>
              <a:rPr lang="en-US" altLang="zh-CN">
                <a:ea typeface="宋体" charset="-122"/>
                <a:sym typeface="Greek Symbols" pitchFamily="18" charset="2"/>
              </a:rPr>
              <a:t> </a:t>
            </a:r>
            <a:br>
              <a:rPr lang="en-US" altLang="zh-CN">
                <a:ea typeface="宋体" charset="-122"/>
                <a:sym typeface="Greek Symbols" pitchFamily="18" charset="2"/>
              </a:rPr>
            </a:br>
            <a:r>
              <a:rPr lang="en-US" altLang="zh-CN">
                <a:ea typeface="宋体" charset="-122"/>
                <a:sym typeface="Greek Symbols" pitchFamily="18" charset="2"/>
              </a:rPr>
              <a:t>			</a:t>
            </a:r>
            <a:r>
              <a:rPr lang="en-US" altLang="zh-CN" b="1">
                <a:ea typeface="宋体" charset="-122"/>
                <a:sym typeface="Greek Symbols" pitchFamily="18" charset="2"/>
              </a:rPr>
              <a:t>end</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p:txBody>
          <a:bodyPr/>
          <a:lstStyle/>
          <a:p>
            <a:pPr>
              <a:defRPr/>
            </a:pPr>
            <a:r>
              <a:rPr lang="en-US" altLang="zh-CN">
                <a:ea typeface="宋体" charset="-122"/>
              </a:rPr>
              <a:t>Example of Attribute Set Closure</a:t>
            </a:r>
          </a:p>
        </p:txBody>
      </p:sp>
      <p:sp>
        <p:nvSpPr>
          <p:cNvPr id="31747" name="Rectangle 3"/>
          <p:cNvSpPr>
            <a:spLocks noGrp="1" noChangeArrowheads="1"/>
          </p:cNvSpPr>
          <p:nvPr>
            <p:ph type="body" idx="1"/>
          </p:nvPr>
        </p:nvSpPr>
        <p:spPr>
          <a:xfrm>
            <a:off x="1143000" y="914400"/>
            <a:ext cx="6724650" cy="4114800"/>
          </a:xfrm>
        </p:spPr>
        <p:txBody>
          <a:bodyPr/>
          <a:lstStyle/>
          <a:p>
            <a:pPr>
              <a:lnSpc>
                <a:spcPct val="90000"/>
              </a:lnSpc>
              <a:tabLst>
                <a:tab pos="803275" algn="l"/>
                <a:tab pos="2633663" algn="l"/>
                <a:tab pos="3140075" algn="l"/>
              </a:tabLst>
            </a:pPr>
            <a:r>
              <a:rPr lang="en-US" altLang="zh-CN" sz="1800" i="1" dirty="0">
                <a:ea typeface="宋体" charset="-122"/>
              </a:rPr>
              <a:t>R = (A, B, C, G, H, I)</a:t>
            </a:r>
          </a:p>
          <a:p>
            <a:pPr>
              <a:lnSpc>
                <a:spcPct val="90000"/>
              </a:lnSpc>
              <a:tabLst>
                <a:tab pos="803275" algn="l"/>
                <a:tab pos="2633663" algn="l"/>
                <a:tab pos="3140075" algn="l"/>
              </a:tabLst>
            </a:pPr>
            <a:r>
              <a:rPr lang="en-US" altLang="zh-CN" sz="1800" i="1" dirty="0">
                <a:ea typeface="宋体" charset="-122"/>
              </a:rPr>
              <a:t>F = </a:t>
            </a:r>
            <a:r>
              <a:rPr lang="en-US" altLang="zh-CN" sz="1800" dirty="0">
                <a:ea typeface="宋体" charset="-122"/>
              </a:rPr>
              <a:t>{</a:t>
            </a:r>
            <a:r>
              <a:rPr lang="en-US" altLang="zh-CN" sz="1800" i="1" dirty="0">
                <a:ea typeface="宋体" charset="-122"/>
                <a:sym typeface="Iconic Symbols Ext" pitchFamily="2" charset="2"/>
              </a:rPr>
              <a:t>A </a:t>
            </a:r>
            <a:r>
              <a:rPr lang="en-US" altLang="zh-CN" sz="1800" dirty="0">
                <a:ea typeface="宋体" charset="-122"/>
                <a:sym typeface="Symbol" pitchFamily="18" charset="2"/>
              </a:rPr>
              <a:t></a:t>
            </a:r>
            <a:r>
              <a:rPr lang="en-US" altLang="zh-CN" sz="1800" dirty="0">
                <a:ea typeface="宋体" charset="-122"/>
                <a:sym typeface="Monotype Sorts" pitchFamily="2" charset="2"/>
              </a:rPr>
              <a:t> </a:t>
            </a:r>
            <a:r>
              <a:rPr lang="en-US" altLang="zh-CN" sz="1800" i="1" dirty="0">
                <a:ea typeface="宋体" charset="-122"/>
                <a:sym typeface="Monotype Sorts" pitchFamily="2" charset="2"/>
              </a:rPr>
              <a:t>B</a:t>
            </a:r>
            <a:br>
              <a:rPr lang="en-US" altLang="zh-CN" sz="1800" i="1" dirty="0">
                <a:ea typeface="宋体" charset="-122"/>
                <a:sym typeface="Monotype Sorts" pitchFamily="2" charset="2"/>
              </a:rPr>
            </a:br>
            <a:r>
              <a:rPr lang="en-US" altLang="zh-CN" sz="1800" i="1" dirty="0">
                <a:ea typeface="宋体" charset="-122"/>
                <a:sym typeface="Monotype Sorts" pitchFamily="2" charset="2"/>
              </a:rPr>
              <a:t>	 </a:t>
            </a:r>
            <a:r>
              <a:rPr lang="en-US" altLang="zh-CN" sz="1800" i="1" dirty="0">
                <a:ea typeface="宋体" charset="-122"/>
                <a:sym typeface="Iconic Symbols Ext" pitchFamily="2" charset="2"/>
              </a:rPr>
              <a:t>A </a:t>
            </a:r>
            <a:r>
              <a:rPr lang="en-US" altLang="zh-CN" sz="1800" dirty="0">
                <a:ea typeface="宋体" charset="-122"/>
                <a:sym typeface="Symbol" pitchFamily="18" charset="2"/>
              </a:rPr>
              <a:t></a:t>
            </a:r>
            <a:r>
              <a:rPr lang="en-US" altLang="zh-CN" sz="1800" dirty="0">
                <a:ea typeface="宋体" charset="-122"/>
                <a:sym typeface="Monotype Sorts" pitchFamily="2" charset="2"/>
              </a:rPr>
              <a:t> </a:t>
            </a:r>
            <a:r>
              <a:rPr lang="en-US" altLang="zh-CN" sz="1800" i="1" dirty="0">
                <a:ea typeface="宋体" charset="-122"/>
                <a:sym typeface="Monotype Sorts" pitchFamily="2" charset="2"/>
              </a:rPr>
              <a:t>C</a:t>
            </a:r>
            <a:br>
              <a:rPr lang="en-US" altLang="zh-CN" sz="1800" i="1" dirty="0">
                <a:ea typeface="宋体" charset="-122"/>
                <a:sym typeface="Monotype Sorts" pitchFamily="2" charset="2"/>
              </a:rPr>
            </a:br>
            <a:r>
              <a:rPr lang="en-US" altLang="zh-CN" sz="1800" i="1" dirty="0">
                <a:ea typeface="宋体" charset="-122"/>
                <a:sym typeface="Monotype Sorts" pitchFamily="2" charset="2"/>
              </a:rPr>
              <a:t>	 </a:t>
            </a:r>
            <a:r>
              <a:rPr lang="en-US" altLang="zh-CN" sz="1800" i="1" dirty="0">
                <a:ea typeface="宋体" charset="-122"/>
                <a:sym typeface="Iconic Symbols Ext" pitchFamily="2" charset="2"/>
              </a:rPr>
              <a:t>CG </a:t>
            </a:r>
            <a:r>
              <a:rPr lang="en-US" altLang="zh-CN" sz="1800" dirty="0">
                <a:ea typeface="宋体" charset="-122"/>
                <a:sym typeface="Symbol" pitchFamily="18" charset="2"/>
              </a:rPr>
              <a:t></a:t>
            </a:r>
            <a:r>
              <a:rPr lang="en-US" altLang="zh-CN" sz="1800" dirty="0">
                <a:ea typeface="宋体" charset="-122"/>
                <a:sym typeface="Monotype Sorts" pitchFamily="2" charset="2"/>
              </a:rPr>
              <a:t> </a:t>
            </a:r>
            <a:r>
              <a:rPr lang="en-US" altLang="zh-CN" sz="1800" i="1" dirty="0">
                <a:ea typeface="宋体" charset="-122"/>
                <a:sym typeface="Monotype Sorts" pitchFamily="2" charset="2"/>
              </a:rPr>
              <a:t>H</a:t>
            </a:r>
            <a:br>
              <a:rPr lang="en-US" altLang="zh-CN" sz="1800" i="1" dirty="0">
                <a:ea typeface="宋体" charset="-122"/>
                <a:sym typeface="Monotype Sorts" pitchFamily="2" charset="2"/>
              </a:rPr>
            </a:br>
            <a:r>
              <a:rPr lang="en-US" altLang="zh-CN" sz="1800" i="1" dirty="0">
                <a:ea typeface="宋体" charset="-122"/>
                <a:sym typeface="Monotype Sorts" pitchFamily="2" charset="2"/>
              </a:rPr>
              <a:t>	</a:t>
            </a:r>
            <a:r>
              <a:rPr lang="en-US" altLang="zh-CN" sz="1800" i="1" dirty="0">
                <a:ea typeface="宋体" charset="-122"/>
                <a:sym typeface="Iconic Symbols Ext" pitchFamily="2" charset="2"/>
              </a:rPr>
              <a:t>CG </a:t>
            </a:r>
            <a:r>
              <a:rPr lang="en-US" altLang="zh-CN" sz="1800" dirty="0">
                <a:ea typeface="宋体" charset="-122"/>
                <a:sym typeface="Symbol" pitchFamily="18" charset="2"/>
              </a:rPr>
              <a:t></a:t>
            </a:r>
            <a:r>
              <a:rPr lang="en-US" altLang="zh-CN" sz="1800" dirty="0">
                <a:ea typeface="宋体" charset="-122"/>
                <a:sym typeface="Monotype Sorts" pitchFamily="2" charset="2"/>
              </a:rPr>
              <a:t> </a:t>
            </a:r>
            <a:r>
              <a:rPr lang="en-US" altLang="zh-CN" sz="1800" i="1" dirty="0">
                <a:ea typeface="宋体" charset="-122"/>
                <a:sym typeface="Monotype Sorts" pitchFamily="2" charset="2"/>
              </a:rPr>
              <a:t>I</a:t>
            </a:r>
            <a:br>
              <a:rPr lang="en-US" altLang="zh-CN" sz="1800" i="1" dirty="0">
                <a:ea typeface="宋体" charset="-122"/>
                <a:sym typeface="Monotype Sorts" pitchFamily="2" charset="2"/>
              </a:rPr>
            </a:br>
            <a:r>
              <a:rPr lang="en-US" altLang="zh-CN" sz="1800" i="1" dirty="0">
                <a:ea typeface="宋体" charset="-122"/>
                <a:sym typeface="Monotype Sorts" pitchFamily="2" charset="2"/>
              </a:rPr>
              <a:t>	</a:t>
            </a:r>
            <a:r>
              <a:rPr lang="en-US" altLang="zh-CN" sz="1800" i="1" dirty="0">
                <a:ea typeface="宋体" charset="-122"/>
                <a:sym typeface="Iconic Symbols Ext" pitchFamily="2" charset="2"/>
              </a:rPr>
              <a:t>B </a:t>
            </a:r>
            <a:r>
              <a:rPr lang="en-US" altLang="zh-CN" sz="1800" dirty="0">
                <a:ea typeface="宋体" charset="-122"/>
                <a:sym typeface="Symbol" pitchFamily="18" charset="2"/>
              </a:rPr>
              <a:t></a:t>
            </a:r>
            <a:r>
              <a:rPr lang="en-US" altLang="zh-CN" sz="1800" dirty="0">
                <a:ea typeface="宋体" charset="-122"/>
                <a:sym typeface="Monotype Sorts" pitchFamily="2" charset="2"/>
              </a:rPr>
              <a:t> </a:t>
            </a:r>
            <a:r>
              <a:rPr lang="en-US" altLang="zh-CN" sz="1800" i="1" dirty="0">
                <a:ea typeface="宋体" charset="-122"/>
                <a:sym typeface="Monotype Sorts" pitchFamily="2" charset="2"/>
              </a:rPr>
              <a:t>H</a:t>
            </a:r>
            <a:r>
              <a:rPr lang="en-US" altLang="zh-CN" sz="1800" dirty="0">
                <a:ea typeface="宋体" charset="-122"/>
                <a:sym typeface="Monotype Sorts" pitchFamily="2" charset="2"/>
              </a:rPr>
              <a:t>}</a:t>
            </a:r>
            <a:endParaRPr lang="en-US" altLang="zh-CN" sz="1800" dirty="0">
              <a:ea typeface="宋体" charset="-122"/>
              <a:sym typeface="MS LineDraw" pitchFamily="49" charset="2"/>
            </a:endParaRPr>
          </a:p>
          <a:p>
            <a:pPr>
              <a:lnSpc>
                <a:spcPct val="90000"/>
              </a:lnSpc>
              <a:tabLst>
                <a:tab pos="803275" algn="l"/>
                <a:tab pos="2633663" algn="l"/>
                <a:tab pos="3140075" algn="l"/>
              </a:tabLst>
            </a:pPr>
            <a:r>
              <a:rPr lang="en-US" altLang="zh-CN" sz="1800" dirty="0">
                <a:ea typeface="宋体" charset="-122"/>
                <a:sym typeface="MS LineDraw" pitchFamily="49" charset="2"/>
              </a:rPr>
              <a:t>(</a:t>
            </a:r>
            <a:r>
              <a:rPr lang="en-US" altLang="zh-CN" sz="1800" i="1" dirty="0">
                <a:ea typeface="宋体" charset="-122"/>
                <a:sym typeface="MS LineDraw" pitchFamily="49" charset="2"/>
              </a:rPr>
              <a:t>AG)</a:t>
            </a:r>
            <a:r>
              <a:rPr lang="en-US" altLang="zh-CN" sz="1800" baseline="30000" dirty="0">
                <a:ea typeface="宋体" charset="-122"/>
                <a:sym typeface="MS LineDraw" pitchFamily="49" charset="2"/>
              </a:rPr>
              <a:t>+</a:t>
            </a:r>
            <a:endParaRPr lang="en-US" altLang="zh-CN" sz="1800" dirty="0">
              <a:ea typeface="宋体" charset="-122"/>
              <a:sym typeface="MS LineDraw" pitchFamily="49" charset="2"/>
            </a:endParaRPr>
          </a:p>
          <a:p>
            <a:pPr marL="762000" lvl="1" indent="-304800">
              <a:lnSpc>
                <a:spcPct val="90000"/>
              </a:lnSpc>
              <a:buFont typeface="Monotype Sorts" pitchFamily="2" charset="2"/>
              <a:buNone/>
              <a:tabLst>
                <a:tab pos="803275" algn="l"/>
                <a:tab pos="2633663" algn="l"/>
                <a:tab pos="3140075" algn="l"/>
              </a:tabLst>
            </a:pPr>
            <a:r>
              <a:rPr lang="en-US" altLang="zh-CN" sz="1600" dirty="0">
                <a:ea typeface="宋体" charset="-122"/>
                <a:sym typeface="MS LineDraw" pitchFamily="49" charset="2"/>
              </a:rPr>
              <a:t>1.	</a:t>
            </a:r>
            <a:r>
              <a:rPr lang="en-US" altLang="zh-CN" sz="1600" i="1" dirty="0">
                <a:ea typeface="宋体" charset="-122"/>
                <a:sym typeface="MS LineDraw" pitchFamily="49" charset="2"/>
              </a:rPr>
              <a:t>result = AG</a:t>
            </a:r>
            <a:endParaRPr lang="en-US" altLang="zh-CN" sz="1600" dirty="0">
              <a:ea typeface="宋体" charset="-122"/>
              <a:sym typeface="MS LineDraw" pitchFamily="49" charset="2"/>
            </a:endParaRPr>
          </a:p>
          <a:p>
            <a:pPr marL="762000" lvl="1" indent="-304800">
              <a:lnSpc>
                <a:spcPct val="90000"/>
              </a:lnSpc>
              <a:buFont typeface="Monotype Sorts" pitchFamily="2" charset="2"/>
              <a:buNone/>
              <a:tabLst>
                <a:tab pos="803275" algn="l"/>
                <a:tab pos="2633663" algn="l"/>
                <a:tab pos="3140075" algn="l"/>
              </a:tabLst>
            </a:pPr>
            <a:r>
              <a:rPr lang="en-US" altLang="zh-CN" sz="1600" dirty="0">
                <a:ea typeface="宋体" charset="-122"/>
                <a:sym typeface="MS LineDraw" pitchFamily="49" charset="2"/>
              </a:rPr>
              <a:t>2.	</a:t>
            </a:r>
            <a:r>
              <a:rPr lang="en-US" altLang="zh-CN" sz="1600" i="1" dirty="0">
                <a:ea typeface="宋体" charset="-122"/>
                <a:sym typeface="MS LineDraw" pitchFamily="49" charset="2"/>
              </a:rPr>
              <a:t>result = ABCG	(A </a:t>
            </a:r>
            <a:r>
              <a:rPr lang="en-US" altLang="zh-CN" sz="1600" dirty="0">
                <a:ea typeface="宋体" charset="-122"/>
                <a:sym typeface="Symbol" pitchFamily="18" charset="2"/>
              </a:rPr>
              <a:t></a:t>
            </a:r>
            <a:r>
              <a:rPr lang="en-US" altLang="zh-CN" sz="1600" dirty="0">
                <a:ea typeface="宋体" charset="-122"/>
                <a:sym typeface="Monotype Sorts" pitchFamily="2" charset="2"/>
              </a:rPr>
              <a:t> </a:t>
            </a:r>
            <a:r>
              <a:rPr lang="en-US" altLang="zh-CN" sz="1600" i="1" dirty="0">
                <a:ea typeface="宋体" charset="-122"/>
                <a:sym typeface="Monotype Sorts" pitchFamily="2" charset="2"/>
              </a:rPr>
              <a:t>C </a:t>
            </a:r>
            <a:r>
              <a:rPr lang="en-US" altLang="zh-CN" sz="1600" dirty="0">
                <a:ea typeface="宋体" charset="-122"/>
                <a:sym typeface="Monotype Sorts" pitchFamily="2" charset="2"/>
              </a:rPr>
              <a:t>and </a:t>
            </a:r>
            <a:r>
              <a:rPr lang="en-US" altLang="zh-CN" sz="1600" i="1" dirty="0">
                <a:ea typeface="宋体" charset="-122"/>
                <a:sym typeface="Monotype Sorts" pitchFamily="2" charset="2"/>
              </a:rPr>
              <a:t>A </a:t>
            </a:r>
            <a:r>
              <a:rPr lang="en-US" altLang="zh-CN" sz="1600" dirty="0">
                <a:ea typeface="宋体" charset="-122"/>
                <a:sym typeface="Symbol" pitchFamily="18" charset="2"/>
              </a:rPr>
              <a:t></a:t>
            </a:r>
            <a:r>
              <a:rPr lang="en-US" altLang="zh-CN" sz="1600" i="1" dirty="0">
                <a:ea typeface="宋体" charset="-122"/>
                <a:sym typeface="Symbol" pitchFamily="18" charset="2"/>
              </a:rPr>
              <a:t> B)</a:t>
            </a:r>
            <a:endParaRPr lang="en-US" altLang="zh-CN" sz="1600" dirty="0">
              <a:ea typeface="宋体" charset="-122"/>
              <a:sym typeface="Symbol" pitchFamily="18" charset="2"/>
            </a:endParaRPr>
          </a:p>
          <a:p>
            <a:pPr marL="762000" lvl="1" indent="-304800">
              <a:lnSpc>
                <a:spcPct val="90000"/>
              </a:lnSpc>
              <a:buFont typeface="Monotype Sorts" pitchFamily="2" charset="2"/>
              <a:buNone/>
              <a:tabLst>
                <a:tab pos="803275" algn="l"/>
                <a:tab pos="2633663" algn="l"/>
                <a:tab pos="3140075" algn="l"/>
              </a:tabLst>
            </a:pPr>
            <a:r>
              <a:rPr lang="en-US" altLang="zh-CN" sz="1600" dirty="0">
                <a:ea typeface="宋体" charset="-122"/>
                <a:sym typeface="Symbol" pitchFamily="18" charset="2"/>
              </a:rPr>
              <a:t>3.	</a:t>
            </a:r>
            <a:r>
              <a:rPr lang="en-US" altLang="zh-CN" sz="1600" i="1" dirty="0">
                <a:ea typeface="宋体" charset="-122"/>
                <a:sym typeface="MS LineDraw" pitchFamily="49" charset="2"/>
              </a:rPr>
              <a:t>result = ABCG</a:t>
            </a:r>
            <a:r>
              <a:rPr lang="en-US" altLang="zh-CN" sz="1600" i="1" dirty="0">
                <a:ea typeface="宋体" charset="-122"/>
                <a:sym typeface="Monotype Sorts" pitchFamily="2" charset="2"/>
              </a:rPr>
              <a:t>H	(CG </a:t>
            </a:r>
            <a:r>
              <a:rPr lang="en-US" altLang="zh-CN" sz="1600" dirty="0">
                <a:ea typeface="宋体" charset="-122"/>
                <a:sym typeface="Symbol" pitchFamily="18" charset="2"/>
              </a:rPr>
              <a:t></a:t>
            </a:r>
            <a:r>
              <a:rPr lang="en-US" altLang="zh-CN" sz="1600" dirty="0">
                <a:ea typeface="宋体" charset="-122"/>
                <a:sym typeface="Monotype Sorts" pitchFamily="2" charset="2"/>
              </a:rPr>
              <a:t> </a:t>
            </a:r>
            <a:r>
              <a:rPr lang="en-US" altLang="zh-CN" sz="1600" i="1" dirty="0">
                <a:ea typeface="宋体" charset="-122"/>
                <a:sym typeface="Monotype Sorts" pitchFamily="2" charset="2"/>
              </a:rPr>
              <a:t>H</a:t>
            </a:r>
            <a:r>
              <a:rPr lang="en-US" altLang="zh-CN" sz="1600" dirty="0">
                <a:ea typeface="宋体" charset="-122"/>
                <a:sym typeface="Monotype Sorts" pitchFamily="2" charset="2"/>
              </a:rPr>
              <a:t> and </a:t>
            </a:r>
            <a:r>
              <a:rPr lang="en-US" altLang="zh-CN" sz="1600" i="1" dirty="0">
                <a:ea typeface="宋体" charset="-122"/>
                <a:sym typeface="Monotype Sorts" pitchFamily="2" charset="2"/>
              </a:rPr>
              <a:t>CG </a:t>
            </a:r>
            <a:r>
              <a:rPr lang="en-US" altLang="zh-CN" sz="1600" dirty="0">
                <a:ea typeface="宋体" charset="-122"/>
                <a:sym typeface="Symbol" pitchFamily="18" charset="2"/>
              </a:rPr>
              <a:t> </a:t>
            </a:r>
            <a:r>
              <a:rPr lang="en-US" altLang="zh-CN" sz="1600" i="1" dirty="0">
                <a:ea typeface="宋体" charset="-122"/>
                <a:sym typeface="Symbol" pitchFamily="18" charset="2"/>
              </a:rPr>
              <a:t>AGBC)</a:t>
            </a:r>
          </a:p>
          <a:p>
            <a:pPr marL="762000" lvl="1" indent="-304800">
              <a:lnSpc>
                <a:spcPct val="90000"/>
              </a:lnSpc>
              <a:buFont typeface="Monotype Sorts" pitchFamily="2" charset="2"/>
              <a:buNone/>
              <a:tabLst>
                <a:tab pos="803275" algn="l"/>
                <a:tab pos="2633663" algn="l"/>
                <a:tab pos="3140075" algn="l"/>
              </a:tabLst>
            </a:pPr>
            <a:r>
              <a:rPr lang="en-US" altLang="zh-CN" sz="1600" dirty="0">
                <a:ea typeface="宋体" charset="-122"/>
                <a:sym typeface="Symbol" pitchFamily="18" charset="2"/>
              </a:rPr>
              <a:t>4.	</a:t>
            </a:r>
            <a:r>
              <a:rPr lang="en-US" altLang="zh-CN" sz="1600" i="1" dirty="0">
                <a:ea typeface="宋体" charset="-122"/>
                <a:sym typeface="MS LineDraw" pitchFamily="49" charset="2"/>
              </a:rPr>
              <a:t>result = ABCG</a:t>
            </a:r>
            <a:r>
              <a:rPr lang="en-US" altLang="zh-CN" sz="1600" i="1" dirty="0">
                <a:ea typeface="宋体" charset="-122"/>
                <a:sym typeface="Monotype Sorts" pitchFamily="2" charset="2"/>
              </a:rPr>
              <a:t>HI	(CG </a:t>
            </a:r>
            <a:r>
              <a:rPr lang="en-US" altLang="zh-CN" sz="1600" dirty="0">
                <a:ea typeface="宋体" charset="-122"/>
                <a:sym typeface="Symbol" pitchFamily="18" charset="2"/>
              </a:rPr>
              <a:t></a:t>
            </a:r>
            <a:r>
              <a:rPr lang="en-US" altLang="zh-CN" sz="1600" dirty="0">
                <a:ea typeface="宋体" charset="-122"/>
                <a:sym typeface="Monotype Sorts" pitchFamily="2" charset="2"/>
              </a:rPr>
              <a:t> </a:t>
            </a:r>
            <a:r>
              <a:rPr lang="en-US" altLang="zh-CN" sz="1600" i="1" dirty="0">
                <a:ea typeface="宋体" charset="-122"/>
                <a:sym typeface="Monotype Sorts" pitchFamily="2" charset="2"/>
              </a:rPr>
              <a:t>I</a:t>
            </a:r>
            <a:r>
              <a:rPr lang="en-US" altLang="zh-CN" sz="1600" dirty="0">
                <a:ea typeface="宋体" charset="-122"/>
                <a:sym typeface="Monotype Sorts" pitchFamily="2" charset="2"/>
              </a:rPr>
              <a:t> and </a:t>
            </a:r>
            <a:r>
              <a:rPr lang="en-US" altLang="zh-CN" sz="1600" i="1" dirty="0">
                <a:ea typeface="宋体" charset="-122"/>
                <a:sym typeface="Monotype Sorts" pitchFamily="2" charset="2"/>
              </a:rPr>
              <a:t>CG </a:t>
            </a:r>
            <a:r>
              <a:rPr lang="en-US" altLang="zh-CN" sz="1600" dirty="0">
                <a:ea typeface="宋体" charset="-122"/>
                <a:sym typeface="Symbol" pitchFamily="18" charset="2"/>
              </a:rPr>
              <a:t> </a:t>
            </a:r>
            <a:r>
              <a:rPr lang="en-US" altLang="zh-CN" sz="1600" i="1" dirty="0">
                <a:ea typeface="宋体" charset="-122"/>
                <a:sym typeface="Symbol" pitchFamily="18" charset="2"/>
              </a:rPr>
              <a:t>AGBCH)</a:t>
            </a:r>
          </a:p>
          <a:p>
            <a:pPr>
              <a:lnSpc>
                <a:spcPct val="90000"/>
              </a:lnSpc>
              <a:tabLst>
                <a:tab pos="803275" algn="l"/>
                <a:tab pos="2633663" algn="l"/>
                <a:tab pos="3140075" algn="l"/>
              </a:tabLst>
            </a:pPr>
            <a:r>
              <a:rPr lang="en-US" altLang="zh-CN" sz="1800" dirty="0">
                <a:ea typeface="宋体" charset="-122"/>
                <a:sym typeface="Symbol" pitchFamily="18" charset="2"/>
              </a:rPr>
              <a:t>Is </a:t>
            </a:r>
            <a:r>
              <a:rPr lang="en-US" altLang="zh-CN" sz="1800" i="1" dirty="0">
                <a:ea typeface="宋体" charset="-122"/>
                <a:sym typeface="Symbol" pitchFamily="18" charset="2"/>
              </a:rPr>
              <a:t>AG</a:t>
            </a:r>
            <a:r>
              <a:rPr lang="en-US" altLang="zh-CN" sz="1800" dirty="0">
                <a:ea typeface="宋体" charset="-122"/>
                <a:sym typeface="Symbol" pitchFamily="18" charset="2"/>
              </a:rPr>
              <a:t> a candidate key?  </a:t>
            </a:r>
          </a:p>
          <a:p>
            <a:pPr marL="762000" lvl="1" indent="-304800">
              <a:lnSpc>
                <a:spcPct val="90000"/>
              </a:lnSpc>
              <a:buFont typeface="Monotype Sorts" pitchFamily="2" charset="2"/>
              <a:buAutoNum type="arabicPeriod"/>
              <a:tabLst>
                <a:tab pos="803275" algn="l"/>
                <a:tab pos="2633663" algn="l"/>
                <a:tab pos="3140075" algn="l"/>
              </a:tabLst>
            </a:pPr>
            <a:r>
              <a:rPr lang="en-US" altLang="zh-CN" sz="1600" dirty="0">
                <a:ea typeface="宋体" charset="-122"/>
                <a:sym typeface="Symbol" pitchFamily="18" charset="2"/>
              </a:rPr>
              <a:t>Is AG a super key?</a:t>
            </a:r>
          </a:p>
          <a:p>
            <a:pPr marL="1163638" lvl="2" indent="-304800">
              <a:lnSpc>
                <a:spcPct val="90000"/>
              </a:lnSpc>
              <a:buFont typeface="Monotype Sorts" pitchFamily="2" charset="2"/>
              <a:buAutoNum type="arabicPeriod"/>
              <a:tabLst>
                <a:tab pos="803275" algn="l"/>
                <a:tab pos="2633663" algn="l"/>
                <a:tab pos="3140075" algn="l"/>
              </a:tabLst>
            </a:pPr>
            <a:r>
              <a:rPr lang="en-US" altLang="zh-CN" sz="1600" dirty="0">
                <a:ea typeface="宋体" charset="-122"/>
                <a:sym typeface="Symbol" pitchFamily="18" charset="2"/>
              </a:rPr>
              <a:t>Does </a:t>
            </a:r>
            <a:r>
              <a:rPr lang="en-US" altLang="zh-CN" sz="1600" i="1" dirty="0">
                <a:ea typeface="宋体" charset="-122"/>
                <a:sym typeface="Symbol" pitchFamily="18" charset="2"/>
              </a:rPr>
              <a:t>AG </a:t>
            </a:r>
            <a:r>
              <a:rPr lang="en-US" altLang="zh-CN" sz="1600" dirty="0">
                <a:ea typeface="宋体" charset="-122"/>
                <a:sym typeface="Symbol" pitchFamily="18" charset="2"/>
              </a:rPr>
              <a:t></a:t>
            </a:r>
            <a:r>
              <a:rPr lang="en-US" altLang="zh-CN" sz="1600" dirty="0">
                <a:ea typeface="宋体" charset="-122"/>
                <a:sym typeface="Monotype Sorts" pitchFamily="2" charset="2"/>
              </a:rPr>
              <a:t> </a:t>
            </a:r>
            <a:r>
              <a:rPr lang="en-US" altLang="zh-CN" sz="1600" i="1" dirty="0">
                <a:ea typeface="宋体" charset="-122"/>
                <a:sym typeface="Monotype Sorts" pitchFamily="2" charset="2"/>
              </a:rPr>
              <a:t>R? </a:t>
            </a:r>
          </a:p>
          <a:p>
            <a:pPr marL="762000" lvl="1" indent="-304800">
              <a:lnSpc>
                <a:spcPct val="90000"/>
              </a:lnSpc>
              <a:buFont typeface="Monotype Sorts" pitchFamily="2" charset="2"/>
              <a:buAutoNum type="arabicPeriod" startAt="2"/>
              <a:tabLst>
                <a:tab pos="803275" algn="l"/>
                <a:tab pos="2633663" algn="l"/>
                <a:tab pos="3140075" algn="l"/>
              </a:tabLst>
            </a:pPr>
            <a:r>
              <a:rPr lang="en-US" altLang="zh-CN" sz="1600" dirty="0">
                <a:ea typeface="宋体" charset="-122"/>
                <a:sym typeface="Monotype Sorts" pitchFamily="2" charset="2"/>
              </a:rPr>
              <a:t>Is any subset of AG a </a:t>
            </a:r>
            <a:r>
              <a:rPr lang="en-US" altLang="zh-CN" sz="1600" dirty="0" err="1">
                <a:ea typeface="宋体" charset="-122"/>
                <a:sym typeface="Monotype Sorts" pitchFamily="2" charset="2"/>
              </a:rPr>
              <a:t>superkey</a:t>
            </a:r>
            <a:r>
              <a:rPr lang="en-US" altLang="zh-CN" sz="1600" dirty="0">
                <a:ea typeface="宋体" charset="-122"/>
                <a:sym typeface="Monotype Sorts" pitchFamily="2" charset="2"/>
              </a:rPr>
              <a:t>?</a:t>
            </a:r>
          </a:p>
          <a:p>
            <a:pPr marL="1163638" lvl="2" indent="-304800">
              <a:lnSpc>
                <a:spcPct val="90000"/>
              </a:lnSpc>
              <a:buFont typeface="Monotype Sorts" pitchFamily="2" charset="2"/>
              <a:buAutoNum type="arabicPeriod"/>
              <a:tabLst>
                <a:tab pos="803275" algn="l"/>
                <a:tab pos="2633663" algn="l"/>
                <a:tab pos="3140075" algn="l"/>
              </a:tabLst>
            </a:pPr>
            <a:r>
              <a:rPr lang="en-US" altLang="zh-CN" sz="1600" dirty="0">
                <a:ea typeface="宋体" charset="-122"/>
                <a:sym typeface="Monotype Sorts" pitchFamily="2" charset="2"/>
              </a:rPr>
              <a:t>Does </a:t>
            </a:r>
            <a:r>
              <a:rPr lang="en-US" altLang="zh-CN" sz="1600" i="1" dirty="0">
                <a:ea typeface="宋体" charset="-122"/>
                <a:sym typeface="Monotype Sorts" pitchFamily="2" charset="2"/>
              </a:rPr>
              <a:t>A</a:t>
            </a:r>
            <a:r>
              <a:rPr lang="en-US" altLang="zh-CN" sz="1600" baseline="30000" dirty="0">
                <a:ea typeface="宋体" charset="-122"/>
                <a:sym typeface="Monotype Sorts" pitchFamily="2" charset="2"/>
              </a:rPr>
              <a:t>+</a:t>
            </a:r>
            <a:r>
              <a:rPr lang="en-US" altLang="zh-CN" sz="1600" dirty="0">
                <a:ea typeface="宋体" charset="-122"/>
                <a:sym typeface="Monotype Sorts" pitchFamily="2" charset="2"/>
              </a:rPr>
              <a:t> </a:t>
            </a:r>
            <a:r>
              <a:rPr lang="en-US" altLang="zh-CN" sz="1600" dirty="0">
                <a:ea typeface="宋体" charset="-122"/>
                <a:sym typeface="Symbol" pitchFamily="18" charset="2"/>
              </a:rPr>
              <a:t></a:t>
            </a:r>
            <a:r>
              <a:rPr lang="en-US" altLang="zh-CN" sz="1600" dirty="0">
                <a:ea typeface="宋体" charset="-122"/>
                <a:sym typeface="Monotype Sorts" pitchFamily="2" charset="2"/>
              </a:rPr>
              <a:t> </a:t>
            </a:r>
            <a:r>
              <a:rPr lang="en-US" altLang="zh-CN" sz="1600" i="1" dirty="0">
                <a:ea typeface="宋体" charset="-122"/>
                <a:sym typeface="Monotype Sorts" pitchFamily="2" charset="2"/>
              </a:rPr>
              <a:t>R</a:t>
            </a:r>
            <a:r>
              <a:rPr lang="en-US" altLang="zh-CN" sz="1600" dirty="0">
                <a:ea typeface="宋体" charset="-122"/>
                <a:sym typeface="Monotype Sorts" pitchFamily="2" charset="2"/>
              </a:rPr>
              <a:t>?</a:t>
            </a:r>
          </a:p>
          <a:p>
            <a:pPr marL="1163638" lvl="2" indent="-304800">
              <a:lnSpc>
                <a:spcPct val="90000"/>
              </a:lnSpc>
              <a:buFont typeface="Monotype Sorts" pitchFamily="2" charset="2"/>
              <a:buAutoNum type="arabicPeriod"/>
              <a:tabLst>
                <a:tab pos="803275" algn="l"/>
                <a:tab pos="2633663" algn="l"/>
                <a:tab pos="3140075" algn="l"/>
              </a:tabLst>
            </a:pPr>
            <a:r>
              <a:rPr lang="en-US" altLang="zh-CN" sz="1600" dirty="0">
                <a:ea typeface="宋体" charset="-122"/>
                <a:sym typeface="Monotype Sorts" pitchFamily="2" charset="2"/>
              </a:rPr>
              <a:t>Does </a:t>
            </a:r>
            <a:r>
              <a:rPr lang="en-US" altLang="zh-CN" sz="1600" i="1" dirty="0">
                <a:ea typeface="宋体" charset="-122"/>
                <a:sym typeface="Monotype Sorts" pitchFamily="2" charset="2"/>
              </a:rPr>
              <a:t>G</a:t>
            </a:r>
            <a:r>
              <a:rPr lang="en-US" altLang="zh-CN" sz="1600" baseline="30000" dirty="0">
                <a:ea typeface="宋体" charset="-122"/>
                <a:sym typeface="Monotype Sorts" pitchFamily="2" charset="2"/>
              </a:rPr>
              <a:t>+</a:t>
            </a:r>
            <a:r>
              <a:rPr lang="en-US" altLang="zh-CN" sz="1600" dirty="0">
                <a:ea typeface="宋体" charset="-122"/>
                <a:sym typeface="Monotype Sorts" pitchFamily="2" charset="2"/>
              </a:rPr>
              <a:t> </a:t>
            </a:r>
            <a:r>
              <a:rPr lang="en-US" altLang="zh-CN" sz="1600" dirty="0">
                <a:ea typeface="宋体" charset="-122"/>
                <a:sym typeface="Symbol" pitchFamily="18" charset="2"/>
              </a:rPr>
              <a:t></a:t>
            </a:r>
            <a:r>
              <a:rPr lang="en-US" altLang="zh-CN" sz="1600" dirty="0">
                <a:ea typeface="宋体" charset="-122"/>
                <a:sym typeface="Monotype Sorts" pitchFamily="2" charset="2"/>
              </a:rPr>
              <a:t> </a:t>
            </a:r>
            <a:r>
              <a:rPr lang="en-US" altLang="zh-CN" sz="1600" i="1" dirty="0">
                <a:ea typeface="宋体" charset="-122"/>
                <a:sym typeface="Monotype Sorts" pitchFamily="2" charset="2"/>
              </a:rPr>
              <a:t>R</a:t>
            </a:r>
            <a:r>
              <a:rPr lang="en-US" altLang="zh-CN" sz="1600" dirty="0">
                <a:ea typeface="宋体" charset="-122"/>
                <a:sym typeface="Monotype Sorts" pitchFamily="2" charset="2"/>
              </a:rPr>
              <a:t>?</a:t>
            </a:r>
          </a:p>
        </p:txBody>
      </p:sp>
      <p:grpSp>
        <p:nvGrpSpPr>
          <p:cNvPr id="4" name="组合 3"/>
          <p:cNvGrpSpPr/>
          <p:nvPr/>
        </p:nvGrpSpPr>
        <p:grpSpPr>
          <a:xfrm>
            <a:off x="5672138" y="1307305"/>
            <a:ext cx="1666875" cy="1346201"/>
            <a:chOff x="5834063" y="1326356"/>
            <a:chExt cx="1666875" cy="1346201"/>
          </a:xfrm>
        </p:grpSpPr>
        <p:sp>
          <p:nvSpPr>
            <p:cNvPr id="5" name="椭圆 4"/>
            <p:cNvSpPr/>
            <p:nvPr/>
          </p:nvSpPr>
          <p:spPr bwMode="auto">
            <a:xfrm>
              <a:off x="5834063" y="1333500"/>
              <a:ext cx="409575" cy="404813"/>
            </a:xfrm>
            <a:prstGeom prst="ellipse">
              <a:avLst/>
            </a:prstGeom>
            <a:no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a:ln>
                    <a:noFill/>
                  </a:ln>
                  <a:solidFill>
                    <a:srgbClr val="00B050"/>
                  </a:solidFill>
                  <a:effectLst/>
                  <a:latin typeface="Helvetica" pitchFamily="34" charset="0"/>
                </a:rPr>
                <a:t>A</a:t>
              </a:r>
              <a:endParaRPr kumimoji="0" lang="zh-CN" altLang="en-US" sz="1400" b="0" i="0" u="none" strike="noStrike" cap="none" normalizeH="0" baseline="0" dirty="0">
                <a:ln>
                  <a:noFill/>
                </a:ln>
                <a:solidFill>
                  <a:srgbClr val="00B050"/>
                </a:solidFill>
                <a:effectLst/>
                <a:latin typeface="Helvetica" pitchFamily="34" charset="0"/>
              </a:endParaRPr>
            </a:p>
          </p:txBody>
        </p:sp>
        <p:sp>
          <p:nvSpPr>
            <p:cNvPr id="6" name="椭圆 5"/>
            <p:cNvSpPr/>
            <p:nvPr/>
          </p:nvSpPr>
          <p:spPr bwMode="auto">
            <a:xfrm>
              <a:off x="6681788" y="1326356"/>
              <a:ext cx="409575" cy="404813"/>
            </a:xfrm>
            <a:prstGeom prst="ellipse">
              <a:avLst/>
            </a:prstGeom>
            <a:no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zh-CN" dirty="0">
                  <a:solidFill>
                    <a:srgbClr val="00B050"/>
                  </a:solidFill>
                </a:rPr>
                <a:t>B</a:t>
              </a:r>
              <a:endParaRPr kumimoji="0" lang="zh-CN" altLang="en-US" sz="1400" b="0" i="0" u="none" strike="noStrike" cap="none" normalizeH="0" baseline="0" dirty="0">
                <a:ln>
                  <a:noFill/>
                </a:ln>
                <a:solidFill>
                  <a:srgbClr val="00B050"/>
                </a:solidFill>
                <a:effectLst/>
                <a:latin typeface="Helvetica" pitchFamily="34" charset="0"/>
              </a:endParaRPr>
            </a:p>
          </p:txBody>
        </p:sp>
        <p:sp>
          <p:nvSpPr>
            <p:cNvPr id="7" name="椭圆 6"/>
            <p:cNvSpPr/>
            <p:nvPr/>
          </p:nvSpPr>
          <p:spPr bwMode="auto">
            <a:xfrm>
              <a:off x="6298406" y="1762125"/>
              <a:ext cx="409575" cy="404813"/>
            </a:xfrm>
            <a:prstGeom prst="ellipse">
              <a:avLst/>
            </a:prstGeom>
            <a:no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a:ln>
                    <a:noFill/>
                  </a:ln>
                  <a:solidFill>
                    <a:srgbClr val="00B050"/>
                  </a:solidFill>
                  <a:effectLst/>
                  <a:latin typeface="Helvetica" pitchFamily="34" charset="0"/>
                </a:rPr>
                <a:t>C</a:t>
              </a:r>
              <a:endParaRPr kumimoji="0" lang="zh-CN" altLang="en-US" sz="1400" b="0" i="0" u="none" strike="noStrike" cap="none" normalizeH="0" baseline="0" dirty="0">
                <a:ln>
                  <a:noFill/>
                </a:ln>
                <a:solidFill>
                  <a:srgbClr val="00B050"/>
                </a:solidFill>
                <a:effectLst/>
                <a:latin typeface="Helvetica" pitchFamily="34" charset="0"/>
              </a:endParaRPr>
            </a:p>
          </p:txBody>
        </p:sp>
        <p:sp>
          <p:nvSpPr>
            <p:cNvPr id="8" name="椭圆 7"/>
            <p:cNvSpPr/>
            <p:nvPr/>
          </p:nvSpPr>
          <p:spPr bwMode="auto">
            <a:xfrm>
              <a:off x="6324600" y="2079625"/>
              <a:ext cx="409575" cy="404813"/>
            </a:xfrm>
            <a:prstGeom prst="ellipse">
              <a:avLst/>
            </a:prstGeom>
            <a:no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a:ln>
                    <a:noFill/>
                  </a:ln>
                  <a:solidFill>
                    <a:srgbClr val="00B050"/>
                  </a:solidFill>
                  <a:effectLst/>
                  <a:latin typeface="Helvetica" pitchFamily="34" charset="0"/>
                </a:rPr>
                <a:t>G</a:t>
              </a:r>
              <a:endParaRPr kumimoji="0" lang="zh-CN" altLang="en-US" sz="1400" b="0" i="0" u="none" strike="noStrike" cap="none" normalizeH="0" baseline="0" dirty="0">
                <a:ln>
                  <a:noFill/>
                </a:ln>
                <a:solidFill>
                  <a:srgbClr val="00B050"/>
                </a:solidFill>
                <a:effectLst/>
                <a:latin typeface="Helvetica" pitchFamily="34" charset="0"/>
              </a:endParaRPr>
            </a:p>
          </p:txBody>
        </p:sp>
        <p:sp>
          <p:nvSpPr>
            <p:cNvPr id="9" name="椭圆 8"/>
            <p:cNvSpPr/>
            <p:nvPr/>
          </p:nvSpPr>
          <p:spPr bwMode="auto">
            <a:xfrm>
              <a:off x="7091363" y="1790700"/>
              <a:ext cx="409575" cy="404813"/>
            </a:xfrm>
            <a:prstGeom prst="ellipse">
              <a:avLst/>
            </a:prstGeom>
            <a:no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a:ln>
                    <a:noFill/>
                  </a:ln>
                  <a:solidFill>
                    <a:srgbClr val="00B050"/>
                  </a:solidFill>
                  <a:effectLst/>
                  <a:latin typeface="Helvetica" pitchFamily="34" charset="0"/>
                </a:rPr>
                <a:t>H</a:t>
              </a:r>
              <a:endParaRPr kumimoji="0" lang="zh-CN" altLang="en-US" sz="1400" b="0" i="0" u="none" strike="noStrike" cap="none" normalizeH="0" baseline="0" dirty="0">
                <a:ln>
                  <a:noFill/>
                </a:ln>
                <a:solidFill>
                  <a:srgbClr val="00B050"/>
                </a:solidFill>
                <a:effectLst/>
                <a:latin typeface="Helvetica" pitchFamily="34" charset="0"/>
              </a:endParaRPr>
            </a:p>
          </p:txBody>
        </p:sp>
        <p:sp>
          <p:nvSpPr>
            <p:cNvPr id="10" name="椭圆 9"/>
            <p:cNvSpPr/>
            <p:nvPr/>
          </p:nvSpPr>
          <p:spPr bwMode="auto">
            <a:xfrm>
              <a:off x="7091362" y="2267744"/>
              <a:ext cx="409575" cy="404813"/>
            </a:xfrm>
            <a:prstGeom prst="ellipse">
              <a:avLst/>
            </a:prstGeom>
            <a:no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a:ln>
                    <a:noFill/>
                  </a:ln>
                  <a:solidFill>
                    <a:srgbClr val="00B050"/>
                  </a:solidFill>
                  <a:effectLst/>
                  <a:latin typeface="Helvetica" pitchFamily="34" charset="0"/>
                </a:rPr>
                <a:t>I</a:t>
              </a:r>
              <a:endParaRPr kumimoji="0" lang="zh-CN" altLang="en-US" sz="1400" b="0" i="0" u="none" strike="noStrike" cap="none" normalizeH="0" baseline="0" dirty="0">
                <a:ln>
                  <a:noFill/>
                </a:ln>
                <a:solidFill>
                  <a:srgbClr val="00B050"/>
                </a:solidFill>
                <a:effectLst/>
                <a:latin typeface="Helvetica" pitchFamily="34" charset="0"/>
              </a:endParaRPr>
            </a:p>
          </p:txBody>
        </p:sp>
        <p:cxnSp>
          <p:nvCxnSpPr>
            <p:cNvPr id="11" name="直接箭头连接符 10"/>
            <p:cNvCxnSpPr/>
            <p:nvPr/>
          </p:nvCxnSpPr>
          <p:spPr bwMode="auto">
            <a:xfrm>
              <a:off x="6125171" y="1685925"/>
              <a:ext cx="313729" cy="278606"/>
            </a:xfrm>
            <a:prstGeom prst="straightConnector1">
              <a:avLst/>
            </a:prstGeom>
            <a:solidFill>
              <a:schemeClr val="accent1"/>
            </a:solidFill>
            <a:ln w="9525" cap="flat" cmpd="sng" algn="ctr">
              <a:solidFill>
                <a:srgbClr val="C00000"/>
              </a:solidFill>
              <a:prstDash val="solid"/>
              <a:round/>
              <a:headEnd type="none" w="med" len="med"/>
              <a:tailEnd type="triangle"/>
            </a:ln>
            <a:effectLst/>
          </p:spPr>
        </p:cxnSp>
        <p:cxnSp>
          <p:nvCxnSpPr>
            <p:cNvPr id="12" name="直接箭头连接符 11"/>
            <p:cNvCxnSpPr/>
            <p:nvPr/>
          </p:nvCxnSpPr>
          <p:spPr bwMode="auto">
            <a:xfrm flipV="1">
              <a:off x="6148983" y="1584722"/>
              <a:ext cx="647105" cy="7144"/>
            </a:xfrm>
            <a:prstGeom prst="straightConnector1">
              <a:avLst/>
            </a:prstGeom>
            <a:solidFill>
              <a:schemeClr val="accent1"/>
            </a:solidFill>
            <a:ln w="9525" cap="flat" cmpd="sng" algn="ctr">
              <a:solidFill>
                <a:srgbClr val="C00000"/>
              </a:solidFill>
              <a:prstDash val="solid"/>
              <a:round/>
              <a:headEnd type="none" w="med" len="med"/>
              <a:tailEnd type="triangle"/>
            </a:ln>
            <a:effectLst/>
          </p:spPr>
        </p:cxnSp>
        <p:cxnSp>
          <p:nvCxnSpPr>
            <p:cNvPr id="13" name="直接箭头连接符 12"/>
            <p:cNvCxnSpPr/>
            <p:nvPr/>
          </p:nvCxnSpPr>
          <p:spPr bwMode="auto">
            <a:xfrm>
              <a:off x="6950869" y="1627982"/>
              <a:ext cx="272553" cy="336549"/>
            </a:xfrm>
            <a:prstGeom prst="straightConnector1">
              <a:avLst/>
            </a:prstGeom>
            <a:solidFill>
              <a:schemeClr val="accent1"/>
            </a:solidFill>
            <a:ln w="9525" cap="flat" cmpd="sng" algn="ctr">
              <a:solidFill>
                <a:srgbClr val="C00000"/>
              </a:solidFill>
              <a:prstDash val="solid"/>
              <a:round/>
              <a:headEnd type="none" w="med" len="med"/>
              <a:tailEnd type="triangle"/>
            </a:ln>
            <a:effectLst/>
          </p:spPr>
        </p:cxnSp>
        <p:sp>
          <p:nvSpPr>
            <p:cNvPr id="14" name="椭圆 13"/>
            <p:cNvSpPr/>
            <p:nvPr/>
          </p:nvSpPr>
          <p:spPr bwMode="auto">
            <a:xfrm>
              <a:off x="6287097" y="1788319"/>
              <a:ext cx="435769" cy="757238"/>
            </a:xfrm>
            <a:prstGeom prst="ellipse">
              <a:avLst/>
            </a:prstGeom>
            <a:noFill/>
            <a:ln w="9525" cap="flat" cmpd="sng" algn="ctr">
              <a:solidFill>
                <a:srgbClr val="C0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Helvetica" pitchFamily="34" charset="0"/>
              </a:endParaRPr>
            </a:p>
          </p:txBody>
        </p:sp>
        <p:cxnSp>
          <p:nvCxnSpPr>
            <p:cNvPr id="15" name="直接箭头连接符 14"/>
            <p:cNvCxnSpPr/>
            <p:nvPr/>
          </p:nvCxnSpPr>
          <p:spPr bwMode="auto">
            <a:xfrm>
              <a:off x="6707981" y="2295526"/>
              <a:ext cx="530327" cy="188912"/>
            </a:xfrm>
            <a:prstGeom prst="straightConnector1">
              <a:avLst/>
            </a:prstGeom>
            <a:solidFill>
              <a:schemeClr val="accent1"/>
            </a:solidFill>
            <a:ln w="9525" cap="flat" cmpd="sng" algn="ctr">
              <a:solidFill>
                <a:srgbClr val="C00000"/>
              </a:solidFill>
              <a:prstDash val="solid"/>
              <a:round/>
              <a:headEnd type="none" w="med" len="med"/>
              <a:tailEnd type="triangle"/>
            </a:ln>
            <a:effectLst/>
          </p:spPr>
        </p:cxnSp>
        <p:cxnSp>
          <p:nvCxnSpPr>
            <p:cNvPr id="16" name="直接箭头连接符 15"/>
            <p:cNvCxnSpPr/>
            <p:nvPr/>
          </p:nvCxnSpPr>
          <p:spPr bwMode="auto">
            <a:xfrm>
              <a:off x="6729710" y="2079625"/>
              <a:ext cx="483048" cy="0"/>
            </a:xfrm>
            <a:prstGeom prst="straightConnector1">
              <a:avLst/>
            </a:prstGeom>
            <a:solidFill>
              <a:schemeClr val="accent1"/>
            </a:solidFill>
            <a:ln w="9525" cap="flat" cmpd="sng" algn="ctr">
              <a:solidFill>
                <a:srgbClr val="C00000"/>
              </a:solidFill>
              <a:prstDash val="solid"/>
              <a:round/>
              <a:headEnd type="none" w="med" len="med"/>
              <a:tailEnd type="triangle"/>
            </a:ln>
            <a:effectLst/>
          </p:spPr>
        </p:cxnSp>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type="title"/>
          </p:nvPr>
        </p:nvSpPr>
        <p:spPr>
          <a:xfrm>
            <a:off x="952500" y="201613"/>
            <a:ext cx="8077200" cy="609600"/>
          </a:xfrm>
        </p:spPr>
        <p:txBody>
          <a:bodyPr/>
          <a:lstStyle/>
          <a:p>
            <a:pPr>
              <a:defRPr/>
            </a:pPr>
            <a:r>
              <a:rPr lang="en-US" altLang="zh-CN">
                <a:ea typeface="宋体" charset="-122"/>
              </a:rPr>
              <a:t>Uses of Attribute Closure</a:t>
            </a:r>
          </a:p>
        </p:txBody>
      </p:sp>
      <p:sp>
        <p:nvSpPr>
          <p:cNvPr id="32771" name="Rectangle 3"/>
          <p:cNvSpPr>
            <a:spLocks noGrp="1" noChangeArrowheads="1"/>
          </p:cNvSpPr>
          <p:nvPr>
            <p:ph type="body" idx="4294967295"/>
          </p:nvPr>
        </p:nvSpPr>
        <p:spPr/>
        <p:txBody>
          <a:bodyPr/>
          <a:lstStyle/>
          <a:p>
            <a:pPr>
              <a:buFont typeface="Monotype Sorts" pitchFamily="2" charset="2"/>
              <a:buNone/>
            </a:pPr>
            <a:r>
              <a:rPr lang="en-US" altLang="zh-CN" dirty="0">
                <a:ea typeface="宋体" charset="-122"/>
              </a:rPr>
              <a:t>There are several uses of the attribute closure algorithm:</a:t>
            </a:r>
          </a:p>
          <a:p>
            <a:r>
              <a:rPr lang="en-US" altLang="zh-CN" dirty="0">
                <a:ea typeface="宋体" charset="-122"/>
              </a:rPr>
              <a:t>Testing for </a:t>
            </a:r>
            <a:r>
              <a:rPr lang="en-US" altLang="zh-CN" dirty="0" err="1">
                <a:ea typeface="宋体" charset="-122"/>
              </a:rPr>
              <a:t>superkey</a:t>
            </a:r>
            <a:r>
              <a:rPr lang="en-US" altLang="zh-CN" dirty="0">
                <a:ea typeface="宋体" charset="-122"/>
              </a:rPr>
              <a:t>:</a:t>
            </a:r>
          </a:p>
          <a:p>
            <a:pPr lvl="1"/>
            <a:r>
              <a:rPr lang="en-US" altLang="zh-CN" sz="1800" dirty="0">
                <a:ea typeface="宋体" charset="-122"/>
              </a:rPr>
              <a:t>To test if </a:t>
            </a:r>
            <a:r>
              <a:rPr lang="en-US" altLang="zh-CN" sz="1800" dirty="0">
                <a:ea typeface="宋体" charset="-122"/>
                <a:sym typeface="Symbol" pitchFamily="18" charset="2"/>
              </a:rPr>
              <a:t> is a </a:t>
            </a:r>
            <a:r>
              <a:rPr lang="en-US" altLang="zh-CN" sz="1800" dirty="0" err="1">
                <a:ea typeface="宋体" charset="-122"/>
                <a:sym typeface="Symbol" pitchFamily="18" charset="2"/>
              </a:rPr>
              <a:t>superkey</a:t>
            </a:r>
            <a:r>
              <a:rPr lang="en-US" altLang="zh-CN" sz="1800" dirty="0">
                <a:ea typeface="宋体" charset="-122"/>
                <a:sym typeface="Symbol" pitchFamily="18" charset="2"/>
              </a:rPr>
              <a:t>, we compute </a:t>
            </a:r>
            <a:r>
              <a:rPr lang="en-US" altLang="zh-CN" sz="1800" baseline="30000" dirty="0">
                <a:ea typeface="宋体" charset="-122"/>
                <a:sym typeface="Symbol" pitchFamily="18" charset="2"/>
              </a:rPr>
              <a:t>+,</a:t>
            </a:r>
            <a:r>
              <a:rPr lang="en-US" altLang="zh-CN" sz="1800" dirty="0">
                <a:ea typeface="宋体" charset="-122"/>
                <a:sym typeface="Symbol" pitchFamily="18" charset="2"/>
              </a:rPr>
              <a:t> and check if </a:t>
            </a:r>
            <a:r>
              <a:rPr lang="en-US" altLang="zh-CN" sz="1800" baseline="30000" dirty="0">
                <a:ea typeface="宋体" charset="-122"/>
                <a:sym typeface="Symbol" pitchFamily="18" charset="2"/>
              </a:rPr>
              <a:t>+ </a:t>
            </a:r>
            <a:r>
              <a:rPr lang="en-US" altLang="zh-CN" sz="1800" dirty="0">
                <a:ea typeface="宋体" charset="-122"/>
                <a:sym typeface="Symbol" pitchFamily="18" charset="2"/>
              </a:rPr>
              <a:t>contains all attributes of </a:t>
            </a:r>
            <a:r>
              <a:rPr lang="en-US" altLang="zh-CN" sz="1800" i="1" dirty="0">
                <a:ea typeface="宋体" charset="-122"/>
                <a:sym typeface="Symbol" pitchFamily="18" charset="2"/>
              </a:rPr>
              <a:t>R</a:t>
            </a:r>
            <a:r>
              <a:rPr lang="en-US" altLang="zh-CN" sz="1800" dirty="0">
                <a:ea typeface="宋体" charset="-122"/>
                <a:sym typeface="Symbol" pitchFamily="18" charset="2"/>
              </a:rPr>
              <a:t>.</a:t>
            </a:r>
          </a:p>
          <a:p>
            <a:r>
              <a:rPr lang="en-US" altLang="zh-CN">
                <a:ea typeface="宋体" charset="-122"/>
                <a:sym typeface="Symbol" pitchFamily="18" charset="2"/>
              </a:rPr>
              <a:t>Testing functional dependencies</a:t>
            </a:r>
          </a:p>
          <a:p>
            <a:pPr lvl="1"/>
            <a:r>
              <a:rPr lang="en-US" altLang="zh-CN" sz="1800" dirty="0">
                <a:ea typeface="宋体" charset="-122"/>
                <a:sym typeface="Symbol" pitchFamily="18" charset="2"/>
              </a:rPr>
              <a:t>To check if a functional dependency    holds (or, in other words, is in </a:t>
            </a:r>
            <a:r>
              <a:rPr lang="en-US" altLang="zh-CN" sz="1800" i="1" dirty="0">
                <a:ea typeface="宋体" charset="-122"/>
                <a:sym typeface="Symbol" pitchFamily="18" charset="2"/>
              </a:rPr>
              <a:t>F</a:t>
            </a:r>
            <a:r>
              <a:rPr lang="en-US" altLang="zh-CN" sz="1800" baseline="30000" dirty="0">
                <a:ea typeface="宋体" charset="-122"/>
                <a:sym typeface="Symbol" pitchFamily="18" charset="2"/>
              </a:rPr>
              <a:t>+</a:t>
            </a:r>
            <a:r>
              <a:rPr lang="en-US" altLang="zh-CN" sz="1800" dirty="0">
                <a:ea typeface="宋体" charset="-122"/>
                <a:sym typeface="Symbol" pitchFamily="18" charset="2"/>
              </a:rPr>
              <a:t>), just check if   </a:t>
            </a:r>
            <a:r>
              <a:rPr lang="en-US" altLang="zh-CN" sz="1800" baseline="30000" dirty="0">
                <a:ea typeface="宋体" charset="-122"/>
                <a:sym typeface="Symbol" pitchFamily="18" charset="2"/>
              </a:rPr>
              <a:t>+</a:t>
            </a:r>
            <a:r>
              <a:rPr lang="en-US" altLang="zh-CN" sz="1800" dirty="0">
                <a:ea typeface="宋体" charset="-122"/>
                <a:sym typeface="Symbol" pitchFamily="18" charset="2"/>
              </a:rPr>
              <a:t>. </a:t>
            </a:r>
          </a:p>
          <a:p>
            <a:pPr lvl="1"/>
            <a:r>
              <a:rPr lang="en-US" altLang="zh-CN" sz="1800" dirty="0">
                <a:ea typeface="宋体" charset="-122"/>
                <a:sym typeface="Symbol" pitchFamily="18" charset="2"/>
              </a:rPr>
              <a:t>That is, we compute </a:t>
            </a:r>
            <a:r>
              <a:rPr lang="en-US" altLang="zh-CN" sz="1800" baseline="30000" dirty="0">
                <a:ea typeface="宋体" charset="-122"/>
                <a:sym typeface="Symbol" pitchFamily="18" charset="2"/>
              </a:rPr>
              <a:t>+ </a:t>
            </a:r>
            <a:r>
              <a:rPr lang="en-US" altLang="zh-CN" sz="1800" dirty="0">
                <a:ea typeface="宋体" charset="-122"/>
                <a:sym typeface="Symbol" pitchFamily="18" charset="2"/>
              </a:rPr>
              <a:t>by using attribute closure, and then check if it contains . </a:t>
            </a:r>
          </a:p>
          <a:p>
            <a:pPr lvl="1"/>
            <a:r>
              <a:rPr lang="en-US" altLang="zh-CN" sz="1800" dirty="0">
                <a:solidFill>
                  <a:schemeClr val="tx2"/>
                </a:solidFill>
                <a:ea typeface="宋体" charset="-122"/>
                <a:sym typeface="Symbol" pitchFamily="18" charset="2"/>
              </a:rPr>
              <a:t>Is a simple and cheap test, and very useful</a:t>
            </a:r>
          </a:p>
          <a:p>
            <a:r>
              <a:rPr lang="en-US" altLang="zh-CN" dirty="0">
                <a:ea typeface="宋体" charset="-122"/>
                <a:sym typeface="Symbol" pitchFamily="18" charset="2"/>
              </a:rPr>
              <a:t>Computing closure of F</a:t>
            </a:r>
          </a:p>
          <a:p>
            <a:pPr lvl="1"/>
            <a:r>
              <a:rPr lang="en-US" altLang="zh-CN" sz="1800" dirty="0">
                <a:ea typeface="宋体" charset="-122"/>
                <a:sym typeface="Symbol" pitchFamily="18" charset="2"/>
              </a:rPr>
              <a:t>For each   </a:t>
            </a:r>
            <a:r>
              <a:rPr lang="en-US" altLang="zh-CN" sz="1800" i="1" dirty="0">
                <a:ea typeface="宋体" charset="-122"/>
                <a:sym typeface="Symbol" pitchFamily="18" charset="2"/>
              </a:rPr>
              <a:t>R, </a:t>
            </a:r>
            <a:r>
              <a:rPr lang="en-US" altLang="zh-CN" sz="1800" dirty="0">
                <a:ea typeface="宋体" charset="-122"/>
                <a:sym typeface="Symbol" pitchFamily="18" charset="2"/>
              </a:rPr>
              <a:t>we find the closure </a:t>
            </a:r>
            <a:r>
              <a:rPr lang="en-US" altLang="zh-CN" sz="1800" baseline="30000" dirty="0">
                <a:ea typeface="宋体" charset="-122"/>
                <a:sym typeface="Symbol" pitchFamily="18" charset="2"/>
              </a:rPr>
              <a:t>+</a:t>
            </a:r>
            <a:r>
              <a:rPr lang="en-US" altLang="zh-CN" sz="1800" dirty="0">
                <a:ea typeface="宋体" charset="-122"/>
                <a:sym typeface="Symbol" pitchFamily="18" charset="2"/>
              </a:rPr>
              <a:t>, and for each </a:t>
            </a:r>
            <a:r>
              <a:rPr lang="en-US" altLang="zh-CN" sz="1800" i="1" dirty="0">
                <a:ea typeface="宋体" charset="-122"/>
                <a:sym typeface="Symbol" pitchFamily="18" charset="2"/>
              </a:rPr>
              <a:t>S</a:t>
            </a:r>
            <a:r>
              <a:rPr lang="en-US" altLang="zh-CN" sz="1800" dirty="0">
                <a:ea typeface="宋体" charset="-122"/>
                <a:sym typeface="Symbol" pitchFamily="18" charset="2"/>
              </a:rPr>
              <a:t>  </a:t>
            </a:r>
            <a:r>
              <a:rPr lang="en-US" altLang="zh-CN" sz="1800" baseline="30000" dirty="0">
                <a:ea typeface="宋体" charset="-122"/>
                <a:sym typeface="Symbol" pitchFamily="18" charset="2"/>
              </a:rPr>
              <a:t>+</a:t>
            </a:r>
            <a:r>
              <a:rPr lang="en-US" altLang="zh-CN" sz="1800" dirty="0">
                <a:ea typeface="宋体" charset="-122"/>
                <a:sym typeface="Symbol" pitchFamily="18" charset="2"/>
              </a:rPr>
              <a:t>, we output a functional dependency   </a:t>
            </a:r>
            <a:r>
              <a:rPr lang="en-US" altLang="zh-CN" sz="1800" i="1" dirty="0">
                <a:ea typeface="宋体" charset="-122"/>
                <a:sym typeface="Symbol" pitchFamily="18" charset="2"/>
              </a:rPr>
              <a:t>S.</a:t>
            </a:r>
            <a:endParaRPr lang="en-US" altLang="zh-CN" sz="1800" dirty="0">
              <a:ea typeface="宋体"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p:cNvSpPr>
            <a:spLocks noGrp="1" noChangeArrowheads="1"/>
          </p:cNvSpPr>
          <p:nvPr>
            <p:ph type="title"/>
          </p:nvPr>
        </p:nvSpPr>
        <p:spPr/>
        <p:txBody>
          <a:bodyPr/>
          <a:lstStyle/>
          <a:p>
            <a:pPr>
              <a:defRPr/>
            </a:pPr>
            <a:r>
              <a:rPr lang="en-US" altLang="zh-CN" dirty="0">
                <a:ea typeface="宋体" charset="-122"/>
              </a:rPr>
              <a:t>The University Schema</a:t>
            </a:r>
          </a:p>
        </p:txBody>
      </p:sp>
      <p:sp>
        <p:nvSpPr>
          <p:cNvPr id="6147" name="Rectangle 3"/>
          <p:cNvSpPr>
            <a:spLocks noGrp="1" noChangeArrowheads="1"/>
          </p:cNvSpPr>
          <p:nvPr>
            <p:ph type="body" idx="1"/>
          </p:nvPr>
        </p:nvSpPr>
        <p:spPr>
          <a:xfrm>
            <a:off x="552450" y="847725"/>
            <a:ext cx="8126413" cy="5186363"/>
          </a:xfrm>
        </p:spPr>
        <p:txBody>
          <a:bodyPr/>
          <a:lstStyle/>
          <a:p>
            <a:pPr lvl="1"/>
            <a:r>
              <a:rPr lang="en-US" altLang="zh-CN" sz="1600" i="1" dirty="0">
                <a:ea typeface="宋体" charset="-122"/>
              </a:rPr>
              <a:t>classroom(</a:t>
            </a:r>
            <a:r>
              <a:rPr lang="en-US" altLang="zh-CN" sz="1600" i="1" u="sng" dirty="0">
                <a:ea typeface="宋体" charset="-122"/>
              </a:rPr>
              <a:t>building, </a:t>
            </a:r>
            <a:r>
              <a:rPr lang="en-US" altLang="zh-CN" sz="1600" i="1" u="sng" dirty="0" err="1">
                <a:ea typeface="宋体" charset="-122"/>
              </a:rPr>
              <a:t>room_number</a:t>
            </a:r>
            <a:r>
              <a:rPr lang="en-US" altLang="zh-CN" sz="1600" i="1" dirty="0">
                <a:ea typeface="宋体" charset="-122"/>
              </a:rPr>
              <a:t>, capacity)</a:t>
            </a:r>
          </a:p>
          <a:p>
            <a:pPr lvl="1"/>
            <a:r>
              <a:rPr lang="en-US" altLang="zh-CN" sz="1600" i="1" dirty="0">
                <a:ea typeface="宋体" charset="-122"/>
              </a:rPr>
              <a:t>department(</a:t>
            </a:r>
            <a:r>
              <a:rPr lang="en-US" altLang="zh-CN" sz="1600" i="1" u="sng" dirty="0" err="1">
                <a:ea typeface="宋体" charset="-122"/>
              </a:rPr>
              <a:t>dept_name</a:t>
            </a:r>
            <a:r>
              <a:rPr lang="en-US" altLang="zh-CN" sz="1600" i="1" dirty="0" err="1">
                <a:ea typeface="宋体" charset="-122"/>
              </a:rPr>
              <a:t>,building,budget</a:t>
            </a:r>
            <a:r>
              <a:rPr lang="en-US" altLang="zh-CN" sz="1600" i="1" dirty="0">
                <a:ea typeface="宋体" charset="-122"/>
              </a:rPr>
              <a:t>)</a:t>
            </a:r>
          </a:p>
          <a:p>
            <a:pPr lvl="1"/>
            <a:r>
              <a:rPr lang="en-US" altLang="zh-CN" sz="1600" i="1" dirty="0">
                <a:ea typeface="宋体" charset="-122"/>
              </a:rPr>
              <a:t>course(</a:t>
            </a:r>
            <a:r>
              <a:rPr lang="en-US" altLang="zh-CN" sz="1600" i="1" u="sng" dirty="0" err="1">
                <a:ea typeface="宋体" charset="-122"/>
              </a:rPr>
              <a:t>course_id</a:t>
            </a:r>
            <a:r>
              <a:rPr lang="en-US" altLang="zh-CN" sz="1600" i="1" dirty="0" err="1">
                <a:ea typeface="宋体" charset="-122"/>
              </a:rPr>
              <a:t>,title,dept_name,credit</a:t>
            </a:r>
            <a:r>
              <a:rPr lang="en-US" altLang="zh-CN" sz="1600" i="1" dirty="0">
                <a:ea typeface="宋体" charset="-122"/>
              </a:rPr>
              <a:t>)</a:t>
            </a:r>
          </a:p>
          <a:p>
            <a:pPr lvl="1"/>
            <a:r>
              <a:rPr lang="en-US" altLang="zh-CN" sz="1600" i="1" dirty="0">
                <a:ea typeface="宋体" charset="-122"/>
              </a:rPr>
              <a:t>instructor(</a:t>
            </a:r>
            <a:r>
              <a:rPr lang="en-US" altLang="zh-CN" sz="1600" i="1" u="sng" dirty="0" err="1">
                <a:ea typeface="宋体" charset="-122"/>
              </a:rPr>
              <a:t>ID</a:t>
            </a:r>
            <a:r>
              <a:rPr lang="en-US" altLang="zh-CN" sz="1600" i="1" dirty="0" err="1">
                <a:ea typeface="宋体" charset="-122"/>
              </a:rPr>
              <a:t>,name,dept_name,salary</a:t>
            </a:r>
            <a:r>
              <a:rPr lang="en-US" altLang="zh-CN" sz="1600" i="1" dirty="0">
                <a:ea typeface="宋体" charset="-122"/>
              </a:rPr>
              <a:t>)</a:t>
            </a:r>
          </a:p>
          <a:p>
            <a:pPr lvl="1"/>
            <a:r>
              <a:rPr lang="en-US" altLang="zh-CN" sz="1600" i="1" dirty="0">
                <a:ea typeface="宋体" charset="-122"/>
              </a:rPr>
              <a:t>teaches(</a:t>
            </a:r>
            <a:r>
              <a:rPr lang="en-US" altLang="zh-CN" sz="1600" i="1" u="sng" dirty="0" err="1">
                <a:ea typeface="宋体" charset="-122"/>
              </a:rPr>
              <a:t>ID,course_id,sec_id,semester,year</a:t>
            </a:r>
            <a:r>
              <a:rPr lang="en-US" altLang="zh-CN" sz="1600" i="1" u="sng" dirty="0">
                <a:ea typeface="宋体" charset="-122"/>
              </a:rPr>
              <a:t>)</a:t>
            </a:r>
          </a:p>
          <a:p>
            <a:pPr lvl="1"/>
            <a:r>
              <a:rPr lang="en-US" altLang="zh-CN" sz="1600" i="1" u="sng" dirty="0">
                <a:ea typeface="宋体" charset="-122"/>
              </a:rPr>
              <a:t>student(</a:t>
            </a:r>
            <a:r>
              <a:rPr lang="en-US" altLang="zh-CN" sz="1600" i="1" u="sng" dirty="0" err="1">
                <a:ea typeface="宋体" charset="-122"/>
              </a:rPr>
              <a:t>ID</a:t>
            </a:r>
            <a:r>
              <a:rPr lang="en-US" altLang="zh-CN" sz="1600" i="1" dirty="0" err="1">
                <a:ea typeface="宋体" charset="-122"/>
              </a:rPr>
              <a:t>,name,dept_name,tot_cred</a:t>
            </a:r>
            <a:r>
              <a:rPr lang="en-US" altLang="zh-CN" sz="1600" i="1" dirty="0">
                <a:ea typeface="宋体" charset="-122"/>
              </a:rPr>
              <a:t>)</a:t>
            </a:r>
          </a:p>
          <a:p>
            <a:pPr lvl="1"/>
            <a:r>
              <a:rPr lang="en-US" altLang="zh-CN" sz="1600" i="1" dirty="0" err="1">
                <a:ea typeface="宋体" charset="-122"/>
              </a:rPr>
              <a:t>sec_class</a:t>
            </a:r>
            <a:r>
              <a:rPr lang="en-US" altLang="zh-CN" sz="1600" i="1" dirty="0">
                <a:ea typeface="宋体" charset="-122"/>
              </a:rPr>
              <a:t>(</a:t>
            </a:r>
            <a:r>
              <a:rPr lang="en-US" altLang="zh-CN" sz="1600" i="1" dirty="0" err="1">
                <a:ea typeface="宋体" charset="-122"/>
              </a:rPr>
              <a:t>sec_id</a:t>
            </a:r>
            <a:r>
              <a:rPr lang="en-US" altLang="zh-CN" sz="1600" i="1" dirty="0">
                <a:ea typeface="宋体" charset="-122"/>
              </a:rPr>
              <a:t>, building, </a:t>
            </a:r>
            <a:r>
              <a:rPr lang="en-US" altLang="zh-CN" sz="1600" i="1" dirty="0" err="1">
                <a:ea typeface="宋体" charset="-122"/>
              </a:rPr>
              <a:t>room_number</a:t>
            </a:r>
            <a:r>
              <a:rPr lang="en-US" altLang="zh-CN" sz="1600" i="1" dirty="0">
                <a:ea typeface="宋体" charset="-122"/>
              </a:rPr>
              <a:t>)</a:t>
            </a:r>
            <a:r>
              <a:rPr lang="en-US" altLang="zh-CN" sz="1600" dirty="0">
                <a:ea typeface="宋体" charset="-122"/>
              </a:rPr>
              <a:t> </a:t>
            </a:r>
          </a:p>
          <a:p>
            <a:pPr lvl="1"/>
            <a:r>
              <a:rPr lang="en-US" altLang="zh-CN" sz="1600" i="1" dirty="0">
                <a:ea typeface="宋体" charset="-122"/>
              </a:rPr>
              <a:t>section(</a:t>
            </a:r>
            <a:r>
              <a:rPr lang="en-US" altLang="zh-CN" sz="1600" i="1" dirty="0" err="1">
                <a:ea typeface="宋体" charset="-122"/>
              </a:rPr>
              <a:t>course_id</a:t>
            </a:r>
            <a:r>
              <a:rPr lang="en-US" altLang="zh-CN" sz="1600" i="1" dirty="0">
                <a:ea typeface="宋体" charset="-122"/>
              </a:rPr>
              <a:t>, </a:t>
            </a:r>
            <a:r>
              <a:rPr lang="en-US" altLang="zh-CN" sz="1600" i="1" dirty="0" err="1">
                <a:ea typeface="宋体" charset="-122"/>
              </a:rPr>
              <a:t>sec_id</a:t>
            </a:r>
            <a:r>
              <a:rPr lang="en-US" altLang="zh-CN" sz="1600" i="1" dirty="0">
                <a:ea typeface="宋体" charset="-122"/>
              </a:rPr>
              <a:t>, semester, year, building, </a:t>
            </a:r>
            <a:r>
              <a:rPr lang="en-US" altLang="zh-CN" sz="1600" i="1" dirty="0" err="1">
                <a:ea typeface="宋体" charset="-122"/>
              </a:rPr>
              <a:t>room_number</a:t>
            </a:r>
            <a:r>
              <a:rPr lang="en-US" altLang="zh-CN" sz="1600" i="1" dirty="0">
                <a:ea typeface="宋体" charset="-122"/>
              </a:rPr>
              <a:t>)</a:t>
            </a:r>
            <a:endParaRPr lang="en-US" altLang="zh-CN" sz="1600" dirty="0">
              <a:ea typeface="宋体" charset="-122"/>
            </a:endParaRPr>
          </a:p>
          <a:p>
            <a:pPr lvl="1"/>
            <a:r>
              <a:rPr lang="en-US" altLang="zh-CN" sz="1600" i="1" dirty="0">
                <a:ea typeface="宋体" charset="-122"/>
              </a:rPr>
              <a:t> </a:t>
            </a:r>
            <a:r>
              <a:rPr lang="en-US" altLang="zh-CN" sz="1600" i="1" dirty="0" err="1">
                <a:ea typeface="宋体" charset="-122"/>
              </a:rPr>
              <a:t>instr_dept</a:t>
            </a:r>
            <a:r>
              <a:rPr lang="en-US" altLang="zh-CN" sz="1600" i="1" dirty="0">
                <a:ea typeface="宋体" charset="-122"/>
              </a:rPr>
              <a:t> (ID, name, salary, </a:t>
            </a:r>
            <a:r>
              <a:rPr lang="en-US" altLang="zh-CN" sz="1600" i="1" dirty="0" err="1">
                <a:ea typeface="宋体" charset="-122"/>
              </a:rPr>
              <a:t>dept_name</a:t>
            </a:r>
            <a:r>
              <a:rPr lang="en-US" altLang="zh-CN" sz="1600" i="1" dirty="0">
                <a:ea typeface="宋体" charset="-122"/>
              </a:rPr>
              <a:t>, building, budget )</a:t>
            </a:r>
          </a:p>
          <a:p>
            <a:pPr lvl="1"/>
            <a:r>
              <a:rPr lang="en-US" altLang="zh-CN" sz="1600" i="1" dirty="0" err="1">
                <a:ea typeface="宋体" charset="-122"/>
              </a:rPr>
              <a:t>prereq</a:t>
            </a:r>
            <a:r>
              <a:rPr lang="en-US" altLang="zh-CN" sz="1600" i="1" dirty="0">
                <a:ea typeface="宋体" charset="-122"/>
              </a:rPr>
              <a:t>(</a:t>
            </a:r>
            <a:r>
              <a:rPr lang="en-US" altLang="zh-CN" sz="1600" i="1" u="sng" dirty="0" err="1">
                <a:ea typeface="宋体" charset="-122"/>
              </a:rPr>
              <a:t>course_id,prereq_id</a:t>
            </a:r>
            <a:r>
              <a:rPr lang="en-US" altLang="zh-CN" sz="1600" i="1" u="sng" dirty="0">
                <a:ea typeface="宋体" charset="-122"/>
              </a:rPr>
              <a:t>)</a:t>
            </a:r>
          </a:p>
          <a:p>
            <a:pPr lvl="1"/>
            <a:r>
              <a:rPr lang="en-US" altLang="zh-CN" sz="1600" i="1" dirty="0" err="1">
                <a:ea typeface="宋体" charset="-122"/>
              </a:rPr>
              <a:t>time_slot</a:t>
            </a:r>
            <a:r>
              <a:rPr lang="en-US" altLang="zh-CN" sz="1600" i="1" dirty="0">
                <a:ea typeface="宋体" charset="-122"/>
              </a:rPr>
              <a:t>(</a:t>
            </a:r>
            <a:r>
              <a:rPr lang="en-US" altLang="zh-CN" sz="1600" i="1" u="sng" dirty="0" err="1">
                <a:ea typeface="宋体" charset="-122"/>
              </a:rPr>
              <a:t>time_slot_id,day,start_time</a:t>
            </a:r>
            <a:r>
              <a:rPr lang="en-US" altLang="zh-CN" sz="1600" i="1" u="sng" dirty="0">
                <a:ea typeface="宋体" charset="-122"/>
              </a:rPr>
              <a:t>)</a:t>
            </a:r>
          </a:p>
          <a:p>
            <a:pPr lvl="1"/>
            <a:r>
              <a:rPr lang="en-US" altLang="zh-CN" sz="1600" i="1" dirty="0">
                <a:ea typeface="宋体" charset="-122"/>
              </a:rPr>
              <a:t>advisor(</a:t>
            </a:r>
            <a:r>
              <a:rPr lang="en-US" altLang="zh-CN" sz="1600" i="1" u="sng" dirty="0" err="1">
                <a:ea typeface="宋体" charset="-122"/>
              </a:rPr>
              <a:t>s_id,i_id</a:t>
            </a:r>
            <a:r>
              <a:rPr lang="en-US" altLang="zh-CN" sz="1600" i="1" u="sng" dirty="0">
                <a:ea typeface="宋体" charset="-122"/>
              </a:rPr>
              <a:t>)</a:t>
            </a:r>
          </a:p>
          <a:p>
            <a:pPr lvl="1"/>
            <a:r>
              <a:rPr lang="en-US" altLang="zh-CN" sz="1600" i="1" dirty="0">
                <a:ea typeface="宋体" charset="-122"/>
              </a:rPr>
              <a:t>takes(</a:t>
            </a:r>
            <a:r>
              <a:rPr lang="en-US" altLang="zh-CN" sz="1600" i="1" u="sng" dirty="0" err="1">
                <a:ea typeface="宋体" charset="-122"/>
              </a:rPr>
              <a:t>ID,course_id,sec_id</a:t>
            </a:r>
            <a:r>
              <a:rPr lang="en-US" altLang="zh-CN" sz="1600" i="1" u="sng" dirty="0">
                <a:ea typeface="宋体" charset="-122"/>
              </a:rPr>
              <a:t>, </a:t>
            </a:r>
            <a:r>
              <a:rPr lang="en-US" altLang="zh-CN" sz="1600" i="1" u="sng" dirty="0" err="1">
                <a:ea typeface="宋体" charset="-122"/>
              </a:rPr>
              <a:t>semester,year</a:t>
            </a:r>
            <a:r>
              <a:rPr lang="en-US" altLang="zh-CN" sz="1600" i="1" dirty="0">
                <a:ea typeface="宋体" charset="-122"/>
              </a:rPr>
              <a:t>, grade)</a:t>
            </a:r>
          </a:p>
        </p:txBody>
      </p:sp>
      <p:sp>
        <p:nvSpPr>
          <p:cNvPr id="4" name="爆炸形 2 3"/>
          <p:cNvSpPr>
            <a:spLocks noChangeArrowheads="1"/>
          </p:cNvSpPr>
          <p:nvPr/>
        </p:nvSpPr>
        <p:spPr bwMode="auto">
          <a:xfrm>
            <a:off x="6698384" y="3532909"/>
            <a:ext cx="2279650" cy="1341438"/>
          </a:xfrm>
          <a:prstGeom prst="irregularSeal2">
            <a:avLst/>
          </a:prstGeom>
          <a:solidFill>
            <a:schemeClr val="accent1"/>
          </a:solidFill>
          <a:ln w="9525" algn="ctr">
            <a:solidFill>
              <a:schemeClr val="tx1"/>
            </a:solidFill>
            <a:round/>
            <a:headEnd/>
            <a:tailEnd/>
          </a:ln>
        </p:spPr>
        <p:txBody>
          <a:bodyPr wrap="none"/>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eaLnBrk="0" fontAlgn="base" hangingPunct="0">
              <a:spcBef>
                <a:spcPct val="0"/>
              </a:spcBef>
              <a:spcAft>
                <a:spcPct val="0"/>
              </a:spcAft>
              <a:defRPr>
                <a:solidFill>
                  <a:schemeClr val="tx1"/>
                </a:solidFill>
                <a:latin typeface="Helvetica" pitchFamily="34" charset="0"/>
              </a:defRPr>
            </a:lvl6pPr>
            <a:lvl7pPr marL="2971800" indent="-228600" eaLnBrk="0" fontAlgn="base" hangingPunct="0">
              <a:spcBef>
                <a:spcPct val="0"/>
              </a:spcBef>
              <a:spcAft>
                <a:spcPct val="0"/>
              </a:spcAft>
              <a:defRPr>
                <a:solidFill>
                  <a:schemeClr val="tx1"/>
                </a:solidFill>
                <a:latin typeface="Helvetica" pitchFamily="34" charset="0"/>
              </a:defRPr>
            </a:lvl7pPr>
            <a:lvl8pPr marL="3429000" indent="-228600" eaLnBrk="0" fontAlgn="base" hangingPunct="0">
              <a:spcBef>
                <a:spcPct val="0"/>
              </a:spcBef>
              <a:spcAft>
                <a:spcPct val="0"/>
              </a:spcAft>
              <a:defRPr>
                <a:solidFill>
                  <a:schemeClr val="tx1"/>
                </a:solidFill>
                <a:latin typeface="Helvetica" pitchFamily="34" charset="0"/>
              </a:defRPr>
            </a:lvl8pPr>
            <a:lvl9pPr marL="3886200" indent="-228600" eaLnBrk="0" fontAlgn="base" hangingPunct="0">
              <a:spcBef>
                <a:spcPct val="0"/>
              </a:spcBef>
              <a:spcAft>
                <a:spcPct val="0"/>
              </a:spcAft>
              <a:defRPr>
                <a:solidFill>
                  <a:schemeClr val="tx1"/>
                </a:solidFill>
                <a:latin typeface="Helvetica" pitchFamily="34" charset="0"/>
              </a:defRPr>
            </a:lvl9pPr>
          </a:lstStyle>
          <a:p>
            <a:r>
              <a:rPr lang="en-US" altLang="zh-CN" dirty="0">
                <a:ea typeface="宋体" charset="-122"/>
              </a:rPr>
              <a:t> </a:t>
            </a:r>
            <a:r>
              <a:rPr lang="en-US" altLang="zh-CN" dirty="0">
                <a:solidFill>
                  <a:srgbClr val="FF0000"/>
                </a:solidFill>
                <a:ea typeface="宋体" charset="-122"/>
              </a:rPr>
              <a:t>This is </a:t>
            </a:r>
          </a:p>
          <a:p>
            <a:r>
              <a:rPr lang="en-US" altLang="zh-CN" dirty="0">
                <a:solidFill>
                  <a:srgbClr val="FF0000"/>
                </a:solidFill>
                <a:ea typeface="宋体" charset="-122"/>
              </a:rPr>
              <a:t>      1NF</a:t>
            </a:r>
            <a:endParaRPr lang="zh-CN" altLang="en-US" dirty="0">
              <a:solidFill>
                <a:srgbClr val="FF0000"/>
              </a:solidFill>
              <a:ea typeface="宋体"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0" presetClass="entr" presetSubtype="0" fill="hold" grpId="0" nodeType="click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1"/>
                                          </p:val>
                                        </p:tav>
                                        <p:tav tm="100000">
                                          <p:val>
                                            <p:strVal val="#ppt_x"/>
                                          </p:val>
                                        </p:tav>
                                      </p:tavLst>
                                    </p:anim>
                                    <p:anim calcmode="lin" valueType="num">
                                      <p:cBhvr>
                                        <p:cTn id="9" dur="10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762000" y="152400"/>
            <a:ext cx="8229600" cy="457200"/>
          </a:xfrm>
        </p:spPr>
        <p:txBody>
          <a:bodyPr/>
          <a:lstStyle/>
          <a:p>
            <a:pPr>
              <a:defRPr/>
            </a:pPr>
            <a:r>
              <a:rPr lang="en-US" altLang="zh-CN">
                <a:ea typeface="宋体" charset="-122"/>
              </a:rPr>
              <a:t>Goal — Devise a Theory for the Following</a:t>
            </a:r>
          </a:p>
        </p:txBody>
      </p:sp>
      <p:sp>
        <p:nvSpPr>
          <p:cNvPr id="5123" name="Rectangle 3"/>
          <p:cNvSpPr>
            <a:spLocks noGrp="1" noChangeArrowheads="1"/>
          </p:cNvSpPr>
          <p:nvPr>
            <p:ph type="body" idx="1"/>
          </p:nvPr>
        </p:nvSpPr>
        <p:spPr/>
        <p:txBody>
          <a:bodyPr/>
          <a:lstStyle/>
          <a:p>
            <a:r>
              <a:rPr lang="en-US" altLang="zh-CN">
                <a:ea typeface="宋体" charset="-122"/>
              </a:rPr>
              <a:t>Decide whether a particular relation </a:t>
            </a:r>
            <a:r>
              <a:rPr lang="en-US" altLang="zh-CN" i="1">
                <a:ea typeface="宋体" charset="-122"/>
              </a:rPr>
              <a:t>R</a:t>
            </a:r>
            <a:r>
              <a:rPr lang="en-US" altLang="zh-CN">
                <a:ea typeface="宋体" charset="-122"/>
              </a:rPr>
              <a:t> is in “good” form.</a:t>
            </a:r>
          </a:p>
          <a:p>
            <a:r>
              <a:rPr lang="en-US" altLang="zh-CN">
                <a:ea typeface="宋体" charset="-122"/>
              </a:rPr>
              <a:t>In the case that a relation </a:t>
            </a:r>
            <a:r>
              <a:rPr lang="en-US" altLang="zh-CN" i="1">
                <a:ea typeface="宋体" charset="-122"/>
              </a:rPr>
              <a:t>R</a:t>
            </a:r>
            <a:r>
              <a:rPr lang="en-US" altLang="zh-CN">
                <a:ea typeface="宋体" charset="-122"/>
              </a:rPr>
              <a:t> is not in “good” form, decompose it into a set of relations {</a:t>
            </a:r>
            <a:r>
              <a:rPr lang="en-US" altLang="zh-CN" i="1">
                <a:ea typeface="宋体" charset="-122"/>
              </a:rPr>
              <a:t>R</a:t>
            </a:r>
            <a:r>
              <a:rPr lang="en-US" altLang="zh-CN" baseline="-25000">
                <a:ea typeface="宋体" charset="-122"/>
              </a:rPr>
              <a:t>1</a:t>
            </a:r>
            <a:r>
              <a:rPr lang="en-US" altLang="zh-CN" i="1">
                <a:ea typeface="宋体" charset="-122"/>
              </a:rPr>
              <a:t>, R</a:t>
            </a:r>
            <a:r>
              <a:rPr lang="en-US" altLang="zh-CN" baseline="-25000">
                <a:ea typeface="宋体" charset="-122"/>
              </a:rPr>
              <a:t>2</a:t>
            </a:r>
            <a:r>
              <a:rPr lang="en-US" altLang="zh-CN" i="1">
                <a:ea typeface="宋体" charset="-122"/>
              </a:rPr>
              <a:t>, ..., R</a:t>
            </a:r>
            <a:r>
              <a:rPr lang="en-US" altLang="zh-CN" i="1" baseline="-25000">
                <a:ea typeface="宋体" charset="-122"/>
              </a:rPr>
              <a:t>n</a:t>
            </a:r>
            <a:r>
              <a:rPr lang="en-US" altLang="zh-CN">
                <a:ea typeface="宋体" charset="-122"/>
              </a:rPr>
              <a:t>} such that </a:t>
            </a:r>
          </a:p>
          <a:p>
            <a:pPr lvl="1"/>
            <a:r>
              <a:rPr lang="en-US" altLang="zh-CN" sz="1800">
                <a:ea typeface="宋体" charset="-122"/>
              </a:rPr>
              <a:t>each relation is in </a:t>
            </a:r>
            <a:r>
              <a:rPr lang="en-US" altLang="zh-CN" sz="1800">
                <a:solidFill>
                  <a:schemeClr val="tx2"/>
                </a:solidFill>
                <a:ea typeface="宋体" charset="-122"/>
              </a:rPr>
              <a:t>good form</a:t>
            </a:r>
            <a:r>
              <a:rPr lang="en-US" altLang="zh-CN" sz="1800">
                <a:ea typeface="宋体" charset="-122"/>
              </a:rPr>
              <a:t> </a:t>
            </a:r>
          </a:p>
          <a:p>
            <a:pPr lvl="1"/>
            <a:r>
              <a:rPr lang="en-US" altLang="zh-CN" sz="1800">
                <a:ea typeface="宋体" charset="-122"/>
              </a:rPr>
              <a:t>the decomposition is a </a:t>
            </a:r>
            <a:r>
              <a:rPr lang="en-US" altLang="zh-CN" sz="1800">
                <a:solidFill>
                  <a:schemeClr val="tx2"/>
                </a:solidFill>
                <a:ea typeface="宋体" charset="-122"/>
              </a:rPr>
              <a:t>lossless-join decomposition</a:t>
            </a:r>
          </a:p>
          <a:p>
            <a:endParaRPr lang="en-US" altLang="zh-CN">
              <a:ea typeface="宋体" charset="-122"/>
            </a:endParaRPr>
          </a:p>
          <a:p>
            <a:r>
              <a:rPr lang="en-US" altLang="zh-CN">
                <a:ea typeface="宋体" charset="-122"/>
              </a:rPr>
              <a:t>What is a good form? </a:t>
            </a:r>
            <a:br>
              <a:rPr lang="en-US" altLang="zh-CN">
                <a:ea typeface="宋体" charset="-122"/>
              </a:rPr>
            </a:br>
            <a:endParaRPr lang="en-US" altLang="zh-CN">
              <a:ea typeface="宋体" charset="-122"/>
            </a:endParaRPr>
          </a:p>
          <a:p>
            <a:r>
              <a:rPr lang="en-US" altLang="zh-CN">
                <a:ea typeface="宋体" charset="-122"/>
              </a:rPr>
              <a:t>Our theory is based on:</a:t>
            </a:r>
          </a:p>
          <a:p>
            <a:pPr lvl="1"/>
            <a:r>
              <a:rPr lang="en-US" altLang="zh-CN" sz="1800">
                <a:solidFill>
                  <a:schemeClr val="tx2"/>
                </a:solidFill>
                <a:ea typeface="宋体" charset="-122"/>
              </a:rPr>
              <a:t>functional dependencies</a:t>
            </a:r>
          </a:p>
          <a:p>
            <a:pPr lvl="1"/>
            <a:r>
              <a:rPr lang="en-US" altLang="zh-CN" sz="1800">
                <a:ea typeface="宋体" charset="-122"/>
              </a:rPr>
              <a:t>multivalued dependencies</a:t>
            </a:r>
          </a:p>
        </p:txBody>
      </p:sp>
      <p:sp>
        <p:nvSpPr>
          <p:cNvPr id="4" name="右箭头 3"/>
          <p:cNvSpPr>
            <a:spLocks noChangeArrowheads="1"/>
          </p:cNvSpPr>
          <p:nvPr/>
        </p:nvSpPr>
        <p:spPr bwMode="auto">
          <a:xfrm>
            <a:off x="3959225" y="4606925"/>
            <a:ext cx="1133475" cy="185738"/>
          </a:xfrm>
          <a:prstGeom prst="rightArrow">
            <a:avLst>
              <a:gd name="adj1" fmla="val 50000"/>
              <a:gd name="adj2" fmla="val 49809"/>
            </a:avLst>
          </a:prstGeom>
          <a:solidFill>
            <a:schemeClr val="accent1"/>
          </a:solidFill>
          <a:ln w="9525" algn="ctr">
            <a:solidFill>
              <a:schemeClr val="tx1"/>
            </a:solidFill>
            <a:round/>
            <a:headEnd/>
            <a:tailEnd/>
          </a:ln>
        </p:spPr>
        <p:txBody>
          <a:bodyPr wrap="none"/>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eaLnBrk="0" fontAlgn="base" hangingPunct="0">
              <a:spcBef>
                <a:spcPct val="0"/>
              </a:spcBef>
              <a:spcAft>
                <a:spcPct val="0"/>
              </a:spcAft>
              <a:defRPr>
                <a:solidFill>
                  <a:schemeClr val="tx1"/>
                </a:solidFill>
                <a:latin typeface="Helvetica" pitchFamily="34" charset="0"/>
              </a:defRPr>
            </a:lvl6pPr>
            <a:lvl7pPr marL="2971800" indent="-228600" eaLnBrk="0" fontAlgn="base" hangingPunct="0">
              <a:spcBef>
                <a:spcPct val="0"/>
              </a:spcBef>
              <a:spcAft>
                <a:spcPct val="0"/>
              </a:spcAft>
              <a:defRPr>
                <a:solidFill>
                  <a:schemeClr val="tx1"/>
                </a:solidFill>
                <a:latin typeface="Helvetica" pitchFamily="34" charset="0"/>
              </a:defRPr>
            </a:lvl7pPr>
            <a:lvl8pPr marL="3429000" indent="-228600" eaLnBrk="0" fontAlgn="base" hangingPunct="0">
              <a:spcBef>
                <a:spcPct val="0"/>
              </a:spcBef>
              <a:spcAft>
                <a:spcPct val="0"/>
              </a:spcAft>
              <a:defRPr>
                <a:solidFill>
                  <a:schemeClr val="tx1"/>
                </a:solidFill>
                <a:latin typeface="Helvetica" pitchFamily="34" charset="0"/>
              </a:defRPr>
            </a:lvl8pPr>
            <a:lvl9pPr marL="3886200" indent="-228600" eaLnBrk="0" fontAlgn="base" hangingPunct="0">
              <a:spcBef>
                <a:spcPct val="0"/>
              </a:spcBef>
              <a:spcAft>
                <a:spcPct val="0"/>
              </a:spcAft>
              <a:defRPr>
                <a:solidFill>
                  <a:schemeClr val="tx1"/>
                </a:solidFill>
                <a:latin typeface="Helvetica" pitchFamily="34" charset="0"/>
              </a:defRPr>
            </a:lvl9pPr>
          </a:lstStyle>
          <a:p>
            <a:endParaRPr lang="zh-CN" altLang="en-US">
              <a:ea typeface="宋体" charset="-122"/>
            </a:endParaRPr>
          </a:p>
        </p:txBody>
      </p:sp>
      <p:sp>
        <p:nvSpPr>
          <p:cNvPr id="6" name="爆炸形 2 5"/>
          <p:cNvSpPr/>
          <p:nvPr/>
        </p:nvSpPr>
        <p:spPr bwMode="auto">
          <a:xfrm>
            <a:off x="5289550" y="4248150"/>
            <a:ext cx="1804988" cy="798513"/>
          </a:xfrm>
          <a:prstGeom prst="irregularSeal2">
            <a:avLst/>
          </a:prstGeom>
          <a:solidFill>
            <a:schemeClr val="accent1"/>
          </a:solidFill>
          <a:ln w="9525" cap="flat" cmpd="sng" algn="ctr">
            <a:solidFill>
              <a:schemeClr val="tx1"/>
            </a:solidFill>
            <a:prstDash val="solid"/>
            <a:round/>
            <a:headEnd type="none" w="med" len="med"/>
            <a:tailEnd type="none" w="med" len="med"/>
          </a:ln>
          <a:effectLst/>
        </p:spPr>
        <p:txBody>
          <a:bodyPr wrap="none"/>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eaLnBrk="0" fontAlgn="base" hangingPunct="0">
              <a:spcBef>
                <a:spcPct val="0"/>
              </a:spcBef>
              <a:spcAft>
                <a:spcPct val="0"/>
              </a:spcAft>
              <a:defRPr>
                <a:solidFill>
                  <a:schemeClr val="tx1"/>
                </a:solidFill>
                <a:latin typeface="Helvetica" pitchFamily="34" charset="0"/>
              </a:defRPr>
            </a:lvl6pPr>
            <a:lvl7pPr marL="2971800" indent="-228600" eaLnBrk="0" fontAlgn="base" hangingPunct="0">
              <a:spcBef>
                <a:spcPct val="0"/>
              </a:spcBef>
              <a:spcAft>
                <a:spcPct val="0"/>
              </a:spcAft>
              <a:defRPr>
                <a:solidFill>
                  <a:schemeClr val="tx1"/>
                </a:solidFill>
                <a:latin typeface="Helvetica" pitchFamily="34" charset="0"/>
              </a:defRPr>
            </a:lvl7pPr>
            <a:lvl8pPr marL="3429000" indent="-228600" eaLnBrk="0" fontAlgn="base" hangingPunct="0">
              <a:spcBef>
                <a:spcPct val="0"/>
              </a:spcBef>
              <a:spcAft>
                <a:spcPct val="0"/>
              </a:spcAft>
              <a:defRPr>
                <a:solidFill>
                  <a:schemeClr val="tx1"/>
                </a:solidFill>
                <a:latin typeface="Helvetica" pitchFamily="34" charset="0"/>
              </a:defRPr>
            </a:lvl8pPr>
            <a:lvl9pPr marL="3886200" indent="-228600" eaLnBrk="0" fontAlgn="base" hangingPunct="0">
              <a:spcBef>
                <a:spcPct val="0"/>
              </a:spcBef>
              <a:spcAft>
                <a:spcPct val="0"/>
              </a:spcAft>
              <a:defRPr>
                <a:solidFill>
                  <a:schemeClr val="tx1"/>
                </a:solidFill>
                <a:latin typeface="Helvetica" pitchFamily="34" charset="0"/>
              </a:defRPr>
            </a:lvl9pPr>
          </a:lstStyle>
          <a:p>
            <a:r>
              <a:rPr kumimoji="1" lang="en-US" altLang="zh-CN">
                <a:solidFill>
                  <a:schemeClr val="tx2"/>
                </a:solidFill>
                <a:ea typeface="宋体" charset="-122"/>
              </a:rPr>
              <a:t>BCNF</a:t>
            </a:r>
          </a:p>
          <a:p>
            <a:endParaRPr lang="zh-CN" altLang="en-US">
              <a:ea typeface="宋体" charset="-122"/>
            </a:endParaRPr>
          </a:p>
        </p:txBody>
      </p:sp>
    </p:spTree>
    <p:extLst>
      <p:ext uri="{BB962C8B-B14F-4D97-AF65-F5344CB8AC3E}">
        <p14:creationId xmlns:p14="http://schemas.microsoft.com/office/powerpoint/2010/main" val="387074130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1+#ppt_w/2"/>
                                          </p:val>
                                        </p:tav>
                                        <p:tav tm="100000">
                                          <p:val>
                                            <p:strVal val="#ppt_x"/>
                                          </p:val>
                                        </p:tav>
                                      </p:tavLst>
                                    </p:anim>
                                    <p:anim calcmode="lin" valueType="num">
                                      <p:cBhvr additive="base">
                                        <p:cTn id="12"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6" presetClass="emph" presetSubtype="0" fill="hold" grpId="1" nodeType="clickEffect">
                                  <p:stCondLst>
                                    <p:cond delay="0"/>
                                  </p:stCondLst>
                                  <p:childTnLst>
                                    <p:animScale>
                                      <p:cBhvr>
                                        <p:cTn id="16" dur="2000" fill="hold"/>
                                        <p:tgtEl>
                                          <p:spTgt spid="6"/>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6" grpId="1"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ChangeArrowheads="1"/>
          </p:cNvSpPr>
          <p:nvPr>
            <p:ph type="title"/>
          </p:nvPr>
        </p:nvSpPr>
        <p:spPr/>
        <p:txBody>
          <a:bodyPr/>
          <a:lstStyle/>
          <a:p>
            <a:pPr>
              <a:defRPr/>
            </a:pPr>
            <a:r>
              <a:rPr lang="en-US" altLang="zh-CN">
                <a:ea typeface="宋体" charset="-122"/>
              </a:rPr>
              <a:t>Lossless-join Decomposition</a:t>
            </a:r>
          </a:p>
        </p:txBody>
      </p:sp>
      <p:sp>
        <p:nvSpPr>
          <p:cNvPr id="6147" name="Rectangle 3"/>
          <p:cNvSpPr>
            <a:spLocks noGrp="1" noChangeArrowheads="1"/>
          </p:cNvSpPr>
          <p:nvPr>
            <p:ph type="body" idx="1"/>
          </p:nvPr>
        </p:nvSpPr>
        <p:spPr>
          <a:xfrm>
            <a:off x="1143000" y="1143000"/>
            <a:ext cx="7531100" cy="4567238"/>
          </a:xfrm>
        </p:spPr>
        <p:txBody>
          <a:bodyPr/>
          <a:lstStyle/>
          <a:p>
            <a:pPr>
              <a:tabLst>
                <a:tab pos="2292350" algn="l"/>
                <a:tab pos="2976563" algn="l"/>
              </a:tabLst>
            </a:pPr>
            <a:r>
              <a:rPr lang="en-US" altLang="zh-CN">
                <a:ea typeface="宋体" charset="-122"/>
              </a:rPr>
              <a:t>An original schema R been split up to two relations R1 and R2</a:t>
            </a:r>
          </a:p>
          <a:p>
            <a:pPr lvl="1">
              <a:tabLst>
                <a:tab pos="2292350" algn="l"/>
                <a:tab pos="2976563" algn="l"/>
              </a:tabLst>
            </a:pPr>
            <a:r>
              <a:rPr lang="en-US" altLang="zh-CN" sz="1800">
                <a:ea typeface="宋体" charset="-122"/>
              </a:rPr>
              <a:t>All attributes of an original schema (</a:t>
            </a:r>
            <a:r>
              <a:rPr lang="en-US" altLang="zh-CN" sz="1800" i="1">
                <a:ea typeface="宋体" charset="-122"/>
              </a:rPr>
              <a:t>R) </a:t>
            </a:r>
            <a:r>
              <a:rPr lang="en-US" altLang="zh-CN" sz="1800">
                <a:ea typeface="宋体" charset="-122"/>
              </a:rPr>
              <a:t>must appear in the decomposition (</a:t>
            </a:r>
            <a:r>
              <a:rPr lang="en-US" altLang="zh-CN" sz="1800" i="1">
                <a:ea typeface="宋体" charset="-122"/>
              </a:rPr>
              <a:t>R</a:t>
            </a:r>
            <a:r>
              <a:rPr lang="en-US" altLang="zh-CN" sz="1800" baseline="-25000">
                <a:ea typeface="宋体" charset="-122"/>
              </a:rPr>
              <a:t>1</a:t>
            </a:r>
            <a:r>
              <a:rPr lang="en-US" altLang="zh-CN" sz="1800" i="1">
                <a:ea typeface="宋体" charset="-122"/>
              </a:rPr>
              <a:t>, R</a:t>
            </a:r>
            <a:r>
              <a:rPr lang="en-US" altLang="zh-CN" sz="1800" baseline="-25000">
                <a:ea typeface="宋体" charset="-122"/>
              </a:rPr>
              <a:t>2</a:t>
            </a:r>
            <a:r>
              <a:rPr lang="en-US" altLang="zh-CN" sz="1800" i="1">
                <a:ea typeface="宋体" charset="-122"/>
              </a:rPr>
              <a:t>):</a:t>
            </a:r>
          </a:p>
          <a:p>
            <a:pPr>
              <a:buFont typeface="Monotype Sorts" pitchFamily="2" charset="2"/>
              <a:buNone/>
              <a:tabLst>
                <a:tab pos="2292350" algn="l"/>
                <a:tab pos="2976563" algn="l"/>
              </a:tabLst>
            </a:pPr>
            <a:r>
              <a:rPr lang="en-US" altLang="zh-CN">
                <a:ea typeface="宋体" charset="-122"/>
              </a:rPr>
              <a:t>		</a:t>
            </a:r>
            <a:r>
              <a:rPr lang="en-US" altLang="zh-CN" i="1">
                <a:ea typeface="宋体" charset="-122"/>
              </a:rPr>
              <a:t>R = R</a:t>
            </a:r>
            <a:r>
              <a:rPr lang="en-US" altLang="zh-CN" baseline="-25000">
                <a:ea typeface="宋体" charset="-122"/>
              </a:rPr>
              <a:t>1 </a:t>
            </a:r>
            <a:r>
              <a:rPr lang="en-US" altLang="zh-CN">
                <a:ea typeface="宋体" charset="-122"/>
                <a:sym typeface="Symbol" pitchFamily="18" charset="2"/>
              </a:rPr>
              <a:t> </a:t>
            </a:r>
            <a:r>
              <a:rPr lang="en-US" altLang="zh-CN" i="1">
                <a:ea typeface="宋体" charset="-122"/>
              </a:rPr>
              <a:t>R</a:t>
            </a:r>
            <a:r>
              <a:rPr lang="en-US" altLang="zh-CN" baseline="-25000">
                <a:ea typeface="宋体" charset="-122"/>
              </a:rPr>
              <a:t>2</a:t>
            </a:r>
            <a:endParaRPr lang="en-US" altLang="zh-CN">
              <a:ea typeface="宋体" charset="-122"/>
            </a:endParaRPr>
          </a:p>
          <a:p>
            <a:pPr>
              <a:tabLst>
                <a:tab pos="2292350" algn="l"/>
                <a:tab pos="2976563" algn="l"/>
              </a:tabLst>
            </a:pPr>
            <a:r>
              <a:rPr lang="en-US" altLang="zh-CN">
                <a:ea typeface="宋体" charset="-122"/>
              </a:rPr>
              <a:t>Assume F holds on R, the decomposition of R into </a:t>
            </a:r>
            <a:r>
              <a:rPr kumimoji="0" lang="en-US" altLang="zh-CN" i="1">
                <a:ea typeface="宋体" charset="-122"/>
              </a:rPr>
              <a:t>R</a:t>
            </a:r>
            <a:r>
              <a:rPr kumimoji="0" lang="en-US" altLang="zh-CN" baseline="-25000">
                <a:ea typeface="宋体" charset="-122"/>
              </a:rPr>
              <a:t>1</a:t>
            </a:r>
            <a:r>
              <a:rPr kumimoji="0" lang="en-US" altLang="zh-CN">
                <a:ea typeface="宋体" charset="-122"/>
              </a:rPr>
              <a:t> and </a:t>
            </a:r>
            <a:r>
              <a:rPr kumimoji="0" lang="en-US" altLang="zh-CN" i="1">
                <a:ea typeface="宋体" charset="-122"/>
              </a:rPr>
              <a:t>R</a:t>
            </a:r>
            <a:r>
              <a:rPr kumimoji="0" lang="en-US" altLang="zh-CN" baseline="-25000">
                <a:ea typeface="宋体" charset="-122"/>
              </a:rPr>
              <a:t>2</a:t>
            </a:r>
            <a:r>
              <a:rPr kumimoji="0" lang="en-US" altLang="zh-CN">
                <a:ea typeface="宋体" charset="-122"/>
              </a:rPr>
              <a:t> is lossless join </a:t>
            </a:r>
            <a:r>
              <a:rPr kumimoji="0" lang="en-US" altLang="zh-CN">
                <a:solidFill>
                  <a:schemeClr val="tx2"/>
                </a:solidFill>
                <a:ea typeface="宋体" charset="-122"/>
              </a:rPr>
              <a:t>if and only if</a:t>
            </a:r>
            <a:r>
              <a:rPr kumimoji="0" lang="en-US" altLang="zh-CN">
                <a:ea typeface="宋体" charset="-122"/>
              </a:rPr>
              <a:t> at</a:t>
            </a:r>
            <a:r>
              <a:rPr lang="en-US" altLang="zh-CN">
                <a:ea typeface="宋体" charset="-122"/>
              </a:rPr>
              <a:t> least one of the following dependencies is in F</a:t>
            </a:r>
            <a:r>
              <a:rPr lang="en-US" altLang="zh-CN" sz="2400" baseline="30000">
                <a:ea typeface="宋体" charset="-122"/>
              </a:rPr>
              <a:t>+</a:t>
            </a:r>
            <a:r>
              <a:rPr lang="en-US" altLang="zh-CN">
                <a:ea typeface="宋体" charset="-122"/>
              </a:rPr>
              <a:t>:</a:t>
            </a:r>
          </a:p>
          <a:p>
            <a:pPr lvl="1">
              <a:tabLst>
                <a:tab pos="2292350" algn="l"/>
                <a:tab pos="2976563" algn="l"/>
              </a:tabLst>
            </a:pPr>
            <a:r>
              <a:rPr lang="en-US" altLang="zh-CN" sz="1800" i="1">
                <a:ea typeface="宋体" charset="-122"/>
              </a:rPr>
              <a:t>R</a:t>
            </a:r>
            <a:r>
              <a:rPr lang="en-US" altLang="zh-CN" sz="1800" baseline="-25000">
                <a:ea typeface="宋体" charset="-122"/>
              </a:rPr>
              <a:t>1</a:t>
            </a:r>
            <a:r>
              <a:rPr lang="en-US" altLang="zh-CN" sz="1800">
                <a:ea typeface="宋体" charset="-122"/>
              </a:rPr>
              <a:t> </a:t>
            </a:r>
            <a:r>
              <a:rPr lang="en-US" altLang="zh-CN" sz="1800">
                <a:ea typeface="宋体" charset="-122"/>
                <a:sym typeface="Symbol" pitchFamily="18" charset="2"/>
              </a:rPr>
              <a:t> </a:t>
            </a:r>
            <a:r>
              <a:rPr lang="en-US" altLang="zh-CN" sz="1800" i="1">
                <a:ea typeface="宋体" charset="-122"/>
              </a:rPr>
              <a:t>R</a:t>
            </a:r>
            <a:r>
              <a:rPr lang="en-US" altLang="zh-CN" sz="1800" baseline="-25000">
                <a:ea typeface="宋体" charset="-122"/>
              </a:rPr>
              <a:t>2</a:t>
            </a:r>
            <a:r>
              <a:rPr lang="en-US" altLang="zh-CN" sz="1800">
                <a:ea typeface="宋体" charset="-122"/>
              </a:rPr>
              <a:t> </a:t>
            </a:r>
            <a:r>
              <a:rPr lang="en-US" altLang="zh-CN" sz="1800">
                <a:ea typeface="宋体" charset="-122"/>
                <a:sym typeface="Symbol" pitchFamily="18" charset="2"/>
              </a:rPr>
              <a:t></a:t>
            </a:r>
            <a:r>
              <a:rPr lang="en-US" altLang="zh-CN" sz="1800">
                <a:ea typeface="宋体" charset="-122"/>
                <a:sym typeface="Monotype Sorts" pitchFamily="2" charset="2"/>
              </a:rPr>
              <a:t> </a:t>
            </a:r>
            <a:r>
              <a:rPr lang="en-US" altLang="zh-CN" sz="1800" i="1">
                <a:ea typeface="宋体" charset="-122"/>
              </a:rPr>
              <a:t>R</a:t>
            </a:r>
            <a:r>
              <a:rPr lang="en-US" altLang="zh-CN" sz="1800" baseline="-25000">
                <a:ea typeface="宋体" charset="-122"/>
              </a:rPr>
              <a:t>1</a:t>
            </a:r>
          </a:p>
          <a:p>
            <a:pPr lvl="1">
              <a:tabLst>
                <a:tab pos="2292350" algn="l"/>
                <a:tab pos="2976563" algn="l"/>
              </a:tabLst>
            </a:pPr>
            <a:r>
              <a:rPr lang="en-US" altLang="zh-CN" sz="1800" i="1">
                <a:ea typeface="宋体" charset="-122"/>
              </a:rPr>
              <a:t>R</a:t>
            </a:r>
            <a:r>
              <a:rPr lang="en-US" altLang="zh-CN" sz="1800" baseline="-25000">
                <a:ea typeface="宋体" charset="-122"/>
              </a:rPr>
              <a:t>1</a:t>
            </a:r>
            <a:r>
              <a:rPr lang="en-US" altLang="zh-CN" sz="1800">
                <a:ea typeface="宋体" charset="-122"/>
              </a:rPr>
              <a:t> </a:t>
            </a:r>
            <a:r>
              <a:rPr lang="en-US" altLang="zh-CN" sz="1800">
                <a:ea typeface="宋体" charset="-122"/>
                <a:sym typeface="Symbol" pitchFamily="18" charset="2"/>
              </a:rPr>
              <a:t> </a:t>
            </a:r>
            <a:r>
              <a:rPr lang="en-US" altLang="zh-CN" sz="1800" i="1">
                <a:ea typeface="宋体" charset="-122"/>
              </a:rPr>
              <a:t>R</a:t>
            </a:r>
            <a:r>
              <a:rPr lang="en-US" altLang="zh-CN" sz="1800" baseline="-25000">
                <a:ea typeface="宋体" charset="-122"/>
              </a:rPr>
              <a:t>2</a:t>
            </a:r>
            <a:r>
              <a:rPr lang="en-US" altLang="zh-CN" sz="1800">
                <a:ea typeface="宋体" charset="-122"/>
              </a:rPr>
              <a:t> </a:t>
            </a:r>
            <a:r>
              <a:rPr lang="en-US" altLang="zh-CN" sz="1800">
                <a:ea typeface="宋体" charset="-122"/>
                <a:sym typeface="Symbol" pitchFamily="18" charset="2"/>
              </a:rPr>
              <a:t></a:t>
            </a:r>
            <a:r>
              <a:rPr lang="en-US" altLang="zh-CN" sz="1800">
                <a:ea typeface="宋体" charset="-122"/>
                <a:sym typeface="Monotype Sorts" pitchFamily="2" charset="2"/>
              </a:rPr>
              <a:t> </a:t>
            </a:r>
            <a:r>
              <a:rPr lang="en-US" altLang="zh-CN" sz="1800" i="1">
                <a:ea typeface="宋体" charset="-122"/>
              </a:rPr>
              <a:t>R</a:t>
            </a:r>
            <a:r>
              <a:rPr lang="en-US" altLang="zh-CN" sz="1800" baseline="-25000">
                <a:ea typeface="宋体" charset="-122"/>
              </a:rPr>
              <a:t>2</a:t>
            </a:r>
            <a:endParaRPr lang="en-US" altLang="zh-CN" sz="1800">
              <a:ea typeface="宋体" charset="-122"/>
            </a:endParaRPr>
          </a:p>
          <a:p>
            <a:pPr>
              <a:buFont typeface="Monotype Sorts" pitchFamily="2" charset="2"/>
              <a:buNone/>
              <a:tabLst>
                <a:tab pos="2292350" algn="l"/>
                <a:tab pos="2976563" algn="l"/>
              </a:tabLst>
            </a:pPr>
            <a:endParaRPr lang="zh-CN" altLang="en-US">
              <a:ea typeface="宋体" charset="-122"/>
              <a:sym typeface="Symbol" pitchFamily="18" charset="2"/>
            </a:endParaRPr>
          </a:p>
        </p:txBody>
      </p:sp>
      <p:sp>
        <p:nvSpPr>
          <p:cNvPr id="7172" name="AutoShape 5"/>
          <p:cNvSpPr>
            <a:spLocks noChangeArrowheads="1"/>
          </p:cNvSpPr>
          <p:nvPr/>
        </p:nvSpPr>
        <p:spPr bwMode="auto">
          <a:xfrm>
            <a:off x="4716463" y="4254500"/>
            <a:ext cx="3322637" cy="914400"/>
          </a:xfrm>
          <a:prstGeom prst="cloudCallout">
            <a:avLst>
              <a:gd name="adj1" fmla="val -81153"/>
              <a:gd name="adj2" fmla="val -69273"/>
            </a:avLst>
          </a:prstGeom>
          <a:solidFill>
            <a:schemeClr val="accent1"/>
          </a:solidFill>
          <a:ln w="9525">
            <a:solidFill>
              <a:schemeClr val="tx1"/>
            </a:solidFill>
            <a:round/>
            <a:headEnd/>
            <a:tailEnd/>
          </a:ln>
        </p:spPr>
        <p:txBody>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eaLnBrk="0" fontAlgn="base" hangingPunct="0">
              <a:spcBef>
                <a:spcPct val="0"/>
              </a:spcBef>
              <a:spcAft>
                <a:spcPct val="0"/>
              </a:spcAft>
              <a:defRPr>
                <a:solidFill>
                  <a:schemeClr val="tx1"/>
                </a:solidFill>
                <a:latin typeface="Helvetica" pitchFamily="34" charset="0"/>
              </a:defRPr>
            </a:lvl6pPr>
            <a:lvl7pPr marL="2971800" indent="-228600" eaLnBrk="0" fontAlgn="base" hangingPunct="0">
              <a:spcBef>
                <a:spcPct val="0"/>
              </a:spcBef>
              <a:spcAft>
                <a:spcPct val="0"/>
              </a:spcAft>
              <a:defRPr>
                <a:solidFill>
                  <a:schemeClr val="tx1"/>
                </a:solidFill>
                <a:latin typeface="Helvetica" pitchFamily="34" charset="0"/>
              </a:defRPr>
            </a:lvl7pPr>
            <a:lvl8pPr marL="3429000" indent="-228600" eaLnBrk="0" fontAlgn="base" hangingPunct="0">
              <a:spcBef>
                <a:spcPct val="0"/>
              </a:spcBef>
              <a:spcAft>
                <a:spcPct val="0"/>
              </a:spcAft>
              <a:defRPr>
                <a:solidFill>
                  <a:schemeClr val="tx1"/>
                </a:solidFill>
                <a:latin typeface="Helvetica" pitchFamily="34" charset="0"/>
              </a:defRPr>
            </a:lvl8pPr>
            <a:lvl9pPr marL="3886200" indent="-228600" eaLnBrk="0" fontAlgn="base" hangingPunct="0">
              <a:spcBef>
                <a:spcPct val="0"/>
              </a:spcBef>
              <a:spcAft>
                <a:spcPct val="0"/>
              </a:spcAft>
              <a:defRPr>
                <a:solidFill>
                  <a:schemeClr val="tx1"/>
                </a:solidFill>
                <a:latin typeface="Helvetica" pitchFamily="34" charset="0"/>
              </a:defRPr>
            </a:lvl9pPr>
          </a:lstStyle>
          <a:p>
            <a:pPr algn="ctr"/>
            <a:r>
              <a:rPr lang="en-US" altLang="zh-CN" sz="1600">
                <a:ea typeface="宋体" charset="-122"/>
              </a:rPr>
              <a:t>Primary Key vs. Foreign Key</a:t>
            </a:r>
          </a:p>
        </p:txBody>
      </p:sp>
    </p:spTree>
    <p:extLst>
      <p:ext uri="{BB962C8B-B14F-4D97-AF65-F5344CB8AC3E}">
        <p14:creationId xmlns:p14="http://schemas.microsoft.com/office/powerpoint/2010/main" val="384068294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0" presetClass="entr" presetSubtype="0" fill="hold" grpId="0" nodeType="clickEffect">
                                  <p:stCondLst>
                                    <p:cond delay="0"/>
                                  </p:stCondLst>
                                  <p:iterate type="lt">
                                    <p:tmPct val="10000"/>
                                  </p:iterate>
                                  <p:childTnLst>
                                    <p:set>
                                      <p:cBhvr>
                                        <p:cTn id="6" dur="1" fill="hold">
                                          <p:stCondLst>
                                            <p:cond delay="0"/>
                                          </p:stCondLst>
                                        </p:cTn>
                                        <p:tgtEl>
                                          <p:spTgt spid="7172"/>
                                        </p:tgtEl>
                                        <p:attrNameLst>
                                          <p:attrName>style.visibility</p:attrName>
                                        </p:attrNameLst>
                                      </p:cBhvr>
                                      <p:to>
                                        <p:strVal val="visible"/>
                                      </p:to>
                                    </p:set>
                                    <p:animEffect transition="in" filter="fade">
                                      <p:cBhvr>
                                        <p:cTn id="7" dur="1000"/>
                                        <p:tgtEl>
                                          <p:spTgt spid="7172"/>
                                        </p:tgtEl>
                                      </p:cBhvr>
                                    </p:animEffect>
                                    <p:anim calcmode="lin" valueType="num">
                                      <p:cBhvr>
                                        <p:cTn id="8" dur="1000" fill="hold"/>
                                        <p:tgtEl>
                                          <p:spTgt spid="7172"/>
                                        </p:tgtEl>
                                        <p:attrNameLst>
                                          <p:attrName>ppt_x</p:attrName>
                                        </p:attrNameLst>
                                      </p:cBhvr>
                                      <p:tavLst>
                                        <p:tav tm="0">
                                          <p:val>
                                            <p:strVal val="#ppt_x-.1"/>
                                          </p:val>
                                        </p:tav>
                                        <p:tav tm="100000">
                                          <p:val>
                                            <p:strVal val="#ppt_x"/>
                                          </p:val>
                                        </p:tav>
                                      </p:tavLst>
                                    </p:anim>
                                    <p:anim calcmode="lin" valueType="num">
                                      <p:cBhvr>
                                        <p:cTn id="9" dur="1000" fill="hold"/>
                                        <p:tgtEl>
                                          <p:spTgt spid="717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2"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a:defRPr/>
            </a:pPr>
            <a:r>
              <a:rPr lang="en-US" altLang="zh-CN">
                <a:ea typeface="宋体" charset="-122"/>
              </a:rPr>
              <a:t>Boyce-Codd Normal Form</a:t>
            </a:r>
          </a:p>
        </p:txBody>
      </p:sp>
      <p:sp>
        <p:nvSpPr>
          <p:cNvPr id="7171" name="Rectangle 3"/>
          <p:cNvSpPr>
            <a:spLocks noGrp="1" noChangeArrowheads="1"/>
          </p:cNvSpPr>
          <p:nvPr>
            <p:ph type="body" idx="1"/>
          </p:nvPr>
        </p:nvSpPr>
        <p:spPr>
          <a:xfrm>
            <a:off x="1066800" y="2743200"/>
            <a:ext cx="6724650" cy="1219200"/>
          </a:xfrm>
        </p:spPr>
        <p:txBody>
          <a:bodyPr/>
          <a:lstStyle/>
          <a:p>
            <a:r>
              <a:rPr lang="zh-CN" altLang="en-US" sz="1800" dirty="0">
                <a:ea typeface="宋体" charset="-122"/>
                <a:sym typeface="Symbol" pitchFamily="18" charset="2"/>
              </a:rPr>
              <a:t></a:t>
            </a:r>
            <a:r>
              <a:rPr lang="zh-CN" altLang="en-US" dirty="0">
                <a:ea typeface="宋体" charset="-122"/>
                <a:sym typeface="Greek Symbols" pitchFamily="18" charset="2"/>
              </a:rPr>
              <a:t> </a:t>
            </a:r>
            <a:r>
              <a:rPr lang="zh-CN" altLang="en-US" dirty="0">
                <a:ea typeface="宋体" charset="-122"/>
                <a:sym typeface="Symbol" pitchFamily="18" charset="2"/>
              </a:rPr>
              <a:t></a:t>
            </a:r>
            <a:r>
              <a:rPr lang="zh-CN" altLang="en-US" dirty="0">
                <a:ea typeface="宋体" charset="-122"/>
                <a:sym typeface="Monotype Sorts" pitchFamily="2" charset="2"/>
              </a:rPr>
              <a:t> </a:t>
            </a:r>
            <a:r>
              <a:rPr lang="zh-CN" altLang="en-US" sz="1800" i="1" dirty="0">
                <a:ea typeface="宋体" charset="-122"/>
                <a:sym typeface="Symbol" pitchFamily="18" charset="2"/>
              </a:rPr>
              <a:t></a:t>
            </a:r>
            <a:r>
              <a:rPr lang="zh-CN" altLang="en-US" i="1" dirty="0">
                <a:ea typeface="宋体" charset="-122"/>
                <a:sym typeface="Greek Symbols" pitchFamily="18" charset="2"/>
              </a:rPr>
              <a:t>  </a:t>
            </a:r>
            <a:r>
              <a:rPr lang="en-US" altLang="zh-CN" dirty="0">
                <a:ea typeface="宋体" charset="-122"/>
                <a:sym typeface="Greek Symbols" pitchFamily="18" charset="2"/>
              </a:rPr>
              <a:t>is trivial (i.e., </a:t>
            </a:r>
            <a:r>
              <a:rPr lang="en-US" altLang="zh-CN" sz="1800" i="1" dirty="0">
                <a:ea typeface="宋体" charset="-122"/>
                <a:sym typeface="Symbol" pitchFamily="18" charset="2"/>
              </a:rPr>
              <a:t></a:t>
            </a:r>
            <a:r>
              <a:rPr lang="en-US" altLang="zh-CN" dirty="0">
                <a:ea typeface="宋体" charset="-122"/>
                <a:sym typeface="Greek Symbols" pitchFamily="18" charset="2"/>
              </a:rPr>
              <a:t> </a:t>
            </a:r>
            <a:r>
              <a:rPr lang="en-US" altLang="zh-CN" dirty="0">
                <a:ea typeface="宋体" charset="-122"/>
                <a:sym typeface="Symbol" pitchFamily="18" charset="2"/>
              </a:rPr>
              <a:t> </a:t>
            </a:r>
            <a:r>
              <a:rPr lang="en-US" altLang="zh-CN" sz="1800" dirty="0">
                <a:ea typeface="宋体" charset="-122"/>
                <a:sym typeface="Symbol" pitchFamily="18" charset="2"/>
              </a:rPr>
              <a:t></a:t>
            </a:r>
            <a:r>
              <a:rPr lang="en-US" altLang="zh-CN" dirty="0">
                <a:ea typeface="宋体" charset="-122"/>
                <a:sym typeface="Greek Symbols" pitchFamily="18" charset="2"/>
              </a:rPr>
              <a:t>)</a:t>
            </a:r>
          </a:p>
          <a:p>
            <a:r>
              <a:rPr lang="en-US" altLang="zh-CN" sz="1800" dirty="0">
                <a:ea typeface="宋体" charset="-122"/>
                <a:sym typeface="Symbol" pitchFamily="18" charset="2"/>
              </a:rPr>
              <a:t></a:t>
            </a:r>
            <a:r>
              <a:rPr lang="en-US" altLang="zh-CN" dirty="0">
                <a:ea typeface="宋体" charset="-122"/>
                <a:sym typeface="Greek Symbols" pitchFamily="18" charset="2"/>
              </a:rPr>
              <a:t> is a </a:t>
            </a:r>
            <a:r>
              <a:rPr lang="en-US" altLang="zh-CN" dirty="0" err="1">
                <a:ea typeface="宋体" charset="-122"/>
                <a:sym typeface="Greek Symbols" pitchFamily="18" charset="2"/>
              </a:rPr>
              <a:t>superkey</a:t>
            </a:r>
            <a:r>
              <a:rPr lang="en-US" altLang="zh-CN" dirty="0">
                <a:ea typeface="宋体" charset="-122"/>
                <a:sym typeface="Greek Symbols" pitchFamily="18" charset="2"/>
              </a:rPr>
              <a:t> for </a:t>
            </a:r>
            <a:r>
              <a:rPr lang="en-US" altLang="zh-CN" i="1" dirty="0">
                <a:ea typeface="宋体" charset="-122"/>
                <a:sym typeface="Greek Symbols" pitchFamily="18" charset="2"/>
              </a:rPr>
              <a:t>R</a:t>
            </a:r>
          </a:p>
        </p:txBody>
      </p:sp>
      <p:sp>
        <p:nvSpPr>
          <p:cNvPr id="7172" name="Text Box 4"/>
          <p:cNvSpPr txBox="1">
            <a:spLocks noChangeArrowheads="1"/>
          </p:cNvSpPr>
          <p:nvPr/>
        </p:nvSpPr>
        <p:spPr bwMode="auto">
          <a:xfrm>
            <a:off x="762000" y="1295400"/>
            <a:ext cx="7808913"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eaLnBrk="0" fontAlgn="base" hangingPunct="0">
              <a:spcBef>
                <a:spcPct val="0"/>
              </a:spcBef>
              <a:spcAft>
                <a:spcPct val="0"/>
              </a:spcAft>
              <a:defRPr>
                <a:solidFill>
                  <a:schemeClr val="tx1"/>
                </a:solidFill>
                <a:latin typeface="Helvetica" pitchFamily="34" charset="0"/>
              </a:defRPr>
            </a:lvl6pPr>
            <a:lvl7pPr marL="2971800" indent="-228600" eaLnBrk="0" fontAlgn="base" hangingPunct="0">
              <a:spcBef>
                <a:spcPct val="0"/>
              </a:spcBef>
              <a:spcAft>
                <a:spcPct val="0"/>
              </a:spcAft>
              <a:defRPr>
                <a:solidFill>
                  <a:schemeClr val="tx1"/>
                </a:solidFill>
                <a:latin typeface="Helvetica" pitchFamily="34" charset="0"/>
              </a:defRPr>
            </a:lvl7pPr>
            <a:lvl8pPr marL="3429000" indent="-228600" eaLnBrk="0" fontAlgn="base" hangingPunct="0">
              <a:spcBef>
                <a:spcPct val="0"/>
              </a:spcBef>
              <a:spcAft>
                <a:spcPct val="0"/>
              </a:spcAft>
              <a:defRPr>
                <a:solidFill>
                  <a:schemeClr val="tx1"/>
                </a:solidFill>
                <a:latin typeface="Helvetica" pitchFamily="34" charset="0"/>
              </a:defRPr>
            </a:lvl8pPr>
            <a:lvl9pPr marL="3886200" indent="-228600" eaLnBrk="0" fontAlgn="base" hangingPunct="0">
              <a:spcBef>
                <a:spcPct val="0"/>
              </a:spcBef>
              <a:spcAft>
                <a:spcPct val="0"/>
              </a:spcAft>
              <a:defRPr>
                <a:solidFill>
                  <a:schemeClr val="tx1"/>
                </a:solidFill>
                <a:latin typeface="Helvetica" pitchFamily="34" charset="0"/>
              </a:defRPr>
            </a:lvl9pPr>
          </a:lstStyle>
          <a:p>
            <a:r>
              <a:rPr lang="en-US" altLang="zh-CN" sz="2000" dirty="0">
                <a:ea typeface="宋体" charset="-122"/>
              </a:rPr>
              <a:t>A relation schema </a:t>
            </a:r>
            <a:r>
              <a:rPr lang="en-US" altLang="zh-CN" sz="2000" i="1" dirty="0">
                <a:ea typeface="宋体" charset="-122"/>
              </a:rPr>
              <a:t>R</a:t>
            </a:r>
            <a:r>
              <a:rPr lang="en-US" altLang="zh-CN" sz="2000" dirty="0">
                <a:ea typeface="宋体" charset="-122"/>
              </a:rPr>
              <a:t> is in BCNF with respect to a set </a:t>
            </a:r>
            <a:r>
              <a:rPr lang="en-US" altLang="zh-CN" sz="2000" i="1" dirty="0">
                <a:ea typeface="宋体" charset="-122"/>
              </a:rPr>
              <a:t>F</a:t>
            </a:r>
            <a:r>
              <a:rPr lang="en-US" altLang="zh-CN" sz="2000" dirty="0">
                <a:ea typeface="宋体" charset="-122"/>
              </a:rPr>
              <a:t> of functional </a:t>
            </a:r>
          </a:p>
          <a:p>
            <a:r>
              <a:rPr lang="en-US" altLang="zh-CN" sz="2000" dirty="0">
                <a:ea typeface="宋体" charset="-122"/>
              </a:rPr>
              <a:t>dependencies if for all functional dependencies in </a:t>
            </a:r>
            <a:r>
              <a:rPr lang="en-US" altLang="zh-CN" sz="2000" i="1" dirty="0">
                <a:solidFill>
                  <a:srgbClr val="FF0000"/>
                </a:solidFill>
                <a:ea typeface="宋体" charset="-122"/>
              </a:rPr>
              <a:t>F</a:t>
            </a:r>
            <a:r>
              <a:rPr lang="en-US" altLang="zh-CN" sz="2000" baseline="30000" dirty="0">
                <a:solidFill>
                  <a:srgbClr val="FF0000"/>
                </a:solidFill>
                <a:ea typeface="宋体" charset="-122"/>
              </a:rPr>
              <a:t>+</a:t>
            </a:r>
            <a:r>
              <a:rPr lang="en-US" altLang="zh-CN" sz="2000" dirty="0">
                <a:ea typeface="宋体" charset="-122"/>
              </a:rPr>
              <a:t> of the form </a:t>
            </a:r>
          </a:p>
          <a:p>
            <a:r>
              <a:rPr lang="en-US" altLang="zh-CN" sz="2000" dirty="0">
                <a:ea typeface="宋体" charset="-122"/>
                <a:sym typeface="Symbol" pitchFamily="18" charset="2"/>
              </a:rPr>
              <a:t></a:t>
            </a:r>
            <a:r>
              <a:rPr lang="en-US" altLang="zh-CN" sz="2000" dirty="0">
                <a:ea typeface="宋体" charset="-122"/>
                <a:sym typeface="Greek Symbols" pitchFamily="18" charset="2"/>
              </a:rPr>
              <a:t></a:t>
            </a:r>
            <a:r>
              <a:rPr kumimoji="1" lang="en-US" altLang="zh-CN" sz="2000" dirty="0">
                <a:ea typeface="宋体" charset="-122"/>
                <a:sym typeface="Symbol" pitchFamily="18" charset="2"/>
              </a:rPr>
              <a:t></a:t>
            </a:r>
            <a:r>
              <a:rPr kumimoji="1" lang="en-US" altLang="zh-CN" sz="2000" dirty="0">
                <a:ea typeface="宋体" charset="-122"/>
                <a:sym typeface="Monotype Sorts" pitchFamily="2" charset="2"/>
              </a:rPr>
              <a:t> </a:t>
            </a:r>
            <a:r>
              <a:rPr lang="en-US" altLang="zh-CN" sz="2000" i="1" dirty="0">
                <a:ea typeface="宋体" charset="-122"/>
                <a:sym typeface="Symbol" pitchFamily="18" charset="2"/>
              </a:rPr>
              <a:t></a:t>
            </a:r>
            <a:r>
              <a:rPr lang="en-US" altLang="zh-CN" sz="2000" i="1" dirty="0">
                <a:ea typeface="宋体" charset="-122"/>
                <a:sym typeface="Greek Symbols" pitchFamily="18" charset="2"/>
              </a:rPr>
              <a:t>, </a:t>
            </a:r>
            <a:r>
              <a:rPr lang="en-US" altLang="zh-CN" sz="2000" dirty="0">
                <a:ea typeface="宋体" charset="-122"/>
                <a:sym typeface="Greek Symbols" pitchFamily="18" charset="2"/>
              </a:rPr>
              <a:t>where </a:t>
            </a:r>
            <a:r>
              <a:rPr lang="en-US" altLang="zh-CN" sz="2000" dirty="0">
                <a:ea typeface="宋体" charset="-122"/>
                <a:sym typeface="Symbol" pitchFamily="18" charset="2"/>
              </a:rPr>
              <a:t></a:t>
            </a:r>
            <a:r>
              <a:rPr lang="en-US" altLang="zh-CN" sz="2000" dirty="0">
                <a:ea typeface="宋体" charset="-122"/>
                <a:sym typeface="Greek Symbols" pitchFamily="18" charset="2"/>
              </a:rPr>
              <a:t> </a:t>
            </a:r>
            <a:r>
              <a:rPr lang="en-US" altLang="zh-CN" sz="2000" dirty="0">
                <a:ea typeface="宋体" charset="-122"/>
                <a:sym typeface="Symbol" pitchFamily="18" charset="2"/>
              </a:rPr>
              <a:t> </a:t>
            </a:r>
            <a:r>
              <a:rPr lang="en-US" altLang="zh-CN" sz="2000" i="1" dirty="0">
                <a:ea typeface="宋体" charset="-122"/>
                <a:sym typeface="Symbol" pitchFamily="18" charset="2"/>
              </a:rPr>
              <a:t>R</a:t>
            </a:r>
            <a:r>
              <a:rPr lang="en-US" altLang="zh-CN" sz="2000" dirty="0">
                <a:ea typeface="宋体" charset="-122"/>
                <a:sym typeface="Symbol" pitchFamily="18" charset="2"/>
              </a:rPr>
              <a:t> and </a:t>
            </a:r>
            <a:r>
              <a:rPr lang="en-US" altLang="zh-CN" sz="2000" i="1" dirty="0">
                <a:ea typeface="宋体" charset="-122"/>
                <a:sym typeface="Symbol" pitchFamily="18" charset="2"/>
              </a:rPr>
              <a:t></a:t>
            </a:r>
            <a:r>
              <a:rPr lang="en-US" altLang="zh-CN" sz="2000" dirty="0">
                <a:ea typeface="宋体" charset="-122"/>
                <a:sym typeface="Greek Symbols" pitchFamily="18" charset="2"/>
              </a:rPr>
              <a:t> </a:t>
            </a:r>
            <a:r>
              <a:rPr lang="en-US" altLang="zh-CN" sz="2000" dirty="0">
                <a:ea typeface="宋体" charset="-122"/>
                <a:sym typeface="Symbol" pitchFamily="18" charset="2"/>
              </a:rPr>
              <a:t> </a:t>
            </a:r>
            <a:r>
              <a:rPr lang="en-US" altLang="zh-CN" sz="2000" i="1" dirty="0">
                <a:ea typeface="宋体" charset="-122"/>
                <a:sym typeface="Symbol" pitchFamily="18" charset="2"/>
              </a:rPr>
              <a:t>R</a:t>
            </a:r>
            <a:r>
              <a:rPr lang="en-US" altLang="zh-CN" sz="2000" dirty="0">
                <a:ea typeface="宋体" charset="-122"/>
                <a:sym typeface="Symbol" pitchFamily="18" charset="2"/>
              </a:rPr>
              <a:t>,</a:t>
            </a:r>
            <a:r>
              <a:rPr lang="en-US" altLang="zh-CN" sz="2000" i="1" dirty="0">
                <a:ea typeface="宋体" charset="-122"/>
                <a:sym typeface="Symbol" pitchFamily="18" charset="2"/>
              </a:rPr>
              <a:t> </a:t>
            </a:r>
            <a:r>
              <a:rPr lang="en-US" altLang="zh-CN" sz="2000" dirty="0">
                <a:ea typeface="宋体" charset="-122"/>
                <a:sym typeface="Symbol" pitchFamily="18" charset="2"/>
              </a:rPr>
              <a:t>at least one of the following holds:</a:t>
            </a:r>
          </a:p>
        </p:txBody>
      </p:sp>
      <p:sp>
        <p:nvSpPr>
          <p:cNvPr id="7173" name="Text Box 6"/>
          <p:cNvSpPr txBox="1">
            <a:spLocks noChangeArrowheads="1"/>
          </p:cNvSpPr>
          <p:nvPr/>
        </p:nvSpPr>
        <p:spPr bwMode="auto">
          <a:xfrm>
            <a:off x="1493818" y="3954463"/>
            <a:ext cx="6495617"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eaLnBrk="0" fontAlgn="base" hangingPunct="0">
              <a:spcBef>
                <a:spcPct val="0"/>
              </a:spcBef>
              <a:spcAft>
                <a:spcPct val="0"/>
              </a:spcAft>
              <a:defRPr>
                <a:solidFill>
                  <a:schemeClr val="tx1"/>
                </a:solidFill>
                <a:latin typeface="Helvetica" pitchFamily="34" charset="0"/>
              </a:defRPr>
            </a:lvl6pPr>
            <a:lvl7pPr marL="2971800" indent="-228600" eaLnBrk="0" fontAlgn="base" hangingPunct="0">
              <a:spcBef>
                <a:spcPct val="0"/>
              </a:spcBef>
              <a:spcAft>
                <a:spcPct val="0"/>
              </a:spcAft>
              <a:defRPr>
                <a:solidFill>
                  <a:schemeClr val="tx1"/>
                </a:solidFill>
                <a:latin typeface="Helvetica" pitchFamily="34" charset="0"/>
              </a:defRPr>
            </a:lvl7pPr>
            <a:lvl8pPr marL="3429000" indent="-228600" eaLnBrk="0" fontAlgn="base" hangingPunct="0">
              <a:spcBef>
                <a:spcPct val="0"/>
              </a:spcBef>
              <a:spcAft>
                <a:spcPct val="0"/>
              </a:spcAft>
              <a:defRPr>
                <a:solidFill>
                  <a:schemeClr val="tx1"/>
                </a:solidFill>
                <a:latin typeface="Helvetica" pitchFamily="34" charset="0"/>
              </a:defRPr>
            </a:lvl8pPr>
            <a:lvl9pPr marL="3886200" indent="-228600" eaLnBrk="0" fontAlgn="base" hangingPunct="0">
              <a:spcBef>
                <a:spcPct val="0"/>
              </a:spcBef>
              <a:spcAft>
                <a:spcPct val="0"/>
              </a:spcAft>
              <a:defRPr>
                <a:solidFill>
                  <a:schemeClr val="tx1"/>
                </a:solidFill>
                <a:latin typeface="Helvetica" pitchFamily="34" charset="0"/>
              </a:defRPr>
            </a:lvl9pPr>
          </a:lstStyle>
          <a:p>
            <a:r>
              <a:rPr lang="en-US" altLang="zh-CN" sz="1600" dirty="0">
                <a:ea typeface="宋体" charset="-122"/>
              </a:rPr>
              <a:t>Example schema </a:t>
            </a:r>
            <a:r>
              <a:rPr lang="en-US" altLang="zh-CN" sz="1600" i="1" dirty="0">
                <a:ea typeface="宋体" charset="-122"/>
              </a:rPr>
              <a:t>not</a:t>
            </a:r>
            <a:r>
              <a:rPr lang="en-US" altLang="zh-CN" sz="1600" dirty="0">
                <a:ea typeface="宋体" charset="-122"/>
              </a:rPr>
              <a:t> in BCNF:</a:t>
            </a:r>
          </a:p>
          <a:p>
            <a:endParaRPr lang="en-US" altLang="zh-CN" sz="1600" dirty="0">
              <a:ea typeface="宋体" charset="-122"/>
            </a:endParaRPr>
          </a:p>
          <a:p>
            <a:r>
              <a:rPr lang="en-US" altLang="zh-CN" sz="1600" dirty="0">
                <a:ea typeface="宋体" charset="-122"/>
              </a:rPr>
              <a:t>     </a:t>
            </a:r>
            <a:r>
              <a:rPr kumimoji="1" lang="en-US" altLang="zh-CN" sz="1600" i="1" dirty="0" err="1">
                <a:ea typeface="宋体" charset="-122"/>
              </a:rPr>
              <a:t>instr_dept</a:t>
            </a:r>
            <a:r>
              <a:rPr kumimoji="1" lang="en-US" altLang="zh-CN" sz="1600" i="1" dirty="0">
                <a:ea typeface="宋体" charset="-122"/>
              </a:rPr>
              <a:t> </a:t>
            </a:r>
            <a:r>
              <a:rPr kumimoji="1" lang="en-US" altLang="zh-CN" sz="1600" dirty="0">
                <a:ea typeface="宋体" charset="-122"/>
              </a:rPr>
              <a:t>(</a:t>
            </a:r>
            <a:r>
              <a:rPr kumimoji="1" lang="en-US" altLang="zh-CN" sz="1600" i="1" u="sng" dirty="0">
                <a:ea typeface="宋体" charset="-122"/>
              </a:rPr>
              <a:t>ID, </a:t>
            </a:r>
            <a:r>
              <a:rPr kumimoji="1" lang="en-US" altLang="zh-CN" sz="1600" i="1" dirty="0">
                <a:ea typeface="宋体" charset="-122"/>
              </a:rPr>
              <a:t>name, salary, </a:t>
            </a:r>
            <a:r>
              <a:rPr kumimoji="1" lang="en-US" altLang="zh-CN" sz="1600" i="1" dirty="0" err="1">
                <a:ea typeface="宋体" charset="-122"/>
              </a:rPr>
              <a:t>dept_name</a:t>
            </a:r>
            <a:r>
              <a:rPr kumimoji="1" lang="en-US" altLang="zh-CN" sz="1600" i="1" dirty="0">
                <a:ea typeface="宋体" charset="-122"/>
              </a:rPr>
              <a:t>, building, budget </a:t>
            </a:r>
            <a:r>
              <a:rPr kumimoji="1" lang="en-US" altLang="zh-CN" sz="1600" dirty="0">
                <a:ea typeface="宋体" charset="-122"/>
              </a:rPr>
              <a:t>)</a:t>
            </a:r>
            <a:endParaRPr kumimoji="1" lang="en-US" altLang="zh-CN" sz="1600" i="1" dirty="0">
              <a:ea typeface="宋体" charset="-122"/>
            </a:endParaRPr>
          </a:p>
          <a:p>
            <a:endParaRPr lang="en-US" altLang="zh-CN" sz="1600" dirty="0">
              <a:ea typeface="宋体" charset="-122"/>
            </a:endParaRPr>
          </a:p>
          <a:p>
            <a:r>
              <a:rPr lang="en-US" altLang="zh-CN" sz="1600" dirty="0">
                <a:ea typeface="宋体" charset="-122"/>
              </a:rPr>
              <a:t>because </a:t>
            </a:r>
            <a:r>
              <a:rPr kumimoji="1" lang="en-US" altLang="zh-CN" sz="1600" i="1" dirty="0" err="1">
                <a:ea typeface="宋体" charset="-122"/>
              </a:rPr>
              <a:t>dept_name</a:t>
            </a:r>
            <a:r>
              <a:rPr kumimoji="1" lang="en-US" altLang="zh-CN" sz="1600" dirty="0">
                <a:ea typeface="宋体" charset="-122"/>
                <a:sym typeface="Symbol" pitchFamily="18" charset="2"/>
              </a:rPr>
              <a:t></a:t>
            </a:r>
            <a:r>
              <a:rPr kumimoji="1" lang="en-US" altLang="zh-CN" sz="1600" dirty="0">
                <a:ea typeface="宋体" charset="-122"/>
                <a:sym typeface="Monotype Sorts" pitchFamily="2" charset="2"/>
              </a:rPr>
              <a:t> </a:t>
            </a:r>
            <a:r>
              <a:rPr kumimoji="1" lang="en-US" altLang="zh-CN" sz="1600" i="1" dirty="0">
                <a:ea typeface="宋体" charset="-122"/>
                <a:sym typeface="Monotype Sorts" pitchFamily="2" charset="2"/>
              </a:rPr>
              <a:t>building, budget</a:t>
            </a:r>
          </a:p>
          <a:p>
            <a:r>
              <a:rPr kumimoji="1" lang="en-US" altLang="zh-CN" sz="1600" dirty="0">
                <a:ea typeface="宋体" charset="-122"/>
                <a:sym typeface="Monotype Sorts" pitchFamily="2" charset="2"/>
              </a:rPr>
              <a:t>holds on </a:t>
            </a:r>
            <a:r>
              <a:rPr kumimoji="1" lang="en-US" altLang="zh-CN" sz="1600" i="1" dirty="0" err="1">
                <a:ea typeface="宋体" charset="-122"/>
                <a:sym typeface="Monotype Sorts" pitchFamily="2" charset="2"/>
              </a:rPr>
              <a:t>instr_dept</a:t>
            </a:r>
            <a:r>
              <a:rPr kumimoji="1" lang="en-US" altLang="zh-CN" sz="1600" i="1" dirty="0">
                <a:ea typeface="宋体" charset="-122"/>
                <a:sym typeface="Monotype Sorts" pitchFamily="2" charset="2"/>
              </a:rPr>
              <a:t>, </a:t>
            </a:r>
            <a:r>
              <a:rPr kumimoji="1" lang="en-US" altLang="zh-CN" sz="1600" dirty="0">
                <a:ea typeface="宋体" charset="-122"/>
                <a:sym typeface="Monotype Sorts" pitchFamily="2" charset="2"/>
              </a:rPr>
              <a:t>but </a:t>
            </a:r>
            <a:r>
              <a:rPr kumimoji="1" lang="en-US" altLang="zh-CN" sz="1600" i="1" dirty="0" err="1">
                <a:ea typeface="宋体" charset="-122"/>
                <a:sym typeface="Monotype Sorts" pitchFamily="2" charset="2"/>
              </a:rPr>
              <a:t>dept_name</a:t>
            </a:r>
            <a:r>
              <a:rPr kumimoji="1" lang="en-US" altLang="zh-CN" sz="1600" dirty="0">
                <a:ea typeface="宋体" charset="-122"/>
                <a:sym typeface="Monotype Sorts" pitchFamily="2" charset="2"/>
              </a:rPr>
              <a:t> is not a </a:t>
            </a:r>
            <a:r>
              <a:rPr kumimoji="1" lang="en-US" altLang="zh-CN" sz="1600" dirty="0" err="1">
                <a:ea typeface="宋体" charset="-122"/>
                <a:sym typeface="Monotype Sorts" pitchFamily="2" charset="2"/>
              </a:rPr>
              <a:t>superkey</a:t>
            </a:r>
            <a:endParaRPr kumimoji="1" lang="en-US" altLang="zh-CN" sz="1600" dirty="0">
              <a:ea typeface="宋体" charset="-122"/>
              <a:sym typeface="Monotype Sorts" pitchFamily="2" charset="2"/>
            </a:endParaRPr>
          </a:p>
        </p:txBody>
      </p:sp>
    </p:spTree>
    <p:extLst>
      <p:ext uri="{BB962C8B-B14F-4D97-AF65-F5344CB8AC3E}">
        <p14:creationId xmlns:p14="http://schemas.microsoft.com/office/powerpoint/2010/main" val="1904488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a:defRPr/>
            </a:pPr>
            <a:r>
              <a:rPr lang="en-US" altLang="zh-CN">
                <a:ea typeface="宋体" charset="-122"/>
              </a:rPr>
              <a:t>Example</a:t>
            </a:r>
          </a:p>
        </p:txBody>
      </p:sp>
      <p:sp>
        <p:nvSpPr>
          <p:cNvPr id="8195" name="Rectangle 3"/>
          <p:cNvSpPr>
            <a:spLocks noGrp="1" noChangeArrowheads="1"/>
          </p:cNvSpPr>
          <p:nvPr>
            <p:ph type="body" idx="1"/>
          </p:nvPr>
        </p:nvSpPr>
        <p:spPr>
          <a:xfrm>
            <a:off x="1066800" y="1066800"/>
            <a:ext cx="6965950" cy="4581525"/>
          </a:xfrm>
        </p:spPr>
        <p:txBody>
          <a:bodyPr/>
          <a:lstStyle/>
          <a:p>
            <a:pPr>
              <a:tabLst>
                <a:tab pos="744538" algn="l"/>
              </a:tabLst>
            </a:pPr>
            <a:r>
              <a:rPr lang="en-US" altLang="zh-CN" i="1">
                <a:ea typeface="宋体" charset="-122"/>
              </a:rPr>
              <a:t>R = (A, B, C)</a:t>
            </a:r>
            <a:br>
              <a:rPr lang="en-US" altLang="zh-CN" i="1">
                <a:ea typeface="宋体" charset="-122"/>
              </a:rPr>
            </a:br>
            <a:r>
              <a:rPr lang="en-US" altLang="zh-CN" i="1">
                <a:ea typeface="宋体" charset="-122"/>
              </a:rPr>
              <a:t>F = {A</a:t>
            </a:r>
            <a:r>
              <a:rPr lang="en-US" altLang="zh-CN">
                <a:ea typeface="宋体" charset="-122"/>
              </a:rPr>
              <a:t> </a:t>
            </a:r>
            <a:r>
              <a:rPr lang="en-US" altLang="zh-CN">
                <a:ea typeface="宋体" charset="-122"/>
                <a:sym typeface="Symbol" pitchFamily="18" charset="2"/>
              </a:rPr>
              <a:t></a:t>
            </a:r>
            <a:r>
              <a:rPr lang="en-US" altLang="zh-CN">
                <a:ea typeface="宋体" charset="-122"/>
                <a:sym typeface="Monotype Sorts" pitchFamily="2" charset="2"/>
              </a:rPr>
              <a:t> </a:t>
            </a:r>
            <a:r>
              <a:rPr lang="en-US" altLang="zh-CN" i="1">
                <a:ea typeface="宋体" charset="-122"/>
                <a:sym typeface="Monotype Sorts" pitchFamily="2" charset="2"/>
              </a:rPr>
              <a:t>B</a:t>
            </a:r>
            <a:br>
              <a:rPr lang="en-US" altLang="zh-CN" i="1">
                <a:ea typeface="宋体" charset="-122"/>
                <a:sym typeface="Monotype Sorts" pitchFamily="2" charset="2"/>
              </a:rPr>
            </a:br>
            <a:r>
              <a:rPr lang="en-US" altLang="zh-CN" i="1">
                <a:ea typeface="宋体" charset="-122"/>
                <a:sym typeface="Monotype Sorts" pitchFamily="2" charset="2"/>
              </a:rPr>
              <a:t>	B </a:t>
            </a:r>
            <a:r>
              <a:rPr lang="en-US" altLang="zh-CN">
                <a:ea typeface="宋体" charset="-122"/>
                <a:sym typeface="Symbol" pitchFamily="18" charset="2"/>
              </a:rPr>
              <a:t></a:t>
            </a:r>
            <a:r>
              <a:rPr lang="en-US" altLang="zh-CN" i="1">
                <a:ea typeface="宋体" charset="-122"/>
                <a:sym typeface="Monotype Sorts" pitchFamily="2" charset="2"/>
              </a:rPr>
              <a:t> C</a:t>
            </a:r>
            <a:r>
              <a:rPr lang="en-US" altLang="zh-CN">
                <a:ea typeface="宋体" charset="-122"/>
                <a:sym typeface="Monotype Sorts" pitchFamily="2" charset="2"/>
              </a:rPr>
              <a:t>}</a:t>
            </a:r>
            <a:br>
              <a:rPr lang="en-US" altLang="zh-CN">
                <a:ea typeface="宋体" charset="-122"/>
                <a:sym typeface="Monotype Sorts" pitchFamily="2" charset="2"/>
              </a:rPr>
            </a:br>
            <a:r>
              <a:rPr lang="en-US" altLang="zh-CN">
                <a:ea typeface="宋体" charset="-122"/>
                <a:sym typeface="Monotype Sorts" pitchFamily="2" charset="2"/>
              </a:rPr>
              <a:t>Key = {</a:t>
            </a:r>
            <a:r>
              <a:rPr lang="en-US" altLang="zh-CN" i="1">
                <a:ea typeface="宋体" charset="-122"/>
                <a:sym typeface="Monotype Sorts" pitchFamily="2" charset="2"/>
              </a:rPr>
              <a:t>A</a:t>
            </a:r>
            <a:r>
              <a:rPr lang="en-US" altLang="zh-CN">
                <a:ea typeface="宋体" charset="-122"/>
                <a:sym typeface="Monotype Sorts" pitchFamily="2" charset="2"/>
              </a:rPr>
              <a:t>}</a:t>
            </a:r>
          </a:p>
          <a:p>
            <a:pPr>
              <a:tabLst>
                <a:tab pos="744538" algn="l"/>
              </a:tabLst>
            </a:pPr>
            <a:r>
              <a:rPr lang="en-US" altLang="zh-CN" i="1">
                <a:ea typeface="宋体" charset="-122"/>
                <a:sym typeface="Monotype Sorts" pitchFamily="2" charset="2"/>
              </a:rPr>
              <a:t>R</a:t>
            </a:r>
            <a:r>
              <a:rPr lang="en-US" altLang="zh-CN">
                <a:ea typeface="宋体" charset="-122"/>
                <a:sym typeface="Monotype Sorts" pitchFamily="2" charset="2"/>
              </a:rPr>
              <a:t> is not in BCNF</a:t>
            </a:r>
          </a:p>
          <a:p>
            <a:pPr>
              <a:tabLst>
                <a:tab pos="744538" algn="l"/>
              </a:tabLst>
            </a:pPr>
            <a:r>
              <a:rPr lang="en-US" altLang="zh-CN">
                <a:ea typeface="宋体" charset="-122"/>
                <a:sym typeface="Monotype Sorts" pitchFamily="2" charset="2"/>
              </a:rPr>
              <a:t>Decomposition </a:t>
            </a:r>
            <a:r>
              <a:rPr lang="en-US" altLang="zh-CN" i="1">
                <a:ea typeface="宋体" charset="-122"/>
                <a:sym typeface="Monotype Sorts" pitchFamily="2" charset="2"/>
              </a:rPr>
              <a:t>R</a:t>
            </a:r>
            <a:r>
              <a:rPr lang="en-US" altLang="zh-CN" baseline="-25000">
                <a:ea typeface="宋体" charset="-122"/>
                <a:sym typeface="Monotype Sorts" pitchFamily="2" charset="2"/>
              </a:rPr>
              <a:t>1</a:t>
            </a:r>
            <a:r>
              <a:rPr lang="en-US" altLang="zh-CN">
                <a:ea typeface="宋体" charset="-122"/>
                <a:sym typeface="Monotype Sorts" pitchFamily="2" charset="2"/>
              </a:rPr>
              <a:t> = (</a:t>
            </a:r>
            <a:r>
              <a:rPr lang="en-US" altLang="zh-CN" i="1">
                <a:ea typeface="宋体" charset="-122"/>
                <a:sym typeface="Monotype Sorts" pitchFamily="2" charset="2"/>
              </a:rPr>
              <a:t>A, B),  R</a:t>
            </a:r>
            <a:r>
              <a:rPr lang="en-US" altLang="zh-CN" baseline="-25000">
                <a:ea typeface="宋体" charset="-122"/>
                <a:sym typeface="Monotype Sorts" pitchFamily="2" charset="2"/>
              </a:rPr>
              <a:t>2</a:t>
            </a:r>
            <a:r>
              <a:rPr lang="en-US" altLang="zh-CN">
                <a:ea typeface="宋体" charset="-122"/>
                <a:sym typeface="Monotype Sorts" pitchFamily="2" charset="2"/>
              </a:rPr>
              <a:t> = </a:t>
            </a:r>
            <a:r>
              <a:rPr lang="en-US" altLang="zh-CN" i="1">
                <a:ea typeface="宋体" charset="-122"/>
                <a:sym typeface="Monotype Sorts" pitchFamily="2" charset="2"/>
              </a:rPr>
              <a:t>(B, C)</a:t>
            </a:r>
          </a:p>
          <a:p>
            <a:pPr lvl="1">
              <a:tabLst>
                <a:tab pos="744538" algn="l"/>
              </a:tabLst>
            </a:pPr>
            <a:r>
              <a:rPr lang="en-US" altLang="zh-CN" sz="1800" i="1">
                <a:ea typeface="宋体" charset="-122"/>
                <a:sym typeface="Monotype Sorts" pitchFamily="2" charset="2"/>
              </a:rPr>
              <a:t>R</a:t>
            </a:r>
            <a:r>
              <a:rPr lang="en-US" altLang="zh-CN" sz="1800" baseline="-25000">
                <a:ea typeface="宋体" charset="-122"/>
                <a:sym typeface="Monotype Sorts" pitchFamily="2" charset="2"/>
              </a:rPr>
              <a:t>1</a:t>
            </a:r>
            <a:r>
              <a:rPr lang="en-US" altLang="zh-CN" sz="1800" i="1" baseline="-25000">
                <a:ea typeface="宋体" charset="-122"/>
                <a:sym typeface="Monotype Sorts" pitchFamily="2" charset="2"/>
              </a:rPr>
              <a:t> </a:t>
            </a:r>
            <a:r>
              <a:rPr lang="en-US" altLang="zh-CN" sz="1800">
                <a:ea typeface="宋体" charset="-122"/>
                <a:sym typeface="Monotype Sorts" pitchFamily="2" charset="2"/>
              </a:rPr>
              <a:t>and </a:t>
            </a:r>
            <a:r>
              <a:rPr lang="en-US" altLang="zh-CN" sz="1800" i="1">
                <a:ea typeface="宋体" charset="-122"/>
                <a:sym typeface="Monotype Sorts" pitchFamily="2" charset="2"/>
              </a:rPr>
              <a:t>R</a:t>
            </a:r>
            <a:r>
              <a:rPr lang="en-US" altLang="zh-CN" sz="1800" baseline="-25000">
                <a:ea typeface="宋体" charset="-122"/>
                <a:sym typeface="Monotype Sorts" pitchFamily="2" charset="2"/>
              </a:rPr>
              <a:t>2</a:t>
            </a:r>
            <a:r>
              <a:rPr lang="en-US" altLang="zh-CN" sz="1800">
                <a:ea typeface="宋体" charset="-122"/>
                <a:sym typeface="Monotype Sorts" pitchFamily="2" charset="2"/>
              </a:rPr>
              <a:t> in BCNF</a:t>
            </a:r>
          </a:p>
          <a:p>
            <a:pPr lvl="1">
              <a:tabLst>
                <a:tab pos="744538" algn="l"/>
              </a:tabLst>
            </a:pPr>
            <a:r>
              <a:rPr lang="en-US" altLang="zh-CN" sz="1800">
                <a:ea typeface="宋体" charset="-122"/>
                <a:sym typeface="Monotype Sorts" pitchFamily="2" charset="2"/>
              </a:rPr>
              <a:t>Lossless-join decomposition</a:t>
            </a:r>
          </a:p>
        </p:txBody>
      </p:sp>
      <p:sp>
        <p:nvSpPr>
          <p:cNvPr id="4" name="云形 3"/>
          <p:cNvSpPr/>
          <p:nvPr/>
        </p:nvSpPr>
        <p:spPr bwMode="auto">
          <a:xfrm>
            <a:off x="4849813" y="3959225"/>
            <a:ext cx="2708275" cy="1354138"/>
          </a:xfrm>
          <a:prstGeom prst="cloud">
            <a:avLst/>
          </a:prstGeom>
          <a:solidFill>
            <a:schemeClr val="accent1"/>
          </a:solidFill>
          <a:ln w="9525" cap="flat" cmpd="sng" algn="ctr">
            <a:solidFill>
              <a:schemeClr val="tx1"/>
            </a:solidFill>
            <a:prstDash val="solid"/>
            <a:round/>
            <a:headEnd type="none" w="med" len="med"/>
            <a:tailEnd type="none" w="med" len="med"/>
          </a:ln>
          <a:effectLst/>
        </p:spPr>
        <p:txBody>
          <a:bodyPr wrap="none"/>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eaLnBrk="0" fontAlgn="base" hangingPunct="0">
              <a:spcBef>
                <a:spcPct val="0"/>
              </a:spcBef>
              <a:spcAft>
                <a:spcPct val="0"/>
              </a:spcAft>
              <a:defRPr>
                <a:solidFill>
                  <a:schemeClr val="tx1"/>
                </a:solidFill>
                <a:latin typeface="Helvetica" pitchFamily="34" charset="0"/>
              </a:defRPr>
            </a:lvl6pPr>
            <a:lvl7pPr marL="2971800" indent="-228600" eaLnBrk="0" fontAlgn="base" hangingPunct="0">
              <a:spcBef>
                <a:spcPct val="0"/>
              </a:spcBef>
              <a:spcAft>
                <a:spcPct val="0"/>
              </a:spcAft>
              <a:defRPr>
                <a:solidFill>
                  <a:schemeClr val="tx1"/>
                </a:solidFill>
                <a:latin typeface="Helvetica" pitchFamily="34" charset="0"/>
              </a:defRPr>
            </a:lvl7pPr>
            <a:lvl8pPr marL="3429000" indent="-228600" eaLnBrk="0" fontAlgn="base" hangingPunct="0">
              <a:spcBef>
                <a:spcPct val="0"/>
              </a:spcBef>
              <a:spcAft>
                <a:spcPct val="0"/>
              </a:spcAft>
              <a:defRPr>
                <a:solidFill>
                  <a:schemeClr val="tx1"/>
                </a:solidFill>
                <a:latin typeface="Helvetica" pitchFamily="34" charset="0"/>
              </a:defRPr>
            </a:lvl8pPr>
            <a:lvl9pPr marL="3886200" indent="-228600" eaLnBrk="0" fontAlgn="base" hangingPunct="0">
              <a:spcBef>
                <a:spcPct val="0"/>
              </a:spcBef>
              <a:spcAft>
                <a:spcPct val="0"/>
              </a:spcAft>
              <a:defRPr>
                <a:solidFill>
                  <a:schemeClr val="tx1"/>
                </a:solidFill>
                <a:latin typeface="Helvetica" pitchFamily="34" charset="0"/>
              </a:defRPr>
            </a:lvl9pPr>
          </a:lstStyle>
          <a:p>
            <a:pPr algn="ctr"/>
            <a:endParaRPr lang="en-US" altLang="zh-CN">
              <a:ea typeface="宋体" charset="-122"/>
            </a:endParaRPr>
          </a:p>
          <a:p>
            <a:pPr algn="ctr"/>
            <a:r>
              <a:rPr lang="en-US" altLang="zh-CN">
                <a:ea typeface="宋体" charset="-122"/>
              </a:rPr>
              <a:t>Good composition!</a:t>
            </a:r>
            <a:endParaRPr lang="zh-CN" altLang="en-US">
              <a:ea typeface="宋体" charset="-122"/>
            </a:endParaRPr>
          </a:p>
        </p:txBody>
      </p:sp>
    </p:spTree>
    <p:extLst>
      <p:ext uri="{BB962C8B-B14F-4D97-AF65-F5344CB8AC3E}">
        <p14:creationId xmlns:p14="http://schemas.microsoft.com/office/powerpoint/2010/main" val="376673462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strVal val="#ppt_w*0.70"/>
                                          </p:val>
                                        </p:tav>
                                        <p:tav tm="100000">
                                          <p:val>
                                            <p:strVal val="#ppt_w"/>
                                          </p:val>
                                        </p:tav>
                                      </p:tavLst>
                                    </p:anim>
                                    <p:anim calcmode="lin" valueType="num">
                                      <p:cBhvr>
                                        <p:cTn id="8" dur="1000" fill="hold"/>
                                        <p:tgtEl>
                                          <p:spTgt spid="4"/>
                                        </p:tgtEl>
                                        <p:attrNameLst>
                                          <p:attrName>ppt_h</p:attrName>
                                        </p:attrNameLst>
                                      </p:cBhvr>
                                      <p:tavLst>
                                        <p:tav tm="0">
                                          <p:val>
                                            <p:strVal val="#ppt_h"/>
                                          </p:val>
                                        </p:tav>
                                        <p:tav tm="100000">
                                          <p:val>
                                            <p:strVal val="#ppt_h"/>
                                          </p:val>
                                        </p:tav>
                                      </p:tavLst>
                                    </p:anim>
                                    <p:animEffect transition="in" filter="fade">
                                      <p:cBhvr>
                                        <p:cTn id="9"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title"/>
          </p:nvPr>
        </p:nvSpPr>
        <p:spPr/>
        <p:txBody>
          <a:bodyPr/>
          <a:lstStyle/>
          <a:p>
            <a:pPr>
              <a:defRPr/>
            </a:pPr>
            <a:r>
              <a:rPr lang="en-US" altLang="zh-CN">
                <a:ea typeface="宋体" charset="-122"/>
              </a:rPr>
              <a:t>Testing for BCNF</a:t>
            </a:r>
          </a:p>
        </p:txBody>
      </p:sp>
      <p:sp>
        <p:nvSpPr>
          <p:cNvPr id="9219" name="Rectangle 3"/>
          <p:cNvSpPr>
            <a:spLocks noGrp="1" noChangeArrowheads="1"/>
          </p:cNvSpPr>
          <p:nvPr>
            <p:ph type="body" idx="1"/>
          </p:nvPr>
        </p:nvSpPr>
        <p:spPr>
          <a:xfrm>
            <a:off x="571500" y="1114425"/>
            <a:ext cx="7881938" cy="4906963"/>
          </a:xfrm>
        </p:spPr>
        <p:txBody>
          <a:bodyPr/>
          <a:lstStyle/>
          <a:p>
            <a:pPr>
              <a:lnSpc>
                <a:spcPct val="90000"/>
              </a:lnSpc>
            </a:pPr>
            <a:r>
              <a:rPr lang="en-US" altLang="zh-CN" sz="1800">
                <a:ea typeface="宋体" charset="-122"/>
              </a:rPr>
              <a:t>To check if a non-trivial dependency </a:t>
            </a:r>
            <a:r>
              <a:rPr lang="en-US" altLang="zh-CN" sz="1600">
                <a:ea typeface="宋体" charset="-122"/>
                <a:sym typeface="Symbol" pitchFamily="18" charset="2"/>
              </a:rPr>
              <a:t></a:t>
            </a:r>
            <a:r>
              <a:rPr lang="en-US" altLang="zh-CN" sz="1800">
                <a:ea typeface="宋体" charset="-122"/>
                <a:sym typeface="Greek Symbols" pitchFamily="18" charset="2"/>
              </a:rPr>
              <a:t></a:t>
            </a:r>
            <a:r>
              <a:rPr kumimoji="0" lang="en-US" altLang="zh-CN" sz="1800">
                <a:ea typeface="宋体" charset="-122"/>
                <a:sym typeface="Symbol" pitchFamily="18" charset="2"/>
              </a:rPr>
              <a:t></a:t>
            </a:r>
            <a:r>
              <a:rPr lang="en-US" altLang="zh-CN" sz="1600" i="1">
                <a:ea typeface="宋体" charset="-122"/>
                <a:sym typeface="Symbol" pitchFamily="18" charset="2"/>
              </a:rPr>
              <a:t></a:t>
            </a:r>
            <a:r>
              <a:rPr lang="en-US" altLang="zh-CN" sz="1800" i="1">
                <a:ea typeface="宋体" charset="-122"/>
                <a:sym typeface="Greek Symbols" pitchFamily="18" charset="2"/>
              </a:rPr>
              <a:t>  </a:t>
            </a:r>
            <a:r>
              <a:rPr lang="en-US" altLang="zh-CN" sz="1800">
                <a:ea typeface="宋体" charset="-122"/>
              </a:rPr>
              <a:t>causes a violation of BCNF</a:t>
            </a:r>
          </a:p>
          <a:p>
            <a:pPr lvl="1">
              <a:lnSpc>
                <a:spcPct val="90000"/>
              </a:lnSpc>
              <a:buFont typeface="Monotype Sorts" pitchFamily="2" charset="2"/>
              <a:buNone/>
            </a:pPr>
            <a:r>
              <a:rPr lang="en-US" altLang="zh-CN" sz="1600">
                <a:ea typeface="宋体" charset="-122"/>
              </a:rPr>
              <a:t>1.  compute </a:t>
            </a:r>
            <a:r>
              <a:rPr lang="en-US" altLang="zh-CN" sz="1400">
                <a:ea typeface="宋体" charset="-122"/>
                <a:sym typeface="Symbol" pitchFamily="18" charset="2"/>
              </a:rPr>
              <a:t></a:t>
            </a:r>
            <a:r>
              <a:rPr lang="en-US" altLang="zh-CN" sz="1600" baseline="30000">
                <a:ea typeface="宋体" charset="-122"/>
              </a:rPr>
              <a:t>+</a:t>
            </a:r>
            <a:r>
              <a:rPr lang="en-US" altLang="zh-CN" sz="1600">
                <a:ea typeface="宋体" charset="-122"/>
              </a:rPr>
              <a:t> (the attribute closure of </a:t>
            </a:r>
            <a:r>
              <a:rPr lang="en-US" altLang="zh-CN" sz="1400">
                <a:ea typeface="宋体" charset="-122"/>
                <a:sym typeface="Symbol" pitchFamily="18" charset="2"/>
              </a:rPr>
              <a:t></a:t>
            </a:r>
            <a:r>
              <a:rPr lang="en-US" altLang="zh-CN" sz="1600">
                <a:ea typeface="宋体" charset="-122"/>
              </a:rPr>
              <a:t>), and </a:t>
            </a:r>
          </a:p>
          <a:p>
            <a:pPr lvl="1">
              <a:lnSpc>
                <a:spcPct val="90000"/>
              </a:lnSpc>
              <a:buFont typeface="Monotype Sorts" pitchFamily="2" charset="2"/>
              <a:buNone/>
            </a:pPr>
            <a:r>
              <a:rPr lang="en-US" altLang="zh-CN" sz="1600">
                <a:ea typeface="宋体" charset="-122"/>
              </a:rPr>
              <a:t>2.  verify that it includes all attributes of </a:t>
            </a:r>
            <a:r>
              <a:rPr lang="en-US" altLang="zh-CN" sz="1600" i="1">
                <a:ea typeface="宋体" charset="-122"/>
              </a:rPr>
              <a:t>R</a:t>
            </a:r>
            <a:r>
              <a:rPr lang="en-US" altLang="zh-CN" sz="1600">
                <a:ea typeface="宋体" charset="-122"/>
              </a:rPr>
              <a:t>, that is, it is a superkey of </a:t>
            </a:r>
            <a:r>
              <a:rPr lang="en-US" altLang="zh-CN" sz="1600" i="1">
                <a:ea typeface="宋体" charset="-122"/>
              </a:rPr>
              <a:t>R</a:t>
            </a:r>
            <a:r>
              <a:rPr lang="en-US" altLang="zh-CN" sz="1600">
                <a:ea typeface="宋体" charset="-122"/>
              </a:rPr>
              <a:t>.</a:t>
            </a:r>
          </a:p>
          <a:p>
            <a:pPr>
              <a:lnSpc>
                <a:spcPct val="90000"/>
              </a:lnSpc>
            </a:pPr>
            <a:r>
              <a:rPr lang="en-US" altLang="zh-CN" sz="1800">
                <a:solidFill>
                  <a:schemeClr val="tx2"/>
                </a:solidFill>
                <a:ea typeface="宋体" charset="-122"/>
              </a:rPr>
              <a:t>Simplified test</a:t>
            </a:r>
            <a:r>
              <a:rPr lang="en-US" altLang="zh-CN" sz="1800">
                <a:ea typeface="宋体" charset="-122"/>
              </a:rPr>
              <a:t>: To check if a relation schema </a:t>
            </a:r>
            <a:r>
              <a:rPr lang="en-US" altLang="zh-CN" sz="1800" i="1">
                <a:ea typeface="宋体" charset="-122"/>
              </a:rPr>
              <a:t>R</a:t>
            </a:r>
            <a:r>
              <a:rPr lang="en-US" altLang="zh-CN" sz="1800">
                <a:ea typeface="宋体" charset="-122"/>
              </a:rPr>
              <a:t> with a given set of functional dependencies F is in BCNF, it suffices to check only the </a:t>
            </a:r>
            <a:r>
              <a:rPr lang="en-US" altLang="zh-CN" sz="1800">
                <a:solidFill>
                  <a:schemeClr val="tx2"/>
                </a:solidFill>
                <a:ea typeface="宋体" charset="-122"/>
              </a:rPr>
              <a:t>dependencies in the given set </a:t>
            </a:r>
            <a:r>
              <a:rPr lang="en-US" altLang="zh-CN" sz="1800" i="1">
                <a:solidFill>
                  <a:schemeClr val="tx2"/>
                </a:solidFill>
                <a:ea typeface="宋体" charset="-122"/>
              </a:rPr>
              <a:t>F</a:t>
            </a:r>
            <a:r>
              <a:rPr lang="en-US" altLang="zh-CN" sz="1800">
                <a:ea typeface="宋体" charset="-122"/>
              </a:rPr>
              <a:t> for violation of BCNF, rather than checking all dependencies in </a:t>
            </a:r>
            <a:r>
              <a:rPr lang="en-US" altLang="zh-CN" sz="1800" i="1">
                <a:ea typeface="宋体" charset="-122"/>
              </a:rPr>
              <a:t>F</a:t>
            </a:r>
            <a:r>
              <a:rPr lang="en-US" altLang="zh-CN" sz="1800" baseline="30000">
                <a:ea typeface="宋体" charset="-122"/>
              </a:rPr>
              <a:t>+</a:t>
            </a:r>
            <a:r>
              <a:rPr lang="en-US" altLang="zh-CN" sz="1800">
                <a:ea typeface="宋体" charset="-122"/>
              </a:rPr>
              <a:t>.</a:t>
            </a:r>
          </a:p>
          <a:p>
            <a:pPr lvl="1">
              <a:lnSpc>
                <a:spcPct val="90000"/>
              </a:lnSpc>
            </a:pPr>
            <a:r>
              <a:rPr lang="en-US" altLang="zh-CN" sz="1600">
                <a:ea typeface="宋体" charset="-122"/>
              </a:rPr>
              <a:t>We can show that if none of the dependencies in </a:t>
            </a:r>
            <a:r>
              <a:rPr lang="en-US" altLang="zh-CN" sz="1600" i="1">
                <a:ea typeface="宋体" charset="-122"/>
              </a:rPr>
              <a:t>F</a:t>
            </a:r>
            <a:r>
              <a:rPr lang="en-US" altLang="zh-CN" sz="1600">
                <a:ea typeface="宋体" charset="-122"/>
              </a:rPr>
              <a:t> causes a violation of BCNF, then none of the dependencies in </a:t>
            </a:r>
            <a:r>
              <a:rPr lang="en-US" altLang="zh-CN" sz="1600" i="1">
                <a:ea typeface="宋体" charset="-122"/>
              </a:rPr>
              <a:t>F</a:t>
            </a:r>
            <a:r>
              <a:rPr lang="en-US" altLang="zh-CN" sz="1600" baseline="30000">
                <a:ea typeface="宋体" charset="-122"/>
              </a:rPr>
              <a:t>+</a:t>
            </a:r>
            <a:r>
              <a:rPr lang="en-US" altLang="zh-CN" sz="1600">
                <a:ea typeface="宋体" charset="-122"/>
              </a:rPr>
              <a:t> will cause a violation of BCNF either.</a:t>
            </a:r>
          </a:p>
          <a:p>
            <a:pPr>
              <a:lnSpc>
                <a:spcPct val="90000"/>
              </a:lnSpc>
            </a:pPr>
            <a:r>
              <a:rPr lang="en-US" altLang="zh-CN" sz="1800">
                <a:ea typeface="宋体" charset="-122"/>
              </a:rPr>
              <a:t>However, using only F is </a:t>
            </a:r>
            <a:r>
              <a:rPr lang="en-US" altLang="zh-CN" sz="1800">
                <a:solidFill>
                  <a:schemeClr val="tx2"/>
                </a:solidFill>
                <a:ea typeface="宋体" charset="-122"/>
              </a:rPr>
              <a:t>incorrect</a:t>
            </a:r>
            <a:r>
              <a:rPr lang="en-US" altLang="zh-CN" sz="1800">
                <a:ea typeface="宋体" charset="-122"/>
              </a:rPr>
              <a:t> when testing a relation in a </a:t>
            </a:r>
            <a:r>
              <a:rPr lang="en-US" altLang="zh-CN" sz="1800">
                <a:solidFill>
                  <a:srgbClr val="C00000"/>
                </a:solidFill>
                <a:ea typeface="宋体" charset="-122"/>
              </a:rPr>
              <a:t>decomposition</a:t>
            </a:r>
            <a:r>
              <a:rPr lang="en-US" altLang="zh-CN" sz="1800">
                <a:ea typeface="宋体" charset="-122"/>
              </a:rPr>
              <a:t> of R</a:t>
            </a:r>
          </a:p>
          <a:p>
            <a:pPr lvl="1">
              <a:lnSpc>
                <a:spcPct val="90000"/>
              </a:lnSpc>
            </a:pPr>
            <a:r>
              <a:rPr lang="en-US" altLang="zh-CN" sz="1600">
                <a:ea typeface="宋体" charset="-122"/>
              </a:rPr>
              <a:t>E.g. Consider </a:t>
            </a:r>
            <a:r>
              <a:rPr lang="en-US" altLang="zh-CN" sz="1600" i="1">
                <a:ea typeface="宋体" charset="-122"/>
              </a:rPr>
              <a:t>R</a:t>
            </a:r>
            <a:r>
              <a:rPr lang="en-US" altLang="zh-CN" sz="1600">
                <a:ea typeface="宋体" charset="-122"/>
              </a:rPr>
              <a:t> (</a:t>
            </a:r>
            <a:r>
              <a:rPr lang="en-US" altLang="zh-CN" sz="1600" i="1">
                <a:ea typeface="宋体" charset="-122"/>
              </a:rPr>
              <a:t>A, B, C, D</a:t>
            </a:r>
            <a:r>
              <a:rPr lang="en-US" altLang="zh-CN" sz="1600">
                <a:ea typeface="宋体" charset="-122"/>
              </a:rPr>
              <a:t>), with </a:t>
            </a:r>
            <a:r>
              <a:rPr lang="en-US" altLang="zh-CN" sz="1600" i="1">
                <a:ea typeface="宋体" charset="-122"/>
              </a:rPr>
              <a:t>F</a:t>
            </a:r>
            <a:r>
              <a:rPr lang="en-US" altLang="zh-CN" sz="1600">
                <a:ea typeface="宋体" charset="-122"/>
              </a:rPr>
              <a:t> = { </a:t>
            </a:r>
            <a:r>
              <a:rPr lang="en-US" altLang="zh-CN" sz="1600" i="1">
                <a:ea typeface="宋体" charset="-122"/>
              </a:rPr>
              <a:t>A </a:t>
            </a:r>
            <a:r>
              <a:rPr lang="en-US" altLang="zh-CN" sz="1600" i="1">
                <a:ea typeface="宋体" charset="-122"/>
                <a:sym typeface="Symbol" pitchFamily="18" charset="2"/>
              </a:rPr>
              <a:t></a:t>
            </a:r>
            <a:r>
              <a:rPr lang="en-US" altLang="zh-CN" sz="1600" i="1">
                <a:ea typeface="宋体" charset="-122"/>
              </a:rPr>
              <a:t>B, B </a:t>
            </a:r>
            <a:r>
              <a:rPr lang="en-US" altLang="zh-CN" sz="1600" i="1">
                <a:ea typeface="宋体" charset="-122"/>
                <a:sym typeface="Symbol" pitchFamily="18" charset="2"/>
              </a:rPr>
              <a:t></a:t>
            </a:r>
            <a:r>
              <a:rPr lang="en-US" altLang="zh-CN" sz="1600" i="1">
                <a:ea typeface="宋体" charset="-122"/>
              </a:rPr>
              <a:t>C</a:t>
            </a:r>
            <a:r>
              <a:rPr lang="en-US" altLang="zh-CN" sz="1600">
                <a:ea typeface="宋体" charset="-122"/>
              </a:rPr>
              <a:t>}</a:t>
            </a:r>
          </a:p>
          <a:p>
            <a:pPr lvl="2">
              <a:lnSpc>
                <a:spcPct val="90000"/>
              </a:lnSpc>
            </a:pPr>
            <a:r>
              <a:rPr lang="en-US" altLang="zh-CN" sz="1600">
                <a:ea typeface="宋体" charset="-122"/>
              </a:rPr>
              <a:t>Decompose </a:t>
            </a:r>
            <a:r>
              <a:rPr lang="en-US" altLang="zh-CN" sz="1600" i="1">
                <a:ea typeface="宋体" charset="-122"/>
              </a:rPr>
              <a:t>R</a:t>
            </a:r>
            <a:r>
              <a:rPr lang="en-US" altLang="zh-CN" sz="1600">
                <a:ea typeface="宋体" charset="-122"/>
              </a:rPr>
              <a:t> into </a:t>
            </a:r>
            <a:r>
              <a:rPr lang="en-US" altLang="zh-CN" sz="1600" i="1">
                <a:ea typeface="宋体" charset="-122"/>
              </a:rPr>
              <a:t>R</a:t>
            </a:r>
            <a:r>
              <a:rPr lang="en-US" altLang="zh-CN" sz="1600" baseline="-25000">
                <a:ea typeface="宋体" charset="-122"/>
              </a:rPr>
              <a:t>1</a:t>
            </a:r>
            <a:r>
              <a:rPr lang="en-US" altLang="zh-CN" sz="1600">
                <a:ea typeface="宋体" charset="-122"/>
              </a:rPr>
              <a:t>(</a:t>
            </a:r>
            <a:r>
              <a:rPr lang="en-US" altLang="zh-CN" sz="1600" i="1">
                <a:ea typeface="宋体" charset="-122"/>
              </a:rPr>
              <a:t>A,B</a:t>
            </a:r>
            <a:r>
              <a:rPr lang="en-US" altLang="zh-CN" sz="1600">
                <a:ea typeface="宋体" charset="-122"/>
              </a:rPr>
              <a:t>) and </a:t>
            </a:r>
            <a:r>
              <a:rPr lang="en-US" altLang="zh-CN" sz="1600" i="1">
                <a:ea typeface="宋体" charset="-122"/>
              </a:rPr>
              <a:t>R</a:t>
            </a:r>
            <a:r>
              <a:rPr lang="en-US" altLang="zh-CN" sz="1600" baseline="-25000">
                <a:ea typeface="宋体" charset="-122"/>
              </a:rPr>
              <a:t>2</a:t>
            </a:r>
            <a:r>
              <a:rPr lang="en-US" altLang="zh-CN" sz="1600">
                <a:ea typeface="宋体" charset="-122"/>
              </a:rPr>
              <a:t>(</a:t>
            </a:r>
            <a:r>
              <a:rPr lang="en-US" altLang="zh-CN" sz="1600" i="1">
                <a:ea typeface="宋体" charset="-122"/>
              </a:rPr>
              <a:t>A,C,D</a:t>
            </a:r>
            <a:r>
              <a:rPr lang="en-US" altLang="zh-CN" sz="1600">
                <a:ea typeface="宋体" charset="-122"/>
              </a:rPr>
              <a:t>) </a:t>
            </a:r>
          </a:p>
          <a:p>
            <a:pPr lvl="2">
              <a:lnSpc>
                <a:spcPct val="90000"/>
              </a:lnSpc>
            </a:pPr>
            <a:r>
              <a:rPr lang="en-US" altLang="zh-CN" sz="1600">
                <a:ea typeface="宋体" charset="-122"/>
              </a:rPr>
              <a:t>Neither of the dependencies in </a:t>
            </a:r>
            <a:r>
              <a:rPr lang="en-US" altLang="zh-CN" sz="1600" i="1">
                <a:ea typeface="宋体" charset="-122"/>
              </a:rPr>
              <a:t>F</a:t>
            </a:r>
            <a:r>
              <a:rPr lang="en-US" altLang="zh-CN" sz="1600">
                <a:ea typeface="宋体" charset="-122"/>
              </a:rPr>
              <a:t> contain only attributes from (</a:t>
            </a:r>
            <a:r>
              <a:rPr lang="en-US" altLang="zh-CN" sz="1600" i="1">
                <a:ea typeface="宋体" charset="-122"/>
              </a:rPr>
              <a:t>A,C,D</a:t>
            </a:r>
            <a:r>
              <a:rPr lang="en-US" altLang="zh-CN" sz="1600">
                <a:ea typeface="宋体" charset="-122"/>
              </a:rPr>
              <a:t>) so we might be mislead into thinking </a:t>
            </a:r>
            <a:r>
              <a:rPr lang="en-US" altLang="zh-CN" sz="1600" i="1">
                <a:ea typeface="宋体" charset="-122"/>
              </a:rPr>
              <a:t>R</a:t>
            </a:r>
            <a:r>
              <a:rPr lang="en-US" altLang="zh-CN" sz="1600" baseline="-25000">
                <a:ea typeface="宋体" charset="-122"/>
              </a:rPr>
              <a:t>2</a:t>
            </a:r>
            <a:r>
              <a:rPr lang="en-US" altLang="zh-CN" sz="1600">
                <a:ea typeface="宋体" charset="-122"/>
              </a:rPr>
              <a:t> satisfies BCNF.  </a:t>
            </a:r>
          </a:p>
          <a:p>
            <a:pPr lvl="2">
              <a:lnSpc>
                <a:spcPct val="90000"/>
              </a:lnSpc>
            </a:pPr>
            <a:r>
              <a:rPr lang="en-US" altLang="zh-CN" sz="1600">
                <a:ea typeface="宋体" charset="-122"/>
              </a:rPr>
              <a:t>In fact, dependency </a:t>
            </a:r>
            <a:r>
              <a:rPr lang="en-US" altLang="zh-CN" sz="1600" i="1">
                <a:ea typeface="宋体" charset="-122"/>
              </a:rPr>
              <a:t>A</a:t>
            </a:r>
            <a:r>
              <a:rPr lang="en-US" altLang="zh-CN" sz="1600">
                <a:ea typeface="宋体" charset="-122"/>
              </a:rPr>
              <a:t> </a:t>
            </a:r>
            <a:r>
              <a:rPr lang="en-US" altLang="zh-CN" sz="1600">
                <a:ea typeface="宋体" charset="-122"/>
                <a:sym typeface="Symbol" pitchFamily="18" charset="2"/>
              </a:rPr>
              <a:t></a:t>
            </a:r>
            <a:r>
              <a:rPr lang="en-US" altLang="zh-CN" sz="1600">
                <a:ea typeface="宋体" charset="-122"/>
              </a:rPr>
              <a:t> </a:t>
            </a:r>
            <a:r>
              <a:rPr lang="en-US" altLang="zh-CN" sz="1600" i="1">
                <a:ea typeface="宋体" charset="-122"/>
              </a:rPr>
              <a:t>C</a:t>
            </a:r>
            <a:r>
              <a:rPr lang="en-US" altLang="zh-CN" sz="1600">
                <a:ea typeface="宋体" charset="-122"/>
              </a:rPr>
              <a:t> in </a:t>
            </a:r>
            <a:r>
              <a:rPr lang="en-US" altLang="zh-CN" sz="1600" i="1">
                <a:ea typeface="宋体" charset="-122"/>
              </a:rPr>
              <a:t>F</a:t>
            </a:r>
            <a:r>
              <a:rPr lang="en-US" altLang="zh-CN" sz="1600" baseline="30000">
                <a:ea typeface="宋体" charset="-122"/>
              </a:rPr>
              <a:t>+</a:t>
            </a:r>
            <a:r>
              <a:rPr lang="en-US" altLang="zh-CN" sz="1600">
                <a:ea typeface="宋体" charset="-122"/>
              </a:rPr>
              <a:t> shows </a:t>
            </a:r>
            <a:r>
              <a:rPr lang="en-US" altLang="zh-CN" sz="1600" i="1">
                <a:ea typeface="宋体" charset="-122"/>
              </a:rPr>
              <a:t>R</a:t>
            </a:r>
            <a:r>
              <a:rPr lang="en-US" altLang="zh-CN" sz="1600" baseline="-25000">
                <a:ea typeface="宋体" charset="-122"/>
              </a:rPr>
              <a:t>2</a:t>
            </a:r>
            <a:r>
              <a:rPr lang="en-US" altLang="zh-CN" sz="1600">
                <a:ea typeface="宋体" charset="-122"/>
              </a:rPr>
              <a:t> is not in BCNF. </a:t>
            </a:r>
          </a:p>
        </p:txBody>
      </p:sp>
    </p:spTree>
    <p:extLst>
      <p:ext uri="{BB962C8B-B14F-4D97-AF65-F5344CB8AC3E}">
        <p14:creationId xmlns:p14="http://schemas.microsoft.com/office/powerpoint/2010/main" val="305714940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pPr>
              <a:defRPr/>
            </a:pPr>
            <a:r>
              <a:rPr lang="en-US" altLang="zh-CN">
                <a:ea typeface="宋体" charset="-122"/>
              </a:rPr>
              <a:t>BCNF Decomposition Algorithm</a:t>
            </a:r>
          </a:p>
        </p:txBody>
      </p:sp>
      <p:sp>
        <p:nvSpPr>
          <p:cNvPr id="10243" name="Rectangle 3"/>
          <p:cNvSpPr>
            <a:spLocks noGrp="1" noChangeArrowheads="1"/>
          </p:cNvSpPr>
          <p:nvPr>
            <p:ph type="body" idx="1"/>
          </p:nvPr>
        </p:nvSpPr>
        <p:spPr>
          <a:xfrm>
            <a:off x="1066800" y="990600"/>
            <a:ext cx="6724650" cy="4114800"/>
          </a:xfrm>
        </p:spPr>
        <p:txBody>
          <a:bodyPr/>
          <a:lstStyle/>
          <a:p>
            <a:pPr>
              <a:buFont typeface="Monotype Sorts" pitchFamily="2" charset="2"/>
              <a:buNone/>
              <a:tabLst>
                <a:tab pos="565150" algn="l"/>
                <a:tab pos="803275" algn="l"/>
                <a:tab pos="1489075" algn="l"/>
                <a:tab pos="1771650" algn="l"/>
              </a:tabLst>
            </a:pPr>
            <a:r>
              <a:rPr lang="zh-CN" altLang="en-US" sz="1800" i="1">
                <a:ea typeface="宋体" charset="-122"/>
              </a:rPr>
              <a:t>	</a:t>
            </a:r>
            <a:r>
              <a:rPr lang="en-US" altLang="zh-CN" sz="1800" i="1">
                <a:ea typeface="宋体" charset="-122"/>
              </a:rPr>
              <a:t>result </a:t>
            </a:r>
            <a:r>
              <a:rPr lang="en-US" altLang="zh-CN" sz="1800">
                <a:ea typeface="宋体" charset="-122"/>
              </a:rPr>
              <a:t>:= {</a:t>
            </a:r>
            <a:r>
              <a:rPr lang="en-US" altLang="zh-CN" sz="1800" i="1">
                <a:ea typeface="宋体" charset="-122"/>
              </a:rPr>
              <a:t>R</a:t>
            </a:r>
            <a:r>
              <a:rPr lang="en-US" altLang="zh-CN" sz="1800">
                <a:ea typeface="宋体" charset="-122"/>
              </a:rPr>
              <a:t>};</a:t>
            </a:r>
            <a:br>
              <a:rPr lang="en-US" altLang="zh-CN" sz="1800">
                <a:ea typeface="宋体" charset="-122"/>
              </a:rPr>
            </a:br>
            <a:r>
              <a:rPr lang="en-US" altLang="zh-CN" sz="1800" i="1">
                <a:ea typeface="宋体" charset="-122"/>
              </a:rPr>
              <a:t>done </a:t>
            </a:r>
            <a:r>
              <a:rPr lang="en-US" altLang="zh-CN" sz="1800">
                <a:ea typeface="宋体" charset="-122"/>
              </a:rPr>
              <a:t>:= false;</a:t>
            </a:r>
            <a:br>
              <a:rPr lang="en-US" altLang="zh-CN" sz="1800">
                <a:ea typeface="宋体" charset="-122"/>
              </a:rPr>
            </a:br>
            <a:r>
              <a:rPr lang="en-US" altLang="zh-CN" sz="1800">
                <a:ea typeface="宋体" charset="-122"/>
              </a:rPr>
              <a:t>compute </a:t>
            </a:r>
            <a:r>
              <a:rPr lang="en-US" altLang="zh-CN" sz="1800" i="1">
                <a:ea typeface="宋体" charset="-122"/>
              </a:rPr>
              <a:t>F</a:t>
            </a:r>
            <a:r>
              <a:rPr lang="en-US" altLang="zh-CN" sz="1800" baseline="30000">
                <a:ea typeface="宋体" charset="-122"/>
              </a:rPr>
              <a:t>+</a:t>
            </a:r>
            <a:r>
              <a:rPr lang="en-US" altLang="zh-CN" sz="1800">
                <a:ea typeface="宋体" charset="-122"/>
              </a:rPr>
              <a:t>;</a:t>
            </a:r>
            <a:br>
              <a:rPr lang="en-US" altLang="zh-CN" sz="1800">
                <a:ea typeface="宋体" charset="-122"/>
              </a:rPr>
            </a:br>
            <a:r>
              <a:rPr lang="en-US" altLang="zh-CN" sz="1800" b="1">
                <a:ea typeface="宋体" charset="-122"/>
              </a:rPr>
              <a:t>while (not </a:t>
            </a:r>
            <a:r>
              <a:rPr lang="en-US" altLang="zh-CN" sz="1800" i="1">
                <a:ea typeface="宋体" charset="-122"/>
              </a:rPr>
              <a:t>done) </a:t>
            </a:r>
            <a:r>
              <a:rPr lang="en-US" altLang="zh-CN" sz="1800" b="1">
                <a:ea typeface="宋体" charset="-122"/>
              </a:rPr>
              <a:t>do</a:t>
            </a:r>
            <a:br>
              <a:rPr lang="en-US" altLang="zh-CN" sz="1800" b="1">
                <a:ea typeface="宋体" charset="-122"/>
              </a:rPr>
            </a:br>
            <a:r>
              <a:rPr lang="en-US" altLang="zh-CN" sz="1800" b="1">
                <a:ea typeface="宋体" charset="-122"/>
              </a:rPr>
              <a:t>	if </a:t>
            </a:r>
            <a:r>
              <a:rPr lang="en-US" altLang="zh-CN" sz="1800">
                <a:ea typeface="宋体" charset="-122"/>
              </a:rPr>
              <a:t>(there is a schema </a:t>
            </a:r>
            <a:r>
              <a:rPr lang="en-US" altLang="zh-CN" sz="1800" i="1">
                <a:ea typeface="宋体" charset="-122"/>
              </a:rPr>
              <a:t>R</a:t>
            </a:r>
            <a:r>
              <a:rPr lang="en-US" altLang="zh-CN" i="1" baseline="-25000">
                <a:ea typeface="宋体" charset="-122"/>
              </a:rPr>
              <a:t>i</a:t>
            </a:r>
            <a:r>
              <a:rPr lang="en-US" altLang="zh-CN" i="1">
                <a:ea typeface="宋体" charset="-122"/>
              </a:rPr>
              <a:t> </a:t>
            </a:r>
            <a:r>
              <a:rPr lang="en-US" altLang="zh-CN" sz="1800">
                <a:ea typeface="宋体" charset="-122"/>
              </a:rPr>
              <a:t>in </a:t>
            </a:r>
            <a:r>
              <a:rPr lang="en-US" altLang="zh-CN" sz="1800" i="1">
                <a:ea typeface="宋体" charset="-122"/>
              </a:rPr>
              <a:t>result </a:t>
            </a:r>
            <a:r>
              <a:rPr lang="en-US" altLang="zh-CN" sz="1800">
                <a:ea typeface="宋体" charset="-122"/>
              </a:rPr>
              <a:t> that is not in BCNF)</a:t>
            </a:r>
            <a:br>
              <a:rPr lang="en-US" altLang="zh-CN" sz="1800">
                <a:ea typeface="宋体" charset="-122"/>
              </a:rPr>
            </a:br>
            <a:r>
              <a:rPr lang="en-US" altLang="zh-CN" sz="1800">
                <a:ea typeface="宋体" charset="-122"/>
              </a:rPr>
              <a:t>		</a:t>
            </a:r>
            <a:r>
              <a:rPr lang="en-US" altLang="zh-CN" sz="1800" b="1">
                <a:ea typeface="宋体" charset="-122"/>
              </a:rPr>
              <a:t>then begin</a:t>
            </a:r>
            <a:br>
              <a:rPr lang="en-US" altLang="zh-CN" sz="1800" b="1">
                <a:ea typeface="宋体" charset="-122"/>
              </a:rPr>
            </a:br>
            <a:r>
              <a:rPr lang="en-US" altLang="zh-CN" sz="1800" b="1">
                <a:ea typeface="宋体" charset="-122"/>
              </a:rPr>
              <a:t>			</a:t>
            </a:r>
            <a:r>
              <a:rPr lang="en-US" altLang="zh-CN" sz="1800">
                <a:ea typeface="宋体" charset="-122"/>
              </a:rPr>
              <a:t>let </a:t>
            </a:r>
            <a:r>
              <a:rPr lang="en-US" altLang="zh-CN" sz="1800">
                <a:ea typeface="宋体" charset="-122"/>
                <a:sym typeface="Symbol" pitchFamily="18" charset="2"/>
              </a:rPr>
              <a:t></a:t>
            </a:r>
            <a:r>
              <a:rPr lang="en-US" altLang="zh-CN" sz="1800">
                <a:ea typeface="宋体" charset="-122"/>
                <a:sym typeface="Greek Symbols" pitchFamily="18" charset="2"/>
              </a:rPr>
              <a:t> </a:t>
            </a:r>
            <a:r>
              <a:rPr lang="en-US" altLang="zh-CN" sz="1800">
                <a:ea typeface="宋体" charset="-122"/>
                <a:sym typeface="Symbol" pitchFamily="18" charset="2"/>
              </a:rPr>
              <a:t></a:t>
            </a:r>
            <a:r>
              <a:rPr lang="en-US" altLang="zh-CN" sz="1800">
                <a:ea typeface="宋体" charset="-122"/>
                <a:sym typeface="Monotype Sorts" pitchFamily="2" charset="2"/>
              </a:rPr>
              <a:t> </a:t>
            </a:r>
            <a:r>
              <a:rPr lang="en-US" altLang="zh-CN" sz="1800" i="1">
                <a:ea typeface="宋体" charset="-122"/>
                <a:sym typeface="Symbol" pitchFamily="18" charset="2"/>
              </a:rPr>
              <a:t></a:t>
            </a:r>
            <a:r>
              <a:rPr lang="en-US" altLang="zh-CN" sz="1800" i="1">
                <a:ea typeface="宋体" charset="-122"/>
                <a:sym typeface="Greek Symbols" pitchFamily="18" charset="2"/>
              </a:rPr>
              <a:t> </a:t>
            </a:r>
            <a:r>
              <a:rPr lang="en-US" altLang="zh-CN" sz="1800">
                <a:ea typeface="宋体" charset="-122"/>
                <a:sym typeface="Greek Symbols" pitchFamily="18" charset="2"/>
              </a:rPr>
              <a:t> be a nontrivial functional</a:t>
            </a:r>
            <a:br>
              <a:rPr lang="en-US" altLang="zh-CN" sz="1800">
                <a:ea typeface="宋体" charset="-122"/>
                <a:sym typeface="Greek Symbols" pitchFamily="18" charset="2"/>
              </a:rPr>
            </a:br>
            <a:r>
              <a:rPr lang="en-US" altLang="zh-CN" sz="1800">
                <a:ea typeface="宋体" charset="-122"/>
                <a:sym typeface="Greek Symbols" pitchFamily="18" charset="2"/>
              </a:rPr>
              <a:t>				dependency that holds on </a:t>
            </a:r>
            <a:r>
              <a:rPr lang="en-US" altLang="zh-CN" sz="1800" i="1">
                <a:ea typeface="宋体" charset="-122"/>
                <a:sym typeface="Greek Symbols" pitchFamily="18" charset="2"/>
              </a:rPr>
              <a:t>R</a:t>
            </a:r>
            <a:r>
              <a:rPr lang="en-US" altLang="zh-CN" sz="1800" i="1" baseline="-25000">
                <a:ea typeface="宋体" charset="-122"/>
                <a:sym typeface="Greek Symbols" pitchFamily="18" charset="2"/>
              </a:rPr>
              <a:t>i</a:t>
            </a:r>
            <a:br>
              <a:rPr lang="en-US" altLang="zh-CN" sz="1800" i="1">
                <a:ea typeface="宋体" charset="-122"/>
                <a:sym typeface="Greek Symbols" pitchFamily="18" charset="2"/>
              </a:rPr>
            </a:br>
            <a:r>
              <a:rPr lang="en-US" altLang="zh-CN" sz="1800" i="1">
                <a:ea typeface="宋体" charset="-122"/>
                <a:sym typeface="Greek Symbols" pitchFamily="18" charset="2"/>
              </a:rPr>
              <a:t>				</a:t>
            </a:r>
            <a:r>
              <a:rPr lang="en-US" altLang="zh-CN" sz="1800">
                <a:ea typeface="宋体" charset="-122"/>
                <a:sym typeface="Greek Symbols" pitchFamily="18" charset="2"/>
              </a:rPr>
              <a:t>such that </a:t>
            </a:r>
            <a:r>
              <a:rPr lang="en-US" altLang="zh-CN" sz="1800">
                <a:ea typeface="宋体" charset="-122"/>
                <a:sym typeface="Symbol" pitchFamily="18" charset="2"/>
              </a:rPr>
              <a:t></a:t>
            </a:r>
            <a:r>
              <a:rPr lang="en-US" altLang="zh-CN" sz="1800">
                <a:ea typeface="宋体" charset="-122"/>
                <a:sym typeface="Greek Symbols" pitchFamily="18" charset="2"/>
              </a:rPr>
              <a:t> </a:t>
            </a:r>
            <a:r>
              <a:rPr lang="en-US" altLang="zh-CN" sz="1800">
                <a:ea typeface="宋体" charset="-122"/>
                <a:sym typeface="Symbol" pitchFamily="18" charset="2"/>
              </a:rPr>
              <a:t></a:t>
            </a:r>
            <a:r>
              <a:rPr lang="en-US" altLang="zh-CN" sz="1800">
                <a:ea typeface="宋体" charset="-122"/>
                <a:sym typeface="Monotype Sorts" pitchFamily="2" charset="2"/>
              </a:rPr>
              <a:t> </a:t>
            </a:r>
            <a:r>
              <a:rPr lang="en-US" altLang="zh-CN" sz="1800" i="1">
                <a:ea typeface="宋体" charset="-122"/>
                <a:sym typeface="Greek Symbols" pitchFamily="18" charset="2"/>
              </a:rPr>
              <a:t>R</a:t>
            </a:r>
            <a:r>
              <a:rPr lang="en-US" altLang="zh-CN" i="1" baseline="-25000">
                <a:ea typeface="宋体" charset="-122"/>
                <a:sym typeface="Greek Symbols" pitchFamily="18" charset="2"/>
              </a:rPr>
              <a:t>i</a:t>
            </a:r>
            <a:r>
              <a:rPr lang="en-US" altLang="zh-CN" sz="1800" i="1">
                <a:ea typeface="宋体" charset="-122"/>
                <a:sym typeface="Greek Symbols" pitchFamily="18" charset="2"/>
              </a:rPr>
              <a:t> </a:t>
            </a:r>
            <a:r>
              <a:rPr lang="en-US" altLang="zh-CN" sz="1800">
                <a:ea typeface="宋体" charset="-122"/>
                <a:sym typeface="Greek Symbols" pitchFamily="18" charset="2"/>
              </a:rPr>
              <a:t>is not in </a:t>
            </a:r>
            <a:r>
              <a:rPr lang="en-US" altLang="zh-CN" sz="1800" i="1">
                <a:ea typeface="宋体" charset="-122"/>
                <a:sym typeface="Greek Symbols" pitchFamily="18" charset="2"/>
              </a:rPr>
              <a:t>F</a:t>
            </a:r>
            <a:r>
              <a:rPr lang="en-US" altLang="zh-CN" sz="1800" baseline="30000">
                <a:ea typeface="宋体" charset="-122"/>
                <a:sym typeface="Greek Symbols" pitchFamily="18" charset="2"/>
              </a:rPr>
              <a:t>+</a:t>
            </a:r>
            <a:r>
              <a:rPr lang="en-US" altLang="zh-CN" sz="1800">
                <a:ea typeface="宋体" charset="-122"/>
                <a:sym typeface="Greek Symbols" pitchFamily="18" charset="2"/>
              </a:rPr>
              <a:t>, </a:t>
            </a:r>
            <a:br>
              <a:rPr lang="en-US" altLang="zh-CN" sz="1800">
                <a:ea typeface="宋体" charset="-122"/>
                <a:sym typeface="Greek Symbols" pitchFamily="18" charset="2"/>
              </a:rPr>
            </a:br>
            <a:r>
              <a:rPr lang="en-US" altLang="zh-CN" sz="1800">
                <a:ea typeface="宋体" charset="-122"/>
                <a:sym typeface="Greek Symbols" pitchFamily="18" charset="2"/>
              </a:rPr>
              <a:t>				and </a:t>
            </a:r>
            <a:r>
              <a:rPr lang="en-US" altLang="zh-CN" sz="1800">
                <a:solidFill>
                  <a:schemeClr val="tx2"/>
                </a:solidFill>
                <a:ea typeface="宋体" charset="-122"/>
                <a:sym typeface="Symbol" pitchFamily="18" charset="2"/>
              </a:rPr>
              <a:t></a:t>
            </a:r>
            <a:r>
              <a:rPr lang="en-US" altLang="zh-CN" sz="1800">
                <a:solidFill>
                  <a:schemeClr val="tx2"/>
                </a:solidFill>
                <a:ea typeface="宋体" charset="-122"/>
                <a:sym typeface="Greek Symbols" pitchFamily="18" charset="2"/>
              </a:rPr>
              <a:t> </a:t>
            </a:r>
            <a:r>
              <a:rPr lang="en-US" altLang="zh-CN" sz="1800">
                <a:solidFill>
                  <a:schemeClr val="tx2"/>
                </a:solidFill>
                <a:ea typeface="宋体" charset="-122"/>
                <a:sym typeface="Symbol" pitchFamily="18" charset="2"/>
              </a:rPr>
              <a:t> </a:t>
            </a:r>
            <a:r>
              <a:rPr lang="en-US" altLang="zh-CN" sz="1800" i="1">
                <a:solidFill>
                  <a:schemeClr val="tx2"/>
                </a:solidFill>
                <a:ea typeface="宋体" charset="-122"/>
                <a:sym typeface="Symbol" pitchFamily="18" charset="2"/>
              </a:rPr>
              <a:t></a:t>
            </a:r>
            <a:r>
              <a:rPr lang="en-US" altLang="zh-CN" sz="1800" i="1">
                <a:solidFill>
                  <a:schemeClr val="tx2"/>
                </a:solidFill>
                <a:ea typeface="宋体" charset="-122"/>
                <a:sym typeface="Greek Symbols" pitchFamily="18" charset="2"/>
              </a:rPr>
              <a:t>  = </a:t>
            </a:r>
            <a:r>
              <a:rPr lang="en-US" altLang="zh-CN" sz="1800">
                <a:solidFill>
                  <a:schemeClr val="tx2"/>
                </a:solidFill>
                <a:ea typeface="宋体" charset="-122"/>
                <a:sym typeface="Symbol" pitchFamily="18" charset="2"/>
              </a:rPr>
              <a:t></a:t>
            </a:r>
            <a:r>
              <a:rPr lang="en-US" altLang="zh-CN" sz="1800">
                <a:ea typeface="宋体" charset="-122"/>
                <a:sym typeface="Symbol" pitchFamily="18" charset="2"/>
              </a:rPr>
              <a:t>;</a:t>
            </a:r>
            <a:br>
              <a:rPr lang="en-US" altLang="zh-CN" sz="1800">
                <a:ea typeface="宋体" charset="-122"/>
                <a:sym typeface="Symbol" pitchFamily="18" charset="2"/>
              </a:rPr>
            </a:br>
            <a:r>
              <a:rPr lang="en-US" altLang="zh-CN" sz="1800">
                <a:ea typeface="宋体" charset="-122"/>
                <a:sym typeface="Symbol" pitchFamily="18" charset="2"/>
              </a:rPr>
              <a:t>			   </a:t>
            </a:r>
            <a:r>
              <a:rPr lang="en-US" altLang="zh-CN" sz="1800" i="1">
                <a:ea typeface="宋体" charset="-122"/>
                <a:sym typeface="Symbol" pitchFamily="18" charset="2"/>
              </a:rPr>
              <a:t>result </a:t>
            </a:r>
            <a:r>
              <a:rPr lang="en-US" altLang="zh-CN" sz="1800">
                <a:ea typeface="宋体" charset="-122"/>
                <a:sym typeface="Symbol" pitchFamily="18" charset="2"/>
              </a:rPr>
              <a:t>:= (</a:t>
            </a:r>
            <a:r>
              <a:rPr lang="en-US" altLang="zh-CN" sz="1800" i="1">
                <a:ea typeface="宋体" charset="-122"/>
                <a:sym typeface="Symbol" pitchFamily="18" charset="2"/>
              </a:rPr>
              <a:t>result – R</a:t>
            </a:r>
            <a:r>
              <a:rPr lang="en-US" altLang="zh-CN" sz="1800" i="1" baseline="-25000">
                <a:ea typeface="宋体" charset="-122"/>
                <a:sym typeface="Symbol" pitchFamily="18" charset="2"/>
              </a:rPr>
              <a:t>i</a:t>
            </a:r>
            <a:r>
              <a:rPr lang="en-US" altLang="zh-CN" sz="1800" i="1">
                <a:ea typeface="宋体" charset="-122"/>
                <a:sym typeface="Symbol" pitchFamily="18" charset="2"/>
              </a:rPr>
              <a:t>) </a:t>
            </a:r>
            <a:r>
              <a:rPr lang="en-US" altLang="zh-CN" sz="1800">
                <a:ea typeface="宋体" charset="-122"/>
                <a:sym typeface="Symbol" pitchFamily="18" charset="2"/>
              </a:rPr>
              <a:t> </a:t>
            </a:r>
            <a:r>
              <a:rPr lang="en-US" altLang="zh-CN" sz="1800">
                <a:solidFill>
                  <a:schemeClr val="tx2"/>
                </a:solidFill>
                <a:ea typeface="宋体" charset="-122"/>
                <a:sym typeface="Symbol" pitchFamily="18" charset="2"/>
              </a:rPr>
              <a:t>(</a:t>
            </a:r>
            <a:r>
              <a:rPr lang="en-US" altLang="zh-CN" sz="1800" i="1">
                <a:solidFill>
                  <a:schemeClr val="tx2"/>
                </a:solidFill>
                <a:ea typeface="宋体" charset="-122"/>
                <a:sym typeface="Symbol" pitchFamily="18" charset="2"/>
              </a:rPr>
              <a:t>R</a:t>
            </a:r>
            <a:r>
              <a:rPr lang="en-US" altLang="zh-CN" sz="1800" i="1" baseline="-25000">
                <a:solidFill>
                  <a:schemeClr val="tx2"/>
                </a:solidFill>
                <a:ea typeface="宋体" charset="-122"/>
                <a:sym typeface="Symbol" pitchFamily="18" charset="2"/>
              </a:rPr>
              <a:t>i</a:t>
            </a:r>
            <a:r>
              <a:rPr lang="en-US" altLang="zh-CN" sz="1800" i="1">
                <a:solidFill>
                  <a:schemeClr val="tx2"/>
                </a:solidFill>
                <a:ea typeface="宋体" charset="-122"/>
                <a:sym typeface="Symbol" pitchFamily="18" charset="2"/>
              </a:rPr>
              <a:t> – </a:t>
            </a:r>
            <a:r>
              <a:rPr lang="en-US" altLang="zh-CN" sz="1800">
                <a:solidFill>
                  <a:schemeClr val="tx2"/>
                </a:solidFill>
                <a:ea typeface="宋体" charset="-122"/>
                <a:sym typeface="Greek Symbols" pitchFamily="18" charset="2"/>
              </a:rPr>
              <a:t>) </a:t>
            </a:r>
            <a:r>
              <a:rPr lang="en-US" altLang="zh-CN" sz="1800">
                <a:solidFill>
                  <a:schemeClr val="tx2"/>
                </a:solidFill>
                <a:ea typeface="宋体" charset="-122"/>
                <a:sym typeface="Symbol" pitchFamily="18" charset="2"/>
              </a:rPr>
              <a:t> (</a:t>
            </a:r>
            <a:r>
              <a:rPr lang="en-US" altLang="zh-CN" sz="1800">
                <a:solidFill>
                  <a:schemeClr val="tx2"/>
                </a:solidFill>
                <a:ea typeface="宋体" charset="-122"/>
                <a:sym typeface="Greek Symbols" pitchFamily="18" charset="2"/>
              </a:rPr>
              <a:t>, </a:t>
            </a:r>
            <a:r>
              <a:rPr lang="en-US" altLang="zh-CN" sz="1800" i="1">
                <a:solidFill>
                  <a:schemeClr val="tx2"/>
                </a:solidFill>
                <a:ea typeface="宋体" charset="-122"/>
                <a:sym typeface="Symbol" pitchFamily="18" charset="2"/>
              </a:rPr>
              <a:t></a:t>
            </a:r>
            <a:r>
              <a:rPr lang="en-US" altLang="zh-CN" sz="1800" i="1">
                <a:solidFill>
                  <a:schemeClr val="tx2"/>
                </a:solidFill>
                <a:ea typeface="宋体" charset="-122"/>
                <a:sym typeface="Greek Symbols" pitchFamily="18" charset="2"/>
              </a:rPr>
              <a:t> );</a:t>
            </a:r>
            <a:br>
              <a:rPr lang="en-US" altLang="zh-CN" sz="1800" i="1">
                <a:ea typeface="宋体" charset="-122"/>
                <a:sym typeface="Greek Symbols" pitchFamily="18" charset="2"/>
              </a:rPr>
            </a:br>
            <a:r>
              <a:rPr lang="en-US" altLang="zh-CN" sz="1800" i="1">
                <a:ea typeface="宋体" charset="-122"/>
                <a:sym typeface="Greek Symbols" pitchFamily="18" charset="2"/>
              </a:rPr>
              <a:t>	    	</a:t>
            </a:r>
            <a:r>
              <a:rPr lang="en-US" altLang="zh-CN" sz="1800" b="1">
                <a:ea typeface="宋体" charset="-122"/>
                <a:sym typeface="Greek Symbols" pitchFamily="18" charset="2"/>
              </a:rPr>
              <a:t>end</a:t>
            </a:r>
            <a:br>
              <a:rPr lang="en-US" altLang="zh-CN" sz="1800" b="1">
                <a:ea typeface="宋体" charset="-122"/>
                <a:sym typeface="Greek Symbols" pitchFamily="18" charset="2"/>
              </a:rPr>
            </a:br>
            <a:r>
              <a:rPr lang="en-US" altLang="zh-CN" sz="1800" b="1">
                <a:ea typeface="宋体" charset="-122"/>
                <a:sym typeface="Greek Symbols" pitchFamily="18" charset="2"/>
              </a:rPr>
              <a:t>		else</a:t>
            </a:r>
            <a:r>
              <a:rPr lang="en-US" altLang="zh-CN" sz="1800" i="1">
                <a:ea typeface="宋体" charset="-122"/>
                <a:sym typeface="Greek Symbols" pitchFamily="18" charset="2"/>
              </a:rPr>
              <a:t> done </a:t>
            </a:r>
            <a:r>
              <a:rPr lang="en-US" altLang="zh-CN" sz="1800">
                <a:ea typeface="宋体" charset="-122"/>
                <a:sym typeface="Greek Symbols" pitchFamily="18" charset="2"/>
              </a:rPr>
              <a:t>:= </a:t>
            </a:r>
            <a:r>
              <a:rPr lang="en-US" altLang="zh-CN" sz="1800" b="1">
                <a:ea typeface="宋体" charset="-122"/>
                <a:sym typeface="Greek Symbols" pitchFamily="18" charset="2"/>
              </a:rPr>
              <a:t>true;</a:t>
            </a:r>
          </a:p>
          <a:p>
            <a:pPr>
              <a:buFont typeface="Monotype Sorts" pitchFamily="2" charset="2"/>
              <a:buNone/>
              <a:tabLst>
                <a:tab pos="565150" algn="l"/>
                <a:tab pos="803275" algn="l"/>
                <a:tab pos="1489075" algn="l"/>
                <a:tab pos="1771650" algn="l"/>
              </a:tabLst>
            </a:pPr>
            <a:r>
              <a:rPr lang="en-US" altLang="zh-CN" sz="1800">
                <a:ea typeface="宋体" charset="-122"/>
                <a:sym typeface="Greek Symbols" pitchFamily="18" charset="2"/>
              </a:rPr>
              <a:t>Note:  each </a:t>
            </a:r>
            <a:r>
              <a:rPr lang="en-US" altLang="zh-CN" sz="1800" i="1">
                <a:ea typeface="宋体" charset="-122"/>
                <a:sym typeface="Greek Symbols" pitchFamily="18" charset="2"/>
              </a:rPr>
              <a:t>R</a:t>
            </a:r>
            <a:r>
              <a:rPr lang="en-US" altLang="zh-CN" sz="1800" i="1" baseline="-25000">
                <a:ea typeface="宋体" charset="-122"/>
                <a:sym typeface="Greek Symbols" pitchFamily="18" charset="2"/>
              </a:rPr>
              <a:t>i</a:t>
            </a:r>
            <a:r>
              <a:rPr lang="en-US" altLang="zh-CN" sz="1800" i="1">
                <a:ea typeface="宋体" charset="-122"/>
                <a:sym typeface="Greek Symbols" pitchFamily="18" charset="2"/>
              </a:rPr>
              <a:t> </a:t>
            </a:r>
            <a:r>
              <a:rPr lang="en-US" altLang="zh-CN" sz="1800">
                <a:ea typeface="宋体" charset="-122"/>
                <a:sym typeface="Greek Symbols" pitchFamily="18" charset="2"/>
              </a:rPr>
              <a:t>is in BCNF, and decomposition is lossless-join.</a:t>
            </a:r>
          </a:p>
        </p:txBody>
      </p:sp>
      <p:sp>
        <p:nvSpPr>
          <p:cNvPr id="10244" name="AutoShape 5"/>
          <p:cNvSpPr>
            <a:spLocks noChangeArrowheads="1"/>
          </p:cNvSpPr>
          <p:nvPr/>
        </p:nvSpPr>
        <p:spPr bwMode="auto">
          <a:xfrm>
            <a:off x="6432550" y="2787650"/>
            <a:ext cx="1697038" cy="782638"/>
          </a:xfrm>
          <a:prstGeom prst="cloudCallout">
            <a:avLst>
              <a:gd name="adj1" fmla="val -74134"/>
              <a:gd name="adj2" fmla="val 23227"/>
            </a:avLst>
          </a:prstGeom>
          <a:solidFill>
            <a:schemeClr val="accent1"/>
          </a:solidFill>
          <a:ln w="9525">
            <a:solidFill>
              <a:schemeClr val="tx1"/>
            </a:solidFill>
            <a:round/>
            <a:headEnd/>
            <a:tailEnd/>
          </a:ln>
        </p:spPr>
        <p:txBody>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eaLnBrk="0" fontAlgn="base" hangingPunct="0">
              <a:spcBef>
                <a:spcPct val="0"/>
              </a:spcBef>
              <a:spcAft>
                <a:spcPct val="0"/>
              </a:spcAft>
              <a:defRPr>
                <a:solidFill>
                  <a:schemeClr val="tx1"/>
                </a:solidFill>
                <a:latin typeface="Helvetica" pitchFamily="34" charset="0"/>
              </a:defRPr>
            </a:lvl6pPr>
            <a:lvl7pPr marL="2971800" indent="-228600" eaLnBrk="0" fontAlgn="base" hangingPunct="0">
              <a:spcBef>
                <a:spcPct val="0"/>
              </a:spcBef>
              <a:spcAft>
                <a:spcPct val="0"/>
              </a:spcAft>
              <a:defRPr>
                <a:solidFill>
                  <a:schemeClr val="tx1"/>
                </a:solidFill>
                <a:latin typeface="Helvetica" pitchFamily="34" charset="0"/>
              </a:defRPr>
            </a:lvl7pPr>
            <a:lvl8pPr marL="3429000" indent="-228600" eaLnBrk="0" fontAlgn="base" hangingPunct="0">
              <a:spcBef>
                <a:spcPct val="0"/>
              </a:spcBef>
              <a:spcAft>
                <a:spcPct val="0"/>
              </a:spcAft>
              <a:defRPr>
                <a:solidFill>
                  <a:schemeClr val="tx1"/>
                </a:solidFill>
                <a:latin typeface="Helvetica" pitchFamily="34" charset="0"/>
              </a:defRPr>
            </a:lvl8pPr>
            <a:lvl9pPr marL="3886200" indent="-228600" eaLnBrk="0" fontAlgn="base" hangingPunct="0">
              <a:spcBef>
                <a:spcPct val="0"/>
              </a:spcBef>
              <a:spcAft>
                <a:spcPct val="0"/>
              </a:spcAft>
              <a:defRPr>
                <a:solidFill>
                  <a:schemeClr val="tx1"/>
                </a:solidFill>
                <a:latin typeface="Helvetica" pitchFamily="34" charset="0"/>
              </a:defRPr>
            </a:lvl9pPr>
          </a:lstStyle>
          <a:p>
            <a:pPr algn="ctr"/>
            <a:r>
              <a:rPr kumimoji="1" lang="en-US" altLang="zh-CN">
                <a:ea typeface="宋体" charset="-122"/>
                <a:sym typeface="Symbol" pitchFamily="18" charset="2"/>
              </a:rPr>
              <a:t></a:t>
            </a:r>
            <a:r>
              <a:rPr kumimoji="1" lang="en-US" altLang="zh-CN">
                <a:ea typeface="宋体" charset="-122"/>
                <a:sym typeface="Greek Symbols" pitchFamily="18" charset="2"/>
              </a:rPr>
              <a:t> </a:t>
            </a:r>
            <a:r>
              <a:rPr kumimoji="1" lang="en-US" altLang="zh-CN">
                <a:ea typeface="宋体" charset="-122"/>
                <a:sym typeface="Symbol" pitchFamily="18" charset="2"/>
              </a:rPr>
              <a:t></a:t>
            </a:r>
            <a:r>
              <a:rPr kumimoji="1" lang="en-US" altLang="zh-CN">
                <a:ea typeface="宋体" charset="-122"/>
                <a:sym typeface="Monotype Sorts" pitchFamily="2" charset="2"/>
              </a:rPr>
              <a:t> </a:t>
            </a:r>
            <a:r>
              <a:rPr kumimoji="1" lang="en-US" altLang="zh-CN" i="1">
                <a:ea typeface="宋体" charset="-122"/>
                <a:sym typeface="Symbol" pitchFamily="18" charset="2"/>
              </a:rPr>
              <a:t> is bad?</a:t>
            </a:r>
            <a:endParaRPr kumimoji="1" lang="zh-CN" altLang="en-US" i="1">
              <a:ea typeface="宋体" charset="-122"/>
              <a:sym typeface="Symbol" pitchFamily="18" charset="2"/>
            </a:endParaRPr>
          </a:p>
        </p:txBody>
      </p:sp>
    </p:spTree>
    <p:extLst>
      <p:ext uri="{BB962C8B-B14F-4D97-AF65-F5344CB8AC3E}">
        <p14:creationId xmlns:p14="http://schemas.microsoft.com/office/powerpoint/2010/main" val="133160065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pPr>
              <a:defRPr/>
            </a:pPr>
            <a:r>
              <a:rPr lang="en-US" altLang="zh-CN">
                <a:ea typeface="宋体" charset="-122"/>
              </a:rPr>
              <a:t>Example of BCNF Decomposition</a:t>
            </a:r>
          </a:p>
        </p:txBody>
      </p:sp>
      <p:sp>
        <p:nvSpPr>
          <p:cNvPr id="11267" name="Rectangle 3"/>
          <p:cNvSpPr>
            <a:spLocks noGrp="1" noChangeArrowheads="1"/>
          </p:cNvSpPr>
          <p:nvPr>
            <p:ph type="body" idx="1"/>
          </p:nvPr>
        </p:nvSpPr>
        <p:spPr>
          <a:xfrm>
            <a:off x="1066800" y="1066800"/>
            <a:ext cx="7029450" cy="4608513"/>
          </a:xfrm>
        </p:spPr>
        <p:txBody>
          <a:bodyPr/>
          <a:lstStyle/>
          <a:p>
            <a:pPr>
              <a:tabLst>
                <a:tab pos="744538" algn="l"/>
                <a:tab pos="2574925" algn="l"/>
              </a:tabLst>
            </a:pPr>
            <a:r>
              <a:rPr lang="en-US" altLang="zh-CN" sz="1800" i="1" dirty="0">
                <a:ea typeface="宋体" charset="-122"/>
              </a:rPr>
              <a:t>Example schema not in BCNF:</a:t>
            </a:r>
          </a:p>
          <a:p>
            <a:pPr lvl="1">
              <a:tabLst>
                <a:tab pos="744538" algn="l"/>
                <a:tab pos="2574925" algn="l"/>
              </a:tabLst>
            </a:pPr>
            <a:r>
              <a:rPr lang="en-US" altLang="zh-CN" sz="1600" i="1" dirty="0">
                <a:ea typeface="宋体" charset="-122"/>
              </a:rPr>
              <a:t> </a:t>
            </a:r>
            <a:r>
              <a:rPr lang="en-US" altLang="zh-CN" sz="1600" i="1" dirty="0" err="1">
                <a:ea typeface="宋体" charset="-122"/>
              </a:rPr>
              <a:t>instr_dept</a:t>
            </a:r>
            <a:r>
              <a:rPr lang="en-US" altLang="zh-CN" sz="1600" i="1" dirty="0">
                <a:ea typeface="宋体" charset="-122"/>
              </a:rPr>
              <a:t> (ID, name, salary, </a:t>
            </a:r>
            <a:r>
              <a:rPr lang="en-US" altLang="zh-CN" sz="1600" i="1" dirty="0" err="1">
                <a:ea typeface="宋体" charset="-122"/>
              </a:rPr>
              <a:t>dept_name</a:t>
            </a:r>
            <a:r>
              <a:rPr lang="en-US" altLang="zh-CN" sz="1600" i="1" dirty="0">
                <a:ea typeface="宋体" charset="-122"/>
              </a:rPr>
              <a:t>, building, budget )</a:t>
            </a:r>
          </a:p>
          <a:p>
            <a:pPr lvl="1">
              <a:tabLst>
                <a:tab pos="744538" algn="l"/>
                <a:tab pos="2574925" algn="l"/>
              </a:tabLst>
            </a:pPr>
            <a:r>
              <a:rPr lang="en-US" altLang="zh-CN" sz="1600" i="1" dirty="0">
                <a:ea typeface="宋体" charset="-122"/>
              </a:rPr>
              <a:t> </a:t>
            </a:r>
            <a:r>
              <a:rPr lang="en-US" altLang="zh-CN" sz="1600" i="1" dirty="0" err="1">
                <a:ea typeface="宋体" charset="-122"/>
              </a:rPr>
              <a:t>dept_name</a:t>
            </a:r>
            <a:r>
              <a:rPr lang="en-US" altLang="zh-CN" sz="1600" i="1" dirty="0">
                <a:ea typeface="宋体" charset="-122"/>
              </a:rPr>
              <a:t> </a:t>
            </a:r>
            <a:r>
              <a:rPr lang="en-US" altLang="zh-CN" sz="1600" dirty="0">
                <a:ea typeface="宋体" charset="-122"/>
                <a:sym typeface="Symbol" pitchFamily="18" charset="2"/>
              </a:rPr>
              <a:t></a:t>
            </a:r>
            <a:r>
              <a:rPr lang="en-US" altLang="zh-CN" sz="1600" dirty="0">
                <a:ea typeface="宋体" charset="-122"/>
                <a:sym typeface="Monotype Sorts" pitchFamily="2" charset="2"/>
              </a:rPr>
              <a:t> </a:t>
            </a:r>
            <a:r>
              <a:rPr lang="en-US" altLang="zh-CN" sz="1600" i="1" dirty="0">
                <a:ea typeface="宋体" charset="-122"/>
              </a:rPr>
              <a:t> building, budget</a:t>
            </a:r>
          </a:p>
          <a:p>
            <a:pPr marL="457200" lvl="1" indent="0">
              <a:buNone/>
              <a:tabLst>
                <a:tab pos="744538" algn="l"/>
                <a:tab pos="2574925" algn="l"/>
              </a:tabLst>
            </a:pPr>
            <a:r>
              <a:rPr lang="en-US" altLang="zh-CN" sz="1600" i="1" dirty="0">
                <a:ea typeface="宋体" charset="-122"/>
              </a:rPr>
              <a:t>             </a:t>
            </a:r>
            <a:r>
              <a:rPr lang="en-US" altLang="zh-CN" sz="1600" dirty="0">
                <a:ea typeface="宋体" charset="-122"/>
              </a:rPr>
              <a:t>holds on </a:t>
            </a:r>
            <a:r>
              <a:rPr lang="en-US" altLang="zh-CN" sz="1600" i="1" dirty="0" err="1">
                <a:ea typeface="宋体" charset="-122"/>
              </a:rPr>
              <a:t>instr_dept</a:t>
            </a:r>
            <a:r>
              <a:rPr lang="en-US" altLang="zh-CN" sz="1600" i="1" dirty="0">
                <a:ea typeface="宋体" charset="-122"/>
              </a:rPr>
              <a:t>, </a:t>
            </a:r>
            <a:r>
              <a:rPr lang="en-US" altLang="zh-CN" sz="1600" dirty="0">
                <a:ea typeface="宋体" charset="-122"/>
              </a:rPr>
              <a:t>but</a:t>
            </a:r>
            <a:r>
              <a:rPr lang="en-US" altLang="zh-CN" sz="1600" i="1" dirty="0">
                <a:ea typeface="宋体" charset="-122"/>
              </a:rPr>
              <a:t> </a:t>
            </a:r>
            <a:r>
              <a:rPr lang="en-US" altLang="zh-CN" sz="1600" i="1" dirty="0" err="1">
                <a:ea typeface="宋体" charset="-122"/>
              </a:rPr>
              <a:t>dept_name</a:t>
            </a:r>
            <a:r>
              <a:rPr lang="en-US" altLang="zh-CN" sz="1600" dirty="0">
                <a:ea typeface="宋体" charset="-122"/>
              </a:rPr>
              <a:t> is not a </a:t>
            </a:r>
            <a:r>
              <a:rPr lang="en-US" altLang="zh-CN" sz="1600" dirty="0" err="1">
                <a:ea typeface="宋体" charset="-122"/>
              </a:rPr>
              <a:t>superkey</a:t>
            </a:r>
            <a:endParaRPr lang="en-US" altLang="zh-CN" sz="1600" dirty="0">
              <a:ea typeface="宋体" charset="-122"/>
            </a:endParaRPr>
          </a:p>
          <a:p>
            <a:pPr lvl="1">
              <a:tabLst>
                <a:tab pos="744538" algn="l"/>
                <a:tab pos="2574925" algn="l"/>
              </a:tabLst>
            </a:pPr>
            <a:endParaRPr lang="en-US" altLang="zh-CN" sz="1600" i="1" dirty="0">
              <a:ea typeface="宋体" charset="-122"/>
            </a:endParaRPr>
          </a:p>
          <a:p>
            <a:pPr>
              <a:lnSpc>
                <a:spcPct val="90000"/>
              </a:lnSpc>
            </a:pPr>
            <a:r>
              <a:rPr lang="en-US" altLang="zh-CN" dirty="0">
                <a:ea typeface="宋体" charset="-122"/>
              </a:rPr>
              <a:t>Decomposing</a:t>
            </a:r>
          </a:p>
          <a:p>
            <a:pPr lvl="1">
              <a:lnSpc>
                <a:spcPct val="90000"/>
              </a:lnSpc>
            </a:pPr>
            <a:r>
              <a:rPr lang="en-US" altLang="zh-CN" dirty="0">
                <a:ea typeface="宋体" charset="-122"/>
                <a:sym typeface="Symbol" pitchFamily="18" charset="2"/>
              </a:rPr>
              <a:t> = </a:t>
            </a:r>
            <a:r>
              <a:rPr lang="en-US" altLang="zh-CN" i="1" dirty="0" err="1">
                <a:ea typeface="宋体" charset="-122"/>
                <a:sym typeface="Symbol" pitchFamily="18" charset="2"/>
              </a:rPr>
              <a:t>dept_name</a:t>
            </a:r>
            <a:endParaRPr lang="en-US" altLang="zh-CN" dirty="0">
              <a:ea typeface="宋体" charset="-122"/>
              <a:sym typeface="Symbol" pitchFamily="18" charset="2"/>
            </a:endParaRPr>
          </a:p>
          <a:p>
            <a:pPr lvl="1">
              <a:lnSpc>
                <a:spcPct val="90000"/>
              </a:lnSpc>
            </a:pPr>
            <a:r>
              <a:rPr lang="en-US" altLang="zh-CN" i="1" dirty="0">
                <a:ea typeface="宋体" charset="-122"/>
                <a:sym typeface="Symbol" pitchFamily="18" charset="2"/>
              </a:rPr>
              <a:t> </a:t>
            </a:r>
            <a:r>
              <a:rPr lang="en-US" altLang="zh-CN" dirty="0">
                <a:ea typeface="宋体" charset="-122"/>
                <a:sym typeface="Symbol" pitchFamily="18" charset="2"/>
              </a:rPr>
              <a:t>=</a:t>
            </a:r>
            <a:r>
              <a:rPr lang="en-US" altLang="zh-CN" i="1" dirty="0">
                <a:ea typeface="宋体" charset="-122"/>
                <a:sym typeface="Symbol" pitchFamily="18" charset="2"/>
              </a:rPr>
              <a:t> building, budget</a:t>
            </a:r>
          </a:p>
          <a:p>
            <a:pPr lvl="1">
              <a:lnSpc>
                <a:spcPct val="90000"/>
              </a:lnSpc>
              <a:buNone/>
            </a:pPr>
            <a:r>
              <a:rPr lang="en-US" altLang="zh-CN" dirty="0">
                <a:ea typeface="宋体" charset="-122"/>
              </a:rPr>
              <a:t>and </a:t>
            </a:r>
            <a:r>
              <a:rPr lang="en-US" altLang="zh-CN" i="1" dirty="0" err="1">
                <a:ea typeface="宋体" charset="-122"/>
              </a:rPr>
              <a:t>inst_dept</a:t>
            </a:r>
            <a:r>
              <a:rPr lang="en-US" altLang="zh-CN" dirty="0">
                <a:ea typeface="宋体" charset="-122"/>
              </a:rPr>
              <a:t> is replaced by</a:t>
            </a:r>
          </a:p>
          <a:p>
            <a:pPr lvl="1">
              <a:lnSpc>
                <a:spcPct val="90000"/>
              </a:lnSpc>
            </a:pPr>
            <a:r>
              <a:rPr lang="en-US" altLang="zh-CN" dirty="0">
                <a:ea typeface="宋体" charset="-122"/>
              </a:rPr>
              <a:t> (</a:t>
            </a:r>
            <a:r>
              <a:rPr lang="en-US" altLang="zh-CN" dirty="0">
                <a:ea typeface="宋体" charset="-122"/>
                <a:sym typeface="Symbol" pitchFamily="18" charset="2"/>
              </a:rPr>
              <a:t></a:t>
            </a:r>
            <a:r>
              <a:rPr lang="en-US" altLang="zh-CN" dirty="0">
                <a:ea typeface="宋体" charset="-122"/>
                <a:sym typeface="Greek Symbols" pitchFamily="18" charset="2"/>
              </a:rPr>
              <a:t>U </a:t>
            </a:r>
            <a:r>
              <a:rPr lang="en-US" altLang="zh-CN" dirty="0">
                <a:ea typeface="宋体" charset="-122"/>
                <a:sym typeface="Symbol" pitchFamily="18" charset="2"/>
              </a:rPr>
              <a:t></a:t>
            </a:r>
            <a:r>
              <a:rPr lang="en-US" altLang="zh-CN" i="1" dirty="0">
                <a:ea typeface="宋体" charset="-122"/>
                <a:sym typeface="Symbol" pitchFamily="18" charset="2"/>
              </a:rPr>
              <a:t> </a:t>
            </a:r>
            <a:r>
              <a:rPr lang="en-US" altLang="zh-CN" dirty="0">
                <a:ea typeface="宋体" charset="-122"/>
                <a:sym typeface="Symbol" pitchFamily="18" charset="2"/>
              </a:rPr>
              <a:t>) = ( </a:t>
            </a:r>
            <a:r>
              <a:rPr lang="en-US" altLang="zh-CN" i="1" dirty="0" err="1">
                <a:ea typeface="宋体" charset="-122"/>
                <a:sym typeface="Symbol" pitchFamily="18" charset="2"/>
              </a:rPr>
              <a:t>dept_name</a:t>
            </a:r>
            <a:r>
              <a:rPr lang="en-US" altLang="zh-CN" i="1" dirty="0">
                <a:ea typeface="宋体" charset="-122"/>
                <a:sym typeface="Symbol" pitchFamily="18" charset="2"/>
              </a:rPr>
              <a:t>, building, budget</a:t>
            </a:r>
            <a:r>
              <a:rPr lang="en-US" altLang="zh-CN" dirty="0">
                <a:ea typeface="宋体" charset="-122"/>
                <a:sym typeface="Symbol" pitchFamily="18" charset="2"/>
              </a:rPr>
              <a:t> )</a:t>
            </a:r>
          </a:p>
          <a:p>
            <a:pPr lvl="1">
              <a:lnSpc>
                <a:spcPct val="90000"/>
              </a:lnSpc>
            </a:pPr>
            <a:r>
              <a:rPr lang="en-US" altLang="zh-CN" dirty="0">
                <a:ea typeface="宋体" charset="-122"/>
              </a:rPr>
              <a:t>( </a:t>
            </a:r>
            <a:r>
              <a:rPr lang="en-US" altLang="zh-CN" i="1" dirty="0">
                <a:ea typeface="宋体" charset="-122"/>
              </a:rPr>
              <a:t>R</a:t>
            </a:r>
            <a:r>
              <a:rPr lang="en-US" altLang="zh-CN" dirty="0">
                <a:ea typeface="宋体" charset="-122"/>
              </a:rPr>
              <a:t> - ( </a:t>
            </a:r>
            <a:r>
              <a:rPr lang="en-US" altLang="zh-CN" i="1" dirty="0">
                <a:ea typeface="宋体" charset="-122"/>
                <a:sym typeface="Symbol" pitchFamily="18" charset="2"/>
              </a:rPr>
              <a:t> - </a:t>
            </a:r>
            <a:r>
              <a:rPr lang="en-US" altLang="zh-CN" dirty="0">
                <a:ea typeface="宋体" charset="-122"/>
                <a:sym typeface="Symbol" pitchFamily="18" charset="2"/>
              </a:rPr>
              <a:t> ) ) = ( </a:t>
            </a:r>
            <a:r>
              <a:rPr lang="en-US" altLang="zh-CN" i="1" dirty="0">
                <a:ea typeface="宋体" charset="-122"/>
                <a:sym typeface="Symbol" pitchFamily="18" charset="2"/>
              </a:rPr>
              <a:t>ID, name, salary, </a:t>
            </a:r>
            <a:r>
              <a:rPr lang="en-US" altLang="zh-CN" i="1" dirty="0" err="1">
                <a:ea typeface="宋体" charset="-122"/>
                <a:sym typeface="Symbol" pitchFamily="18" charset="2"/>
              </a:rPr>
              <a:t>dept_name</a:t>
            </a:r>
            <a:r>
              <a:rPr lang="en-US" altLang="zh-CN" dirty="0">
                <a:ea typeface="宋体" charset="-122"/>
                <a:sym typeface="Symbol" pitchFamily="18" charset="2"/>
              </a:rPr>
              <a:t> )</a:t>
            </a:r>
          </a:p>
        </p:txBody>
      </p:sp>
    </p:spTree>
    <p:extLst>
      <p:ext uri="{BB962C8B-B14F-4D97-AF65-F5344CB8AC3E}">
        <p14:creationId xmlns:p14="http://schemas.microsoft.com/office/powerpoint/2010/main" val="279075202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2402" name="Rectangle 2"/>
          <p:cNvSpPr>
            <a:spLocks noGrp="1" noChangeArrowheads="1"/>
          </p:cNvSpPr>
          <p:nvPr>
            <p:ph type="title"/>
          </p:nvPr>
        </p:nvSpPr>
        <p:spPr/>
        <p:txBody>
          <a:bodyPr/>
          <a:lstStyle/>
          <a:p>
            <a:pPr>
              <a:defRPr/>
            </a:pPr>
            <a:r>
              <a:rPr lang="en-US" altLang="zh-CN" dirty="0">
                <a:ea typeface="宋体" charset="-122"/>
              </a:rPr>
              <a:t>Another Example</a:t>
            </a:r>
          </a:p>
        </p:txBody>
      </p:sp>
      <p:sp>
        <p:nvSpPr>
          <p:cNvPr id="742403" name="Rectangle 3"/>
          <p:cNvSpPr>
            <a:spLocks noGrp="1" noChangeArrowheads="1"/>
          </p:cNvSpPr>
          <p:nvPr>
            <p:ph type="body" idx="1"/>
          </p:nvPr>
        </p:nvSpPr>
        <p:spPr>
          <a:xfrm>
            <a:off x="814388" y="1093788"/>
            <a:ext cx="7869237" cy="5270500"/>
          </a:xfrm>
        </p:spPr>
        <p:txBody>
          <a:bodyPr/>
          <a:lstStyle/>
          <a:p>
            <a:pPr>
              <a:lnSpc>
                <a:spcPct val="90000"/>
              </a:lnSpc>
              <a:tabLst>
                <a:tab pos="744538" algn="l"/>
                <a:tab pos="2574925" algn="l"/>
              </a:tabLst>
            </a:pPr>
            <a:r>
              <a:rPr lang="en-US" altLang="zh-CN" i="1" dirty="0">
                <a:ea typeface="宋体" charset="-122"/>
              </a:rPr>
              <a:t>class </a:t>
            </a:r>
            <a:r>
              <a:rPr lang="en-US" altLang="zh-CN" dirty="0">
                <a:ea typeface="宋体" charset="-122"/>
              </a:rPr>
              <a:t>(</a:t>
            </a:r>
            <a:r>
              <a:rPr lang="en-US" altLang="zh-CN" i="1" dirty="0" err="1">
                <a:ea typeface="宋体" charset="-122"/>
              </a:rPr>
              <a:t>course_id</a:t>
            </a:r>
            <a:r>
              <a:rPr lang="en-US" altLang="zh-CN" dirty="0">
                <a:ea typeface="宋体" charset="-122"/>
              </a:rPr>
              <a:t>, </a:t>
            </a:r>
            <a:r>
              <a:rPr lang="en-US" altLang="zh-CN" i="1" dirty="0">
                <a:ea typeface="宋体" charset="-122"/>
              </a:rPr>
              <a:t>title</a:t>
            </a:r>
            <a:r>
              <a:rPr lang="en-US" altLang="zh-CN" dirty="0">
                <a:ea typeface="宋体" charset="-122"/>
              </a:rPr>
              <a:t>, </a:t>
            </a:r>
            <a:r>
              <a:rPr lang="en-US" altLang="zh-CN" i="1" dirty="0" err="1">
                <a:ea typeface="宋体" charset="-122"/>
              </a:rPr>
              <a:t>dept_name</a:t>
            </a:r>
            <a:r>
              <a:rPr lang="en-US" altLang="zh-CN" dirty="0">
                <a:ea typeface="宋体" charset="-122"/>
              </a:rPr>
              <a:t>, </a:t>
            </a:r>
            <a:r>
              <a:rPr lang="en-US" altLang="zh-CN" i="1" dirty="0">
                <a:ea typeface="宋体" charset="-122"/>
              </a:rPr>
              <a:t>credits</a:t>
            </a:r>
            <a:r>
              <a:rPr lang="en-US" altLang="zh-CN" dirty="0">
                <a:ea typeface="宋体" charset="-122"/>
              </a:rPr>
              <a:t>, </a:t>
            </a:r>
            <a:r>
              <a:rPr lang="en-US" altLang="zh-CN" i="1" dirty="0" err="1">
                <a:ea typeface="宋体" charset="-122"/>
              </a:rPr>
              <a:t>sec_id</a:t>
            </a:r>
            <a:r>
              <a:rPr lang="en-US" altLang="zh-CN" dirty="0">
                <a:ea typeface="宋体" charset="-122"/>
              </a:rPr>
              <a:t>, </a:t>
            </a:r>
            <a:r>
              <a:rPr lang="en-US" altLang="zh-CN" i="1" dirty="0">
                <a:ea typeface="宋体" charset="-122"/>
              </a:rPr>
              <a:t>semester</a:t>
            </a:r>
            <a:r>
              <a:rPr lang="en-US" altLang="zh-CN" dirty="0">
                <a:ea typeface="宋体" charset="-122"/>
              </a:rPr>
              <a:t>, </a:t>
            </a:r>
            <a:r>
              <a:rPr lang="en-US" altLang="zh-CN" i="1" dirty="0">
                <a:ea typeface="宋体" charset="-122"/>
              </a:rPr>
              <a:t>year</a:t>
            </a:r>
            <a:r>
              <a:rPr lang="en-US" altLang="zh-CN" dirty="0">
                <a:ea typeface="宋体" charset="-122"/>
              </a:rPr>
              <a:t>, </a:t>
            </a:r>
            <a:r>
              <a:rPr lang="en-US" altLang="zh-CN" i="1" dirty="0">
                <a:ea typeface="宋体" charset="-122"/>
              </a:rPr>
              <a:t>building</a:t>
            </a:r>
            <a:r>
              <a:rPr lang="en-US" altLang="zh-CN" dirty="0">
                <a:ea typeface="宋体" charset="-122"/>
              </a:rPr>
              <a:t>, </a:t>
            </a:r>
            <a:r>
              <a:rPr lang="en-US" altLang="zh-CN" i="1" dirty="0" err="1">
                <a:ea typeface="宋体" charset="-122"/>
              </a:rPr>
              <a:t>room_number</a:t>
            </a:r>
            <a:r>
              <a:rPr lang="en-US" altLang="zh-CN" dirty="0">
                <a:ea typeface="宋体" charset="-122"/>
              </a:rPr>
              <a:t>, </a:t>
            </a:r>
            <a:r>
              <a:rPr lang="en-US" altLang="zh-CN" i="1" dirty="0">
                <a:ea typeface="宋体" charset="-122"/>
              </a:rPr>
              <a:t>capacity</a:t>
            </a:r>
            <a:r>
              <a:rPr lang="en-US" altLang="zh-CN" dirty="0">
                <a:ea typeface="宋体" charset="-122"/>
              </a:rPr>
              <a:t>, </a:t>
            </a:r>
            <a:r>
              <a:rPr lang="en-US" altLang="zh-CN" i="1" dirty="0" err="1">
                <a:ea typeface="宋体" charset="-122"/>
              </a:rPr>
              <a:t>time_slot_id</a:t>
            </a:r>
            <a:r>
              <a:rPr lang="en-US" altLang="zh-CN" dirty="0">
                <a:ea typeface="宋体" charset="-122"/>
              </a:rPr>
              <a:t>)</a:t>
            </a:r>
          </a:p>
          <a:p>
            <a:pPr lvl="1">
              <a:lnSpc>
                <a:spcPct val="90000"/>
              </a:lnSpc>
              <a:tabLst>
                <a:tab pos="744538" algn="l"/>
                <a:tab pos="2574925" algn="l"/>
              </a:tabLst>
            </a:pPr>
            <a:r>
              <a:rPr lang="en-US" altLang="zh-CN" i="1" dirty="0" err="1">
                <a:ea typeface="宋体" charset="-122"/>
              </a:rPr>
              <a:t>course_id</a:t>
            </a:r>
            <a:r>
              <a:rPr lang="en-US" altLang="zh-CN" dirty="0">
                <a:ea typeface="宋体" charset="-122"/>
              </a:rPr>
              <a:t>→ </a:t>
            </a:r>
            <a:r>
              <a:rPr lang="en-US" altLang="zh-CN" i="1" dirty="0">
                <a:ea typeface="宋体" charset="-122"/>
              </a:rPr>
              <a:t>title</a:t>
            </a:r>
            <a:r>
              <a:rPr lang="en-US" altLang="zh-CN" dirty="0">
                <a:ea typeface="宋体" charset="-122"/>
              </a:rPr>
              <a:t>, </a:t>
            </a:r>
            <a:r>
              <a:rPr lang="en-US" altLang="zh-CN" i="1" dirty="0" err="1">
                <a:ea typeface="宋体" charset="-122"/>
              </a:rPr>
              <a:t>dept_name</a:t>
            </a:r>
            <a:r>
              <a:rPr lang="en-US" altLang="zh-CN" dirty="0">
                <a:ea typeface="宋体" charset="-122"/>
              </a:rPr>
              <a:t>, </a:t>
            </a:r>
            <a:r>
              <a:rPr lang="en-US" altLang="zh-CN" i="1" dirty="0">
                <a:ea typeface="宋体" charset="-122"/>
              </a:rPr>
              <a:t>credits</a:t>
            </a:r>
          </a:p>
          <a:p>
            <a:pPr lvl="1">
              <a:lnSpc>
                <a:spcPct val="90000"/>
              </a:lnSpc>
              <a:tabLst>
                <a:tab pos="744538" algn="l"/>
                <a:tab pos="2574925" algn="l"/>
              </a:tabLst>
            </a:pPr>
            <a:r>
              <a:rPr lang="en-US" altLang="zh-CN" i="1" dirty="0">
                <a:ea typeface="宋体" charset="-122"/>
              </a:rPr>
              <a:t>building</a:t>
            </a:r>
            <a:r>
              <a:rPr lang="en-US" altLang="zh-CN" dirty="0">
                <a:ea typeface="宋体" charset="-122"/>
              </a:rPr>
              <a:t>, </a:t>
            </a:r>
            <a:r>
              <a:rPr lang="en-US" altLang="zh-CN" i="1" dirty="0" err="1">
                <a:ea typeface="宋体" charset="-122"/>
              </a:rPr>
              <a:t>room_number</a:t>
            </a:r>
            <a:r>
              <a:rPr lang="en-US" altLang="zh-CN" dirty="0" err="1">
                <a:ea typeface="宋体" charset="-122"/>
              </a:rPr>
              <a:t>→</a:t>
            </a:r>
            <a:r>
              <a:rPr lang="en-US" altLang="zh-CN" i="1" dirty="0" err="1">
                <a:ea typeface="宋体" charset="-122"/>
              </a:rPr>
              <a:t>capacity</a:t>
            </a:r>
            <a:endParaRPr lang="en-US" altLang="zh-CN" i="1" dirty="0">
              <a:ea typeface="宋体" charset="-122"/>
            </a:endParaRPr>
          </a:p>
          <a:p>
            <a:pPr lvl="1">
              <a:lnSpc>
                <a:spcPct val="90000"/>
              </a:lnSpc>
              <a:tabLst>
                <a:tab pos="744538" algn="l"/>
                <a:tab pos="2574925" algn="l"/>
              </a:tabLst>
            </a:pPr>
            <a:r>
              <a:rPr lang="en-US" altLang="zh-CN" i="1" dirty="0" err="1">
                <a:ea typeface="宋体" charset="-122"/>
              </a:rPr>
              <a:t>course_id</a:t>
            </a:r>
            <a:r>
              <a:rPr lang="en-US" altLang="zh-CN" dirty="0">
                <a:ea typeface="宋体" charset="-122"/>
              </a:rPr>
              <a:t>, </a:t>
            </a:r>
            <a:r>
              <a:rPr lang="en-US" altLang="zh-CN" i="1" dirty="0" err="1">
                <a:ea typeface="宋体" charset="-122"/>
              </a:rPr>
              <a:t>sec_id</a:t>
            </a:r>
            <a:r>
              <a:rPr lang="en-US" altLang="zh-CN" dirty="0">
                <a:ea typeface="宋体" charset="-122"/>
              </a:rPr>
              <a:t>, </a:t>
            </a:r>
            <a:r>
              <a:rPr lang="en-US" altLang="zh-CN" i="1" dirty="0">
                <a:ea typeface="宋体" charset="-122"/>
              </a:rPr>
              <a:t>semester</a:t>
            </a:r>
            <a:r>
              <a:rPr lang="en-US" altLang="zh-CN" dirty="0">
                <a:ea typeface="宋体" charset="-122"/>
              </a:rPr>
              <a:t>, </a:t>
            </a:r>
            <a:r>
              <a:rPr lang="en-US" altLang="zh-CN" i="1" dirty="0" err="1">
                <a:ea typeface="宋体" charset="-122"/>
              </a:rPr>
              <a:t>year</a:t>
            </a:r>
            <a:r>
              <a:rPr lang="en-US" altLang="zh-CN" dirty="0" err="1">
                <a:ea typeface="宋体" charset="-122"/>
              </a:rPr>
              <a:t>→</a:t>
            </a:r>
            <a:r>
              <a:rPr lang="en-US" altLang="zh-CN" i="1" dirty="0" err="1">
                <a:ea typeface="宋体" charset="-122"/>
              </a:rPr>
              <a:t>building</a:t>
            </a:r>
            <a:r>
              <a:rPr lang="en-US" altLang="zh-CN" dirty="0">
                <a:ea typeface="宋体" charset="-122"/>
              </a:rPr>
              <a:t>, </a:t>
            </a:r>
            <a:r>
              <a:rPr lang="en-US" altLang="zh-CN" i="1" dirty="0" err="1">
                <a:ea typeface="宋体" charset="-122"/>
              </a:rPr>
              <a:t>room_number</a:t>
            </a:r>
            <a:r>
              <a:rPr lang="en-US" altLang="zh-CN" dirty="0">
                <a:ea typeface="宋体" charset="-122"/>
              </a:rPr>
              <a:t>, </a:t>
            </a:r>
            <a:r>
              <a:rPr lang="en-US" altLang="zh-CN" i="1" dirty="0" err="1">
                <a:ea typeface="宋体" charset="-122"/>
              </a:rPr>
              <a:t>time_slot_id</a:t>
            </a:r>
            <a:endParaRPr lang="en-US" altLang="zh-CN" i="1" dirty="0">
              <a:ea typeface="宋体" charset="-122"/>
            </a:endParaRPr>
          </a:p>
          <a:p>
            <a:pPr>
              <a:lnSpc>
                <a:spcPct val="90000"/>
              </a:lnSpc>
              <a:tabLst>
                <a:tab pos="744538" algn="l"/>
                <a:tab pos="2574925" algn="l"/>
              </a:tabLst>
            </a:pPr>
            <a:r>
              <a:rPr lang="en-US" altLang="zh-CN" dirty="0">
                <a:ea typeface="宋体" charset="-122"/>
              </a:rPr>
              <a:t>A candidate key {</a:t>
            </a:r>
            <a:r>
              <a:rPr lang="en-US" altLang="zh-CN" i="1" dirty="0" err="1">
                <a:ea typeface="宋体" charset="-122"/>
              </a:rPr>
              <a:t>course_id</a:t>
            </a:r>
            <a:r>
              <a:rPr lang="en-US" altLang="zh-CN" dirty="0">
                <a:ea typeface="宋体" charset="-122"/>
              </a:rPr>
              <a:t>, </a:t>
            </a:r>
            <a:r>
              <a:rPr lang="en-US" altLang="zh-CN" i="1" dirty="0" err="1">
                <a:ea typeface="宋体" charset="-122"/>
              </a:rPr>
              <a:t>sec_id</a:t>
            </a:r>
            <a:r>
              <a:rPr lang="en-US" altLang="zh-CN" dirty="0">
                <a:ea typeface="宋体" charset="-122"/>
              </a:rPr>
              <a:t>, </a:t>
            </a:r>
            <a:r>
              <a:rPr lang="en-US" altLang="zh-CN" i="1" dirty="0">
                <a:ea typeface="宋体" charset="-122"/>
              </a:rPr>
              <a:t>semester</a:t>
            </a:r>
            <a:r>
              <a:rPr lang="en-US" altLang="zh-CN" dirty="0">
                <a:ea typeface="宋体" charset="-122"/>
              </a:rPr>
              <a:t>, </a:t>
            </a:r>
            <a:r>
              <a:rPr lang="en-US" altLang="zh-CN" i="1" dirty="0">
                <a:ea typeface="宋体" charset="-122"/>
              </a:rPr>
              <a:t>year</a:t>
            </a:r>
            <a:r>
              <a:rPr lang="en-US" altLang="zh-CN" dirty="0">
                <a:ea typeface="宋体" charset="-122"/>
              </a:rPr>
              <a:t>}.</a:t>
            </a:r>
          </a:p>
          <a:p>
            <a:pPr>
              <a:lnSpc>
                <a:spcPct val="90000"/>
              </a:lnSpc>
              <a:tabLst>
                <a:tab pos="744538" algn="l"/>
                <a:tab pos="2574925" algn="l"/>
              </a:tabLst>
            </a:pPr>
            <a:r>
              <a:rPr lang="en-US" altLang="zh-CN" dirty="0">
                <a:ea typeface="宋体" charset="-122"/>
              </a:rPr>
              <a:t>BCNF Decomposition:</a:t>
            </a:r>
          </a:p>
          <a:p>
            <a:pPr lvl="1">
              <a:lnSpc>
                <a:spcPct val="90000"/>
              </a:lnSpc>
              <a:tabLst>
                <a:tab pos="744538" algn="l"/>
                <a:tab pos="2574925" algn="l"/>
              </a:tabLst>
            </a:pPr>
            <a:r>
              <a:rPr lang="en-US" altLang="zh-CN" i="1" dirty="0" err="1">
                <a:ea typeface="宋体" charset="-122"/>
              </a:rPr>
              <a:t>course_id</a:t>
            </a:r>
            <a:r>
              <a:rPr lang="en-US" altLang="zh-CN" dirty="0">
                <a:ea typeface="宋体" charset="-122"/>
              </a:rPr>
              <a:t>→ </a:t>
            </a:r>
            <a:r>
              <a:rPr lang="en-US" altLang="zh-CN" i="1" dirty="0">
                <a:ea typeface="宋体" charset="-122"/>
              </a:rPr>
              <a:t>title</a:t>
            </a:r>
            <a:r>
              <a:rPr lang="en-US" altLang="zh-CN" dirty="0">
                <a:ea typeface="宋体" charset="-122"/>
              </a:rPr>
              <a:t>, </a:t>
            </a:r>
            <a:r>
              <a:rPr lang="en-US" altLang="zh-CN" i="1" dirty="0" err="1">
                <a:ea typeface="宋体" charset="-122"/>
              </a:rPr>
              <a:t>dept_name</a:t>
            </a:r>
            <a:r>
              <a:rPr lang="en-US" altLang="zh-CN" dirty="0">
                <a:ea typeface="宋体" charset="-122"/>
              </a:rPr>
              <a:t>, </a:t>
            </a:r>
            <a:r>
              <a:rPr lang="en-US" altLang="zh-CN" i="1" dirty="0">
                <a:ea typeface="宋体" charset="-122"/>
              </a:rPr>
              <a:t>credits  </a:t>
            </a:r>
            <a:r>
              <a:rPr lang="en-US" altLang="zh-CN" dirty="0">
                <a:ea typeface="宋体" charset="-122"/>
              </a:rPr>
              <a:t>holds</a:t>
            </a:r>
          </a:p>
          <a:p>
            <a:pPr lvl="2">
              <a:lnSpc>
                <a:spcPct val="90000"/>
              </a:lnSpc>
              <a:tabLst>
                <a:tab pos="744538" algn="l"/>
                <a:tab pos="2574925" algn="l"/>
              </a:tabLst>
            </a:pPr>
            <a:r>
              <a:rPr lang="en-US" altLang="zh-CN" dirty="0">
                <a:ea typeface="宋体" charset="-122"/>
              </a:rPr>
              <a:t>but </a:t>
            </a:r>
            <a:r>
              <a:rPr lang="en-US" altLang="zh-CN" i="1" dirty="0" err="1">
                <a:ea typeface="宋体" charset="-122"/>
              </a:rPr>
              <a:t>course_id</a:t>
            </a:r>
            <a:r>
              <a:rPr lang="en-US" altLang="zh-CN" i="1" dirty="0">
                <a:ea typeface="宋体" charset="-122"/>
              </a:rPr>
              <a:t> </a:t>
            </a:r>
            <a:r>
              <a:rPr lang="en-US" altLang="zh-CN" dirty="0">
                <a:ea typeface="宋体" charset="-122"/>
              </a:rPr>
              <a:t>is not a </a:t>
            </a:r>
            <a:r>
              <a:rPr lang="en-US" altLang="zh-CN" dirty="0" err="1">
                <a:ea typeface="宋体" charset="-122"/>
              </a:rPr>
              <a:t>superkey</a:t>
            </a:r>
            <a:r>
              <a:rPr lang="en-US" altLang="zh-CN" dirty="0">
                <a:ea typeface="宋体" charset="-122"/>
              </a:rPr>
              <a:t>.</a:t>
            </a:r>
          </a:p>
          <a:p>
            <a:pPr lvl="1">
              <a:lnSpc>
                <a:spcPct val="90000"/>
              </a:lnSpc>
              <a:tabLst>
                <a:tab pos="744538" algn="l"/>
                <a:tab pos="2574925" algn="l"/>
              </a:tabLst>
            </a:pPr>
            <a:r>
              <a:rPr lang="en-US" altLang="zh-CN" dirty="0">
                <a:ea typeface="宋体" charset="-122"/>
              </a:rPr>
              <a:t> We replace </a:t>
            </a:r>
            <a:r>
              <a:rPr lang="en-US" altLang="zh-CN" i="1" dirty="0">
                <a:ea typeface="宋体" charset="-122"/>
              </a:rPr>
              <a:t>class </a:t>
            </a:r>
            <a:r>
              <a:rPr lang="en-US" altLang="zh-CN" dirty="0">
                <a:ea typeface="宋体" charset="-122"/>
              </a:rPr>
              <a:t>by:</a:t>
            </a:r>
          </a:p>
          <a:p>
            <a:pPr lvl="2">
              <a:lnSpc>
                <a:spcPct val="90000"/>
              </a:lnSpc>
              <a:tabLst>
                <a:tab pos="744538" algn="l"/>
                <a:tab pos="2574925" algn="l"/>
              </a:tabLst>
            </a:pPr>
            <a:r>
              <a:rPr lang="en-US" altLang="zh-CN" i="1" dirty="0">
                <a:ea typeface="宋体" charset="-122"/>
              </a:rPr>
              <a:t>course</a:t>
            </a:r>
            <a:r>
              <a:rPr lang="en-US" altLang="zh-CN" dirty="0">
                <a:ea typeface="宋体" charset="-122"/>
              </a:rPr>
              <a:t>(</a:t>
            </a:r>
            <a:r>
              <a:rPr lang="en-US" altLang="zh-CN" i="1" dirty="0" err="1">
                <a:ea typeface="宋体" charset="-122"/>
              </a:rPr>
              <a:t>course_id</a:t>
            </a:r>
            <a:r>
              <a:rPr lang="en-US" altLang="zh-CN" dirty="0">
                <a:ea typeface="宋体" charset="-122"/>
              </a:rPr>
              <a:t>, </a:t>
            </a:r>
            <a:r>
              <a:rPr lang="en-US" altLang="zh-CN" i="1" dirty="0">
                <a:ea typeface="宋体" charset="-122"/>
              </a:rPr>
              <a:t>title</a:t>
            </a:r>
            <a:r>
              <a:rPr lang="en-US" altLang="zh-CN" dirty="0">
                <a:ea typeface="宋体" charset="-122"/>
              </a:rPr>
              <a:t>, </a:t>
            </a:r>
            <a:r>
              <a:rPr lang="en-US" altLang="zh-CN" i="1" dirty="0" err="1">
                <a:ea typeface="宋体" charset="-122"/>
              </a:rPr>
              <a:t>dept_name</a:t>
            </a:r>
            <a:r>
              <a:rPr lang="en-US" altLang="zh-CN" dirty="0">
                <a:ea typeface="宋体" charset="-122"/>
              </a:rPr>
              <a:t>, </a:t>
            </a:r>
            <a:r>
              <a:rPr lang="en-US" altLang="zh-CN" i="1" dirty="0">
                <a:ea typeface="宋体" charset="-122"/>
              </a:rPr>
              <a:t>credits</a:t>
            </a:r>
            <a:r>
              <a:rPr lang="en-US" altLang="zh-CN" dirty="0">
                <a:ea typeface="宋体" charset="-122"/>
              </a:rPr>
              <a:t>)</a:t>
            </a:r>
          </a:p>
          <a:p>
            <a:pPr lvl="2">
              <a:lnSpc>
                <a:spcPct val="90000"/>
              </a:lnSpc>
              <a:tabLst>
                <a:tab pos="744538" algn="l"/>
                <a:tab pos="2574925" algn="l"/>
              </a:tabLst>
            </a:pPr>
            <a:r>
              <a:rPr lang="en-US" altLang="zh-CN" i="1" dirty="0">
                <a:ea typeface="宋体" charset="-122"/>
              </a:rPr>
              <a:t>class-1 </a:t>
            </a:r>
            <a:r>
              <a:rPr lang="en-US" altLang="zh-CN" dirty="0">
                <a:ea typeface="宋体" charset="-122"/>
              </a:rPr>
              <a:t>(</a:t>
            </a:r>
            <a:r>
              <a:rPr lang="en-US" altLang="zh-CN" i="1" dirty="0" err="1">
                <a:ea typeface="宋体" charset="-122"/>
              </a:rPr>
              <a:t>course_id</a:t>
            </a:r>
            <a:r>
              <a:rPr lang="en-US" altLang="zh-CN" dirty="0">
                <a:ea typeface="宋体" charset="-122"/>
              </a:rPr>
              <a:t>, </a:t>
            </a:r>
            <a:r>
              <a:rPr lang="en-US" altLang="zh-CN" i="1" dirty="0" err="1">
                <a:ea typeface="宋体" charset="-122"/>
              </a:rPr>
              <a:t>sec_id</a:t>
            </a:r>
            <a:r>
              <a:rPr lang="en-US" altLang="zh-CN" dirty="0">
                <a:ea typeface="宋体" charset="-122"/>
              </a:rPr>
              <a:t>, </a:t>
            </a:r>
            <a:r>
              <a:rPr lang="en-US" altLang="zh-CN" i="1" dirty="0">
                <a:ea typeface="宋体" charset="-122"/>
              </a:rPr>
              <a:t>semester</a:t>
            </a:r>
            <a:r>
              <a:rPr lang="en-US" altLang="zh-CN" dirty="0">
                <a:ea typeface="宋体" charset="-122"/>
              </a:rPr>
              <a:t>, </a:t>
            </a:r>
            <a:r>
              <a:rPr lang="en-US" altLang="zh-CN" i="1" dirty="0">
                <a:ea typeface="宋体" charset="-122"/>
              </a:rPr>
              <a:t>year</a:t>
            </a:r>
            <a:r>
              <a:rPr lang="en-US" altLang="zh-CN" dirty="0">
                <a:ea typeface="宋体" charset="-122"/>
              </a:rPr>
              <a:t>, </a:t>
            </a:r>
            <a:r>
              <a:rPr lang="en-US" altLang="zh-CN" i="1" dirty="0">
                <a:ea typeface="宋体" charset="-122"/>
              </a:rPr>
              <a:t>building</a:t>
            </a:r>
            <a:r>
              <a:rPr lang="en-US" altLang="zh-CN" dirty="0">
                <a:ea typeface="宋体" charset="-122"/>
              </a:rPr>
              <a:t>,           </a:t>
            </a:r>
            <a:br>
              <a:rPr lang="en-US" altLang="zh-CN" dirty="0">
                <a:ea typeface="宋体" charset="-122"/>
              </a:rPr>
            </a:br>
            <a:r>
              <a:rPr lang="en-US" altLang="zh-CN" dirty="0">
                <a:ea typeface="宋体" charset="-122"/>
              </a:rPr>
              <a:t>             </a:t>
            </a:r>
            <a:r>
              <a:rPr lang="en-US" altLang="zh-CN" i="1" dirty="0" err="1">
                <a:ea typeface="宋体" charset="-122"/>
              </a:rPr>
              <a:t>room_number</a:t>
            </a:r>
            <a:r>
              <a:rPr lang="en-US" altLang="zh-CN" i="1" dirty="0">
                <a:ea typeface="宋体" charset="-122"/>
              </a:rPr>
              <a:t>, capacity</a:t>
            </a:r>
            <a:r>
              <a:rPr lang="en-US" altLang="zh-CN" dirty="0">
                <a:ea typeface="宋体" charset="-122"/>
              </a:rPr>
              <a:t>, </a:t>
            </a:r>
            <a:r>
              <a:rPr lang="en-US" altLang="zh-CN" i="1" dirty="0" err="1">
                <a:ea typeface="宋体" charset="-122"/>
              </a:rPr>
              <a:t>time_slot_id</a:t>
            </a:r>
            <a:r>
              <a:rPr lang="en-US" altLang="zh-CN" dirty="0">
                <a:ea typeface="宋体" charset="-122"/>
              </a:rPr>
              <a:t>)</a:t>
            </a:r>
          </a:p>
        </p:txBody>
      </p:sp>
    </p:spTree>
    <p:extLst>
      <p:ext uri="{BB962C8B-B14F-4D97-AF65-F5344CB8AC3E}">
        <p14:creationId xmlns:p14="http://schemas.microsoft.com/office/powerpoint/2010/main" val="326055422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42403">
                                            <p:txEl>
                                              <p:pRg st="4" end="4"/>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42403">
                                            <p:txEl>
                                              <p:pRg st="5" end="5"/>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742403">
                                            <p:txEl>
                                              <p:pRg st="6" end="6"/>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742403">
                                            <p:txEl>
                                              <p:pRg st="7" end="7"/>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742403">
                                            <p:txEl>
                                              <p:pRg st="8" end="8"/>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742403">
                                            <p:txEl>
                                              <p:pRg st="9" end="9"/>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74240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2403" grpId="0" build="p"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3778" name="Rectangle 2"/>
          <p:cNvSpPr>
            <a:spLocks noGrp="1" noChangeArrowheads="1"/>
          </p:cNvSpPr>
          <p:nvPr>
            <p:ph type="title"/>
          </p:nvPr>
        </p:nvSpPr>
        <p:spPr/>
        <p:txBody>
          <a:bodyPr/>
          <a:lstStyle/>
          <a:p>
            <a:pPr>
              <a:defRPr/>
            </a:pPr>
            <a:r>
              <a:rPr lang="en-US" altLang="zh-CN">
                <a:ea typeface="宋体" charset="-122"/>
              </a:rPr>
              <a:t>BCNF Decomposition (Cont.)</a:t>
            </a:r>
          </a:p>
        </p:txBody>
      </p:sp>
      <p:sp>
        <p:nvSpPr>
          <p:cNvPr id="33795" name="Rectangle 3"/>
          <p:cNvSpPr>
            <a:spLocks noGrp="1" noChangeArrowheads="1"/>
          </p:cNvSpPr>
          <p:nvPr>
            <p:ph type="body" idx="1"/>
          </p:nvPr>
        </p:nvSpPr>
        <p:spPr/>
        <p:txBody>
          <a:bodyPr/>
          <a:lstStyle/>
          <a:p>
            <a:r>
              <a:rPr lang="en-US" altLang="zh-CN" i="1">
                <a:ea typeface="宋体" charset="-122"/>
              </a:rPr>
              <a:t>course </a:t>
            </a:r>
            <a:r>
              <a:rPr lang="en-US" altLang="zh-CN">
                <a:ea typeface="宋体" charset="-122"/>
              </a:rPr>
              <a:t>is in BCNF</a:t>
            </a:r>
          </a:p>
          <a:p>
            <a:pPr lvl="1"/>
            <a:r>
              <a:rPr lang="en-US" altLang="zh-CN">
                <a:ea typeface="宋体" charset="-122"/>
              </a:rPr>
              <a:t>How do we know this?</a:t>
            </a:r>
          </a:p>
          <a:p>
            <a:r>
              <a:rPr lang="en-US" altLang="zh-CN" i="1">
                <a:ea typeface="宋体" charset="-122"/>
              </a:rPr>
              <a:t>building</a:t>
            </a:r>
            <a:r>
              <a:rPr lang="en-US" altLang="zh-CN">
                <a:ea typeface="宋体" charset="-122"/>
              </a:rPr>
              <a:t>, </a:t>
            </a:r>
            <a:r>
              <a:rPr lang="en-US" altLang="zh-CN" i="1">
                <a:ea typeface="宋体" charset="-122"/>
              </a:rPr>
              <a:t>room_number</a:t>
            </a:r>
            <a:r>
              <a:rPr lang="en-US" altLang="zh-CN">
                <a:ea typeface="宋体" charset="-122"/>
              </a:rPr>
              <a:t>→</a:t>
            </a:r>
            <a:r>
              <a:rPr lang="en-US" altLang="zh-CN" i="1">
                <a:ea typeface="宋体" charset="-122"/>
              </a:rPr>
              <a:t>capacity  </a:t>
            </a:r>
            <a:r>
              <a:rPr lang="en-US" altLang="zh-CN">
                <a:ea typeface="宋体" charset="-122"/>
              </a:rPr>
              <a:t>holds on </a:t>
            </a:r>
            <a:r>
              <a:rPr lang="en-US" altLang="zh-CN" i="1">
                <a:ea typeface="宋体" charset="-122"/>
              </a:rPr>
              <a:t>class-1</a:t>
            </a:r>
            <a:endParaRPr lang="en-US" altLang="zh-CN">
              <a:ea typeface="宋体" charset="-122"/>
            </a:endParaRPr>
          </a:p>
          <a:p>
            <a:pPr lvl="1"/>
            <a:r>
              <a:rPr lang="en-US" altLang="zh-CN">
                <a:ea typeface="宋体" charset="-122"/>
              </a:rPr>
              <a:t> but {</a:t>
            </a:r>
            <a:r>
              <a:rPr lang="en-US" altLang="zh-CN" i="1">
                <a:ea typeface="宋体" charset="-122"/>
              </a:rPr>
              <a:t>building</a:t>
            </a:r>
            <a:r>
              <a:rPr lang="en-US" altLang="zh-CN">
                <a:ea typeface="宋体" charset="-122"/>
              </a:rPr>
              <a:t>, </a:t>
            </a:r>
            <a:r>
              <a:rPr lang="en-US" altLang="zh-CN" i="1">
                <a:ea typeface="宋体" charset="-122"/>
              </a:rPr>
              <a:t>room_number</a:t>
            </a:r>
            <a:r>
              <a:rPr lang="en-US" altLang="zh-CN">
                <a:ea typeface="宋体" charset="-122"/>
              </a:rPr>
              <a:t>} is not a superkey for </a:t>
            </a:r>
            <a:r>
              <a:rPr lang="en-US" altLang="zh-CN" i="1">
                <a:ea typeface="宋体" charset="-122"/>
              </a:rPr>
              <a:t>class-1</a:t>
            </a:r>
            <a:r>
              <a:rPr lang="en-US" altLang="zh-CN">
                <a:ea typeface="宋体" charset="-122"/>
              </a:rPr>
              <a:t>.</a:t>
            </a:r>
          </a:p>
          <a:p>
            <a:pPr lvl="1"/>
            <a:r>
              <a:rPr lang="en-US" altLang="zh-CN">
                <a:ea typeface="宋体" charset="-122"/>
              </a:rPr>
              <a:t>We replace </a:t>
            </a:r>
            <a:r>
              <a:rPr lang="en-US" altLang="zh-CN" i="1">
                <a:ea typeface="宋体" charset="-122"/>
              </a:rPr>
              <a:t>class-1 </a:t>
            </a:r>
            <a:r>
              <a:rPr lang="en-US" altLang="zh-CN">
                <a:ea typeface="宋体" charset="-122"/>
              </a:rPr>
              <a:t>by:</a:t>
            </a:r>
          </a:p>
          <a:p>
            <a:pPr lvl="2"/>
            <a:r>
              <a:rPr lang="en-US" altLang="zh-CN" i="1">
                <a:ea typeface="宋体" charset="-122"/>
              </a:rPr>
              <a:t>classroom </a:t>
            </a:r>
            <a:r>
              <a:rPr lang="en-US" altLang="zh-CN">
                <a:ea typeface="宋体" charset="-122"/>
              </a:rPr>
              <a:t>(</a:t>
            </a:r>
            <a:r>
              <a:rPr lang="en-US" altLang="zh-CN" i="1">
                <a:ea typeface="宋体" charset="-122"/>
              </a:rPr>
              <a:t>building</a:t>
            </a:r>
            <a:r>
              <a:rPr lang="en-US" altLang="zh-CN">
                <a:ea typeface="宋体" charset="-122"/>
              </a:rPr>
              <a:t>, </a:t>
            </a:r>
            <a:r>
              <a:rPr lang="en-US" altLang="zh-CN" i="1">
                <a:ea typeface="宋体" charset="-122"/>
              </a:rPr>
              <a:t>room_number</a:t>
            </a:r>
            <a:r>
              <a:rPr lang="en-US" altLang="zh-CN">
                <a:ea typeface="宋体" charset="-122"/>
              </a:rPr>
              <a:t>, </a:t>
            </a:r>
            <a:r>
              <a:rPr lang="en-US" altLang="zh-CN" i="1">
                <a:ea typeface="宋体" charset="-122"/>
              </a:rPr>
              <a:t>capacity</a:t>
            </a:r>
            <a:r>
              <a:rPr lang="en-US" altLang="zh-CN">
                <a:ea typeface="宋体" charset="-122"/>
              </a:rPr>
              <a:t>)</a:t>
            </a:r>
          </a:p>
          <a:p>
            <a:pPr lvl="2"/>
            <a:r>
              <a:rPr lang="en-US" altLang="zh-CN" i="1">
                <a:ea typeface="宋体" charset="-122"/>
              </a:rPr>
              <a:t>section </a:t>
            </a:r>
            <a:r>
              <a:rPr lang="en-US" altLang="zh-CN">
                <a:ea typeface="宋体" charset="-122"/>
              </a:rPr>
              <a:t>(</a:t>
            </a:r>
            <a:r>
              <a:rPr lang="en-US" altLang="zh-CN" i="1">
                <a:ea typeface="宋体" charset="-122"/>
              </a:rPr>
              <a:t>course_id</a:t>
            </a:r>
            <a:r>
              <a:rPr lang="en-US" altLang="zh-CN">
                <a:ea typeface="宋体" charset="-122"/>
              </a:rPr>
              <a:t>, </a:t>
            </a:r>
            <a:r>
              <a:rPr lang="en-US" altLang="zh-CN" i="1">
                <a:ea typeface="宋体" charset="-122"/>
              </a:rPr>
              <a:t>sec_id</a:t>
            </a:r>
            <a:r>
              <a:rPr lang="en-US" altLang="zh-CN">
                <a:ea typeface="宋体" charset="-122"/>
              </a:rPr>
              <a:t>, </a:t>
            </a:r>
            <a:r>
              <a:rPr lang="en-US" altLang="zh-CN" i="1">
                <a:ea typeface="宋体" charset="-122"/>
              </a:rPr>
              <a:t>semester</a:t>
            </a:r>
            <a:r>
              <a:rPr lang="en-US" altLang="zh-CN">
                <a:ea typeface="宋体" charset="-122"/>
              </a:rPr>
              <a:t>, </a:t>
            </a:r>
            <a:r>
              <a:rPr lang="en-US" altLang="zh-CN" i="1">
                <a:ea typeface="宋体" charset="-122"/>
              </a:rPr>
              <a:t>year</a:t>
            </a:r>
            <a:r>
              <a:rPr lang="en-US" altLang="zh-CN">
                <a:ea typeface="宋体" charset="-122"/>
              </a:rPr>
              <a:t>, </a:t>
            </a:r>
            <a:r>
              <a:rPr lang="en-US" altLang="zh-CN" i="1">
                <a:ea typeface="宋体" charset="-122"/>
              </a:rPr>
              <a:t>building</a:t>
            </a:r>
            <a:r>
              <a:rPr lang="en-US" altLang="zh-CN">
                <a:ea typeface="宋体" charset="-122"/>
              </a:rPr>
              <a:t>, </a:t>
            </a:r>
            <a:r>
              <a:rPr lang="en-US" altLang="zh-CN" i="1">
                <a:ea typeface="宋体" charset="-122"/>
              </a:rPr>
              <a:t>room_number</a:t>
            </a:r>
            <a:r>
              <a:rPr lang="en-US" altLang="zh-CN">
                <a:ea typeface="宋体" charset="-122"/>
              </a:rPr>
              <a:t>, </a:t>
            </a:r>
            <a:r>
              <a:rPr lang="en-US" altLang="zh-CN" i="1">
                <a:ea typeface="宋体" charset="-122"/>
              </a:rPr>
              <a:t>time_slot_id</a:t>
            </a:r>
            <a:r>
              <a:rPr lang="en-US" altLang="zh-CN">
                <a:ea typeface="宋体" charset="-122"/>
              </a:rPr>
              <a:t>)</a:t>
            </a:r>
          </a:p>
          <a:p>
            <a:r>
              <a:rPr lang="en-US" altLang="zh-CN" i="1">
                <a:ea typeface="宋体" charset="-122"/>
              </a:rPr>
              <a:t>classroom </a:t>
            </a:r>
            <a:r>
              <a:rPr lang="en-US" altLang="zh-CN">
                <a:ea typeface="宋体" charset="-122"/>
              </a:rPr>
              <a:t>and </a:t>
            </a:r>
            <a:r>
              <a:rPr lang="en-US" altLang="zh-CN" i="1">
                <a:ea typeface="宋体" charset="-122"/>
              </a:rPr>
              <a:t>section </a:t>
            </a:r>
            <a:r>
              <a:rPr lang="en-US" altLang="zh-CN">
                <a:ea typeface="宋体" charset="-122"/>
              </a:rPr>
              <a:t>are in BCNF.</a:t>
            </a:r>
          </a:p>
          <a:p>
            <a:endParaRPr lang="en-US" altLang="zh-CN">
              <a:ea typeface="宋体" charset="-122"/>
            </a:endParaRPr>
          </a:p>
        </p:txBody>
      </p:sp>
    </p:spTree>
    <p:extLst>
      <p:ext uri="{BB962C8B-B14F-4D97-AF65-F5344CB8AC3E}">
        <p14:creationId xmlns:p14="http://schemas.microsoft.com/office/powerpoint/2010/main" val="425334214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ChangeArrowheads="1"/>
          </p:cNvSpPr>
          <p:nvPr>
            <p:ph type="title"/>
          </p:nvPr>
        </p:nvSpPr>
        <p:spPr>
          <a:xfrm>
            <a:off x="812804" y="64652"/>
            <a:ext cx="8077200" cy="609600"/>
          </a:xfrm>
        </p:spPr>
        <p:txBody>
          <a:bodyPr/>
          <a:lstStyle/>
          <a:p>
            <a:pPr>
              <a:defRPr/>
            </a:pPr>
            <a:r>
              <a:rPr lang="en-US" altLang="zh-CN">
                <a:ea typeface="宋体" charset="-122"/>
              </a:rPr>
              <a:t>Testing Decomposition for BCNF</a:t>
            </a:r>
          </a:p>
        </p:txBody>
      </p:sp>
      <p:sp>
        <p:nvSpPr>
          <p:cNvPr id="12291" name="Rectangle 3"/>
          <p:cNvSpPr>
            <a:spLocks noGrp="1" noChangeArrowheads="1"/>
          </p:cNvSpPr>
          <p:nvPr>
            <p:ph type="body" idx="1"/>
          </p:nvPr>
        </p:nvSpPr>
        <p:spPr>
          <a:xfrm>
            <a:off x="550863" y="1196975"/>
            <a:ext cx="7975600" cy="3914775"/>
          </a:xfrm>
        </p:spPr>
        <p:txBody>
          <a:bodyPr/>
          <a:lstStyle/>
          <a:p>
            <a:r>
              <a:rPr lang="en-US" altLang="zh-CN">
                <a:ea typeface="宋体" charset="-122"/>
              </a:rPr>
              <a:t>To check if a relation </a:t>
            </a:r>
            <a:r>
              <a:rPr lang="en-US" altLang="zh-CN" i="1">
                <a:ea typeface="宋体" charset="-122"/>
              </a:rPr>
              <a:t>R</a:t>
            </a:r>
            <a:r>
              <a:rPr lang="en-US" altLang="zh-CN" i="1" baseline="-25000">
                <a:ea typeface="宋体" charset="-122"/>
              </a:rPr>
              <a:t>i</a:t>
            </a:r>
            <a:r>
              <a:rPr lang="en-US" altLang="zh-CN">
                <a:ea typeface="宋体" charset="-122"/>
              </a:rPr>
              <a:t> in a decomposition of </a:t>
            </a:r>
            <a:r>
              <a:rPr lang="en-US" altLang="zh-CN" i="1">
                <a:ea typeface="宋体" charset="-122"/>
              </a:rPr>
              <a:t>R</a:t>
            </a:r>
            <a:r>
              <a:rPr lang="en-US" altLang="zh-CN">
                <a:ea typeface="宋体" charset="-122"/>
              </a:rPr>
              <a:t> is in BCNF, </a:t>
            </a:r>
          </a:p>
          <a:p>
            <a:pPr lvl="1"/>
            <a:r>
              <a:rPr lang="en-US" altLang="zh-CN" sz="1800">
                <a:ea typeface="宋体" charset="-122"/>
              </a:rPr>
              <a:t>Either test R</a:t>
            </a:r>
            <a:r>
              <a:rPr lang="en-US" altLang="zh-CN" sz="2000" baseline="-25000">
                <a:ea typeface="宋体" charset="-122"/>
              </a:rPr>
              <a:t>i </a:t>
            </a:r>
            <a:r>
              <a:rPr lang="en-US" altLang="zh-CN" sz="1800">
                <a:ea typeface="宋体" charset="-122"/>
              </a:rPr>
              <a:t>for BCNF with respect to the </a:t>
            </a:r>
            <a:r>
              <a:rPr lang="en-US" altLang="zh-CN" sz="1800">
                <a:solidFill>
                  <a:schemeClr val="tx2"/>
                </a:solidFill>
                <a:ea typeface="宋体" charset="-122"/>
              </a:rPr>
              <a:t>restriction</a:t>
            </a:r>
            <a:r>
              <a:rPr lang="en-US" altLang="zh-CN" sz="1800">
                <a:ea typeface="宋体" charset="-122"/>
              </a:rPr>
              <a:t> of F to R</a:t>
            </a:r>
            <a:r>
              <a:rPr lang="en-US" altLang="zh-CN" sz="2000" baseline="-25000">
                <a:ea typeface="宋体" charset="-122"/>
              </a:rPr>
              <a:t>i</a:t>
            </a:r>
            <a:r>
              <a:rPr lang="en-US" altLang="zh-CN" sz="1800">
                <a:ea typeface="宋体" charset="-122"/>
              </a:rPr>
              <a:t>  (that is, all FDs in F</a:t>
            </a:r>
            <a:r>
              <a:rPr lang="en-US" altLang="zh-CN" sz="1800" baseline="30000">
                <a:ea typeface="宋体" charset="-122"/>
              </a:rPr>
              <a:t>+</a:t>
            </a:r>
            <a:r>
              <a:rPr lang="en-US" altLang="zh-CN" sz="1800">
                <a:ea typeface="宋体" charset="-122"/>
              </a:rPr>
              <a:t> that contain only attributes from R</a:t>
            </a:r>
            <a:r>
              <a:rPr lang="en-US" altLang="zh-CN" sz="1800" baseline="-25000">
                <a:ea typeface="宋体" charset="-122"/>
              </a:rPr>
              <a:t>i</a:t>
            </a:r>
            <a:r>
              <a:rPr lang="en-US" altLang="zh-CN" sz="1600">
                <a:ea typeface="宋体" charset="-122"/>
              </a:rPr>
              <a:t>)</a:t>
            </a:r>
          </a:p>
          <a:p>
            <a:pPr lvl="1"/>
            <a:r>
              <a:rPr lang="en-US" altLang="zh-CN" sz="1800">
                <a:ea typeface="宋体" charset="-122"/>
              </a:rPr>
              <a:t>or use the original set of dependencies </a:t>
            </a:r>
            <a:r>
              <a:rPr lang="en-US" altLang="zh-CN" sz="1800" i="1">
                <a:ea typeface="宋体" charset="-122"/>
              </a:rPr>
              <a:t>F</a:t>
            </a:r>
            <a:r>
              <a:rPr lang="en-US" altLang="zh-CN" sz="1800">
                <a:ea typeface="宋体" charset="-122"/>
              </a:rPr>
              <a:t> that hold on </a:t>
            </a:r>
            <a:r>
              <a:rPr lang="en-US" altLang="zh-CN" sz="1800" i="1">
                <a:ea typeface="宋体" charset="-122"/>
              </a:rPr>
              <a:t>R</a:t>
            </a:r>
            <a:r>
              <a:rPr lang="en-US" altLang="zh-CN" sz="1800">
                <a:ea typeface="宋体" charset="-122"/>
              </a:rPr>
              <a:t>, but with the following test:</a:t>
            </a:r>
          </a:p>
          <a:p>
            <a:pPr lvl="3"/>
            <a:r>
              <a:rPr lang="en-US" altLang="zh-CN" sz="1800">
                <a:ea typeface="宋体" charset="-122"/>
              </a:rPr>
              <a:t>for every set of attributes </a:t>
            </a:r>
            <a:r>
              <a:rPr lang="en-US" altLang="zh-CN" sz="1800">
                <a:ea typeface="宋体" charset="-122"/>
                <a:sym typeface="Symbol" pitchFamily="18" charset="2"/>
              </a:rPr>
              <a:t>  </a:t>
            </a:r>
            <a:r>
              <a:rPr lang="en-US" altLang="zh-CN" sz="1800" i="1">
                <a:ea typeface="宋体" charset="-122"/>
              </a:rPr>
              <a:t>R</a:t>
            </a:r>
            <a:r>
              <a:rPr lang="en-US" altLang="zh-CN" sz="1800" i="1" baseline="-25000">
                <a:ea typeface="宋体" charset="-122"/>
              </a:rPr>
              <a:t>i</a:t>
            </a:r>
            <a:r>
              <a:rPr lang="en-US" altLang="zh-CN" sz="1800">
                <a:ea typeface="宋体" charset="-122"/>
              </a:rPr>
              <a:t>, check that </a:t>
            </a:r>
            <a:r>
              <a:rPr lang="en-US" altLang="zh-CN" sz="1800">
                <a:ea typeface="宋体" charset="-122"/>
                <a:sym typeface="Symbol" pitchFamily="18" charset="2"/>
              </a:rPr>
              <a:t></a:t>
            </a:r>
            <a:r>
              <a:rPr lang="en-US" altLang="zh-CN" sz="1800" baseline="30000">
                <a:ea typeface="宋体" charset="-122"/>
              </a:rPr>
              <a:t>+</a:t>
            </a:r>
            <a:r>
              <a:rPr lang="en-US" altLang="zh-CN" sz="1800">
                <a:ea typeface="宋体" charset="-122"/>
              </a:rPr>
              <a:t> (the attribute closure of </a:t>
            </a:r>
            <a:r>
              <a:rPr lang="en-US" altLang="zh-CN" sz="1800">
                <a:ea typeface="宋体" charset="-122"/>
                <a:sym typeface="Symbol" pitchFamily="18" charset="2"/>
              </a:rPr>
              <a:t></a:t>
            </a:r>
            <a:r>
              <a:rPr lang="en-US" altLang="zh-CN" sz="1800">
                <a:ea typeface="宋体" charset="-122"/>
              </a:rPr>
              <a:t>) either includes no attribute of </a:t>
            </a:r>
            <a:r>
              <a:rPr lang="en-US" altLang="zh-CN" sz="1800" i="1">
                <a:ea typeface="宋体" charset="-122"/>
              </a:rPr>
              <a:t>R</a:t>
            </a:r>
            <a:r>
              <a:rPr lang="en-US" altLang="zh-CN" sz="1800" i="1" baseline="-25000">
                <a:ea typeface="宋体" charset="-122"/>
              </a:rPr>
              <a:t>i</a:t>
            </a:r>
            <a:r>
              <a:rPr lang="en-US" altLang="zh-CN" sz="1800">
                <a:ea typeface="宋体" charset="-122"/>
              </a:rPr>
              <a:t>- </a:t>
            </a:r>
            <a:r>
              <a:rPr lang="en-US" altLang="zh-CN" sz="1800">
                <a:ea typeface="宋体" charset="-122"/>
                <a:sym typeface="Symbol" pitchFamily="18" charset="2"/>
              </a:rPr>
              <a:t></a:t>
            </a:r>
            <a:r>
              <a:rPr lang="en-US" altLang="zh-CN" sz="1800">
                <a:ea typeface="宋体" charset="-122"/>
              </a:rPr>
              <a:t>, or includes all attributes of </a:t>
            </a:r>
            <a:r>
              <a:rPr lang="en-US" altLang="zh-CN" sz="1800" i="1">
                <a:ea typeface="宋体" charset="-122"/>
              </a:rPr>
              <a:t>R</a:t>
            </a:r>
            <a:r>
              <a:rPr lang="en-US" altLang="zh-CN" sz="1800" i="1" baseline="-25000">
                <a:ea typeface="宋体" charset="-122"/>
              </a:rPr>
              <a:t>i</a:t>
            </a:r>
            <a:r>
              <a:rPr lang="en-US" altLang="zh-CN" sz="1800">
                <a:ea typeface="宋体" charset="-122"/>
              </a:rPr>
              <a:t>.</a:t>
            </a:r>
          </a:p>
          <a:p>
            <a:pPr lvl="2"/>
            <a:r>
              <a:rPr lang="en-US" altLang="zh-CN" sz="1800">
                <a:ea typeface="宋体" charset="-122"/>
              </a:rPr>
              <a:t>If the condition is violated by some </a:t>
            </a:r>
            <a:r>
              <a:rPr lang="en-US" altLang="zh-CN" sz="1800">
                <a:ea typeface="宋体" charset="-122"/>
                <a:sym typeface="Symbol" pitchFamily="18" charset="2"/>
              </a:rPr>
              <a:t></a:t>
            </a:r>
            <a:r>
              <a:rPr lang="en-US" altLang="zh-CN" sz="1800">
                <a:ea typeface="宋体" charset="-122"/>
                <a:sym typeface="Greek Symbols" pitchFamily="18" charset="2"/>
              </a:rPr>
              <a:t></a:t>
            </a:r>
            <a:r>
              <a:rPr lang="en-US" altLang="zh-CN" sz="1800">
                <a:ea typeface="宋体" charset="-122"/>
                <a:sym typeface="Symbol" pitchFamily="18" charset="2"/>
              </a:rPr>
              <a:t> </a:t>
            </a:r>
            <a:r>
              <a:rPr lang="en-US" altLang="zh-CN" sz="1800" i="1">
                <a:ea typeface="宋体" charset="-122"/>
                <a:sym typeface="Symbol" pitchFamily="18" charset="2"/>
              </a:rPr>
              <a:t></a:t>
            </a:r>
            <a:r>
              <a:rPr lang="en-US" altLang="zh-CN" sz="1800">
                <a:ea typeface="宋体" charset="-122"/>
              </a:rPr>
              <a:t>  in </a:t>
            </a:r>
            <a:r>
              <a:rPr lang="en-US" altLang="zh-CN" sz="1800" i="1">
                <a:ea typeface="宋体" charset="-122"/>
              </a:rPr>
              <a:t>F</a:t>
            </a:r>
            <a:r>
              <a:rPr lang="en-US" altLang="zh-CN" sz="1800">
                <a:ea typeface="宋体" charset="-122"/>
              </a:rPr>
              <a:t>, the dependency</a:t>
            </a:r>
            <a:br>
              <a:rPr lang="en-US" altLang="zh-CN" sz="1800">
                <a:ea typeface="宋体" charset="-122"/>
              </a:rPr>
            </a:br>
            <a:r>
              <a:rPr lang="en-US" altLang="zh-CN" sz="1800">
                <a:ea typeface="宋体" charset="-122"/>
              </a:rPr>
              <a:t>      </a:t>
            </a:r>
            <a:r>
              <a:rPr lang="en-US" altLang="zh-CN" sz="1800">
                <a:ea typeface="宋体" charset="-122"/>
                <a:sym typeface="Symbol" pitchFamily="18" charset="2"/>
              </a:rPr>
              <a:t></a:t>
            </a:r>
            <a:r>
              <a:rPr lang="en-US" altLang="zh-CN" sz="1800">
                <a:ea typeface="宋体" charset="-122"/>
                <a:sym typeface="Greek Symbols" pitchFamily="18" charset="2"/>
              </a:rPr>
              <a:t></a:t>
            </a:r>
            <a:r>
              <a:rPr lang="en-US" altLang="zh-CN" sz="1800">
                <a:ea typeface="宋体" charset="-122"/>
                <a:sym typeface="Symbol" pitchFamily="18" charset="2"/>
              </a:rPr>
              <a:t> (</a:t>
            </a:r>
            <a:r>
              <a:rPr lang="en-US" altLang="zh-CN" sz="1800" baseline="30000">
                <a:ea typeface="宋体" charset="-122"/>
                <a:sym typeface="Symbol" pitchFamily="18" charset="2"/>
              </a:rPr>
              <a:t>+ </a:t>
            </a:r>
            <a:r>
              <a:rPr lang="en-US" altLang="zh-CN" sz="1800">
                <a:ea typeface="宋体" charset="-122"/>
                <a:sym typeface="Symbol" pitchFamily="18" charset="2"/>
              </a:rPr>
              <a:t>- </a:t>
            </a:r>
            <a:r>
              <a:rPr lang="en-US" altLang="zh-CN" sz="1800">
                <a:ea typeface="宋体" charset="-122"/>
                <a:sym typeface="Greek Symbols" pitchFamily="18" charset="2"/>
              </a:rPr>
              <a:t></a:t>
            </a:r>
            <a:r>
              <a:rPr lang="en-US" altLang="zh-CN" sz="1800">
                <a:ea typeface="宋体" charset="-122"/>
                <a:sym typeface="Symbol" pitchFamily="18" charset="2"/>
              </a:rPr>
              <a:t>)  </a:t>
            </a:r>
            <a:r>
              <a:rPr lang="en-US" altLang="zh-CN" sz="1800" i="1">
                <a:ea typeface="宋体" charset="-122"/>
              </a:rPr>
              <a:t>R</a:t>
            </a:r>
            <a:r>
              <a:rPr lang="en-US" altLang="zh-CN" sz="1800" i="1" baseline="-25000">
                <a:ea typeface="宋体" charset="-122"/>
              </a:rPr>
              <a:t>i</a:t>
            </a:r>
            <a:br>
              <a:rPr lang="en-US" altLang="zh-CN" sz="1800" baseline="30000">
                <a:ea typeface="宋体" charset="-122"/>
              </a:rPr>
            </a:br>
            <a:r>
              <a:rPr lang="en-US" altLang="zh-CN" sz="1800">
                <a:ea typeface="宋体" charset="-122"/>
              </a:rPr>
              <a:t>can be shown to hold on </a:t>
            </a:r>
            <a:r>
              <a:rPr lang="en-US" altLang="zh-CN" sz="1800" i="1">
                <a:ea typeface="宋体" charset="-122"/>
              </a:rPr>
              <a:t>R</a:t>
            </a:r>
            <a:r>
              <a:rPr lang="en-US" altLang="zh-CN" sz="1800" i="1" baseline="-25000">
                <a:ea typeface="宋体" charset="-122"/>
              </a:rPr>
              <a:t>i</a:t>
            </a:r>
            <a:r>
              <a:rPr lang="en-US" altLang="zh-CN" sz="1800">
                <a:ea typeface="宋体" charset="-122"/>
              </a:rPr>
              <a:t>, and </a:t>
            </a:r>
            <a:r>
              <a:rPr lang="en-US" altLang="zh-CN" sz="1800" i="1">
                <a:ea typeface="宋体" charset="-122"/>
              </a:rPr>
              <a:t>R</a:t>
            </a:r>
            <a:r>
              <a:rPr lang="en-US" altLang="zh-CN" sz="1800" i="1" baseline="-25000">
                <a:ea typeface="宋体" charset="-122"/>
              </a:rPr>
              <a:t>i</a:t>
            </a:r>
            <a:r>
              <a:rPr lang="en-US" altLang="zh-CN" sz="1800">
                <a:ea typeface="宋体" charset="-122"/>
              </a:rPr>
              <a:t> violates BCNF.</a:t>
            </a:r>
          </a:p>
          <a:p>
            <a:pPr lvl="2"/>
            <a:r>
              <a:rPr lang="en-US" altLang="zh-CN" sz="1800">
                <a:ea typeface="宋体" charset="-122"/>
              </a:rPr>
              <a:t>We use above dependency to decompose </a:t>
            </a:r>
            <a:r>
              <a:rPr lang="en-US" altLang="zh-CN" sz="1800" i="1">
                <a:ea typeface="宋体" charset="-122"/>
              </a:rPr>
              <a:t>R</a:t>
            </a:r>
            <a:r>
              <a:rPr lang="en-US" altLang="zh-CN" sz="1800" i="1" baseline="-25000">
                <a:ea typeface="宋体" charset="-122"/>
              </a:rPr>
              <a:t>i</a:t>
            </a:r>
            <a:endParaRPr lang="en-US" altLang="zh-CN" sz="1800" i="1">
              <a:ea typeface="宋体" charset="-122"/>
            </a:endParaRPr>
          </a:p>
        </p:txBody>
      </p:sp>
    </p:spTree>
    <p:extLst>
      <p:ext uri="{BB962C8B-B14F-4D97-AF65-F5344CB8AC3E}">
        <p14:creationId xmlns:p14="http://schemas.microsoft.com/office/powerpoint/2010/main" val="25521808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4098"/>
          <p:cNvSpPr>
            <a:spLocks noGrp="1" noChangeArrowheads="1"/>
          </p:cNvSpPr>
          <p:nvPr>
            <p:ph type="title"/>
          </p:nvPr>
        </p:nvSpPr>
        <p:spPr/>
        <p:txBody>
          <a:bodyPr/>
          <a:lstStyle/>
          <a:p>
            <a:pPr>
              <a:defRPr/>
            </a:pPr>
            <a:r>
              <a:rPr lang="en-US" altLang="zh-CN">
                <a:ea typeface="宋体" charset="-122"/>
              </a:rPr>
              <a:t>First Normal Form</a:t>
            </a:r>
          </a:p>
        </p:txBody>
      </p:sp>
      <p:sp>
        <p:nvSpPr>
          <p:cNvPr id="7171" name="Rectangle 4099"/>
          <p:cNvSpPr>
            <a:spLocks noGrp="1" noChangeArrowheads="1"/>
          </p:cNvSpPr>
          <p:nvPr>
            <p:ph type="body" idx="1"/>
          </p:nvPr>
        </p:nvSpPr>
        <p:spPr/>
        <p:txBody>
          <a:bodyPr/>
          <a:lstStyle/>
          <a:p>
            <a:r>
              <a:rPr lang="en-US" altLang="zh-CN" dirty="0">
                <a:ea typeface="宋体" charset="-122"/>
              </a:rPr>
              <a:t>Domain is </a:t>
            </a:r>
            <a:r>
              <a:rPr lang="en-US" altLang="zh-CN" dirty="0">
                <a:solidFill>
                  <a:schemeClr val="tx2"/>
                </a:solidFill>
                <a:ea typeface="宋体" charset="-122"/>
              </a:rPr>
              <a:t>atomic</a:t>
            </a:r>
            <a:r>
              <a:rPr lang="en-US" altLang="zh-CN" dirty="0">
                <a:ea typeface="宋体" charset="-122"/>
              </a:rPr>
              <a:t> if its elements are considered to be indivisible units</a:t>
            </a:r>
          </a:p>
          <a:p>
            <a:pPr lvl="1"/>
            <a:r>
              <a:rPr lang="en-US" altLang="zh-CN" sz="1800" dirty="0">
                <a:ea typeface="宋体" charset="-122"/>
              </a:rPr>
              <a:t>Examples of non-atomic domains:</a:t>
            </a:r>
          </a:p>
          <a:p>
            <a:pPr lvl="2"/>
            <a:r>
              <a:rPr lang="en-US" altLang="zh-CN" sz="1800" dirty="0">
                <a:ea typeface="宋体" charset="-122"/>
              </a:rPr>
              <a:t>Set of names,  composite attributes</a:t>
            </a:r>
          </a:p>
          <a:p>
            <a:pPr lvl="2"/>
            <a:r>
              <a:rPr lang="en-US" altLang="zh-CN" sz="1800" dirty="0">
                <a:ea typeface="宋体" charset="-122"/>
              </a:rPr>
              <a:t>Identification numbers like CS101  that can be broken up into parts</a:t>
            </a:r>
          </a:p>
          <a:p>
            <a:r>
              <a:rPr lang="en-US" altLang="zh-CN" dirty="0">
                <a:ea typeface="宋体" charset="-122"/>
              </a:rPr>
              <a:t>A relational schema R is in </a:t>
            </a:r>
            <a:r>
              <a:rPr lang="en-US" altLang="zh-CN" dirty="0">
                <a:solidFill>
                  <a:schemeClr val="tx2"/>
                </a:solidFill>
                <a:ea typeface="宋体" charset="-122"/>
              </a:rPr>
              <a:t>first normal form</a:t>
            </a:r>
            <a:r>
              <a:rPr lang="en-US" altLang="zh-CN" dirty="0">
                <a:ea typeface="宋体" charset="-122"/>
              </a:rPr>
              <a:t> if the domains of all attributes of R are atomic</a:t>
            </a:r>
          </a:p>
          <a:p>
            <a:r>
              <a:rPr lang="en-US" altLang="zh-CN" dirty="0">
                <a:ea typeface="宋体" charset="-122"/>
              </a:rPr>
              <a:t>Non-atomic values complicate storage and encourage redundant (repeated) storage of data</a:t>
            </a:r>
          </a:p>
          <a:p>
            <a:pPr lvl="1"/>
            <a:r>
              <a:rPr lang="en-US" altLang="zh-CN" sz="1800" dirty="0">
                <a:ea typeface="宋体" charset="-122"/>
              </a:rPr>
              <a:t>E.g.  Set of course stored with each student</a:t>
            </a:r>
          </a:p>
          <a:p>
            <a:pPr lvl="1"/>
            <a:r>
              <a:rPr lang="en-US" altLang="zh-CN" sz="1800" dirty="0">
                <a:ea typeface="宋体" charset="-122"/>
              </a:rPr>
              <a:t>We assume all relations are in first normal form</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1066800" y="204788"/>
            <a:ext cx="8077200" cy="609600"/>
          </a:xfrm>
        </p:spPr>
        <p:txBody>
          <a:bodyPr/>
          <a:lstStyle/>
          <a:p>
            <a:pPr>
              <a:defRPr/>
            </a:pPr>
            <a:r>
              <a:rPr lang="en-US" altLang="zh-CN">
                <a:ea typeface="宋体" charset="-122"/>
              </a:rPr>
              <a:t>Is there any problem of decomposition? </a:t>
            </a:r>
          </a:p>
        </p:txBody>
      </p:sp>
      <p:sp>
        <p:nvSpPr>
          <p:cNvPr id="14339" name="Text Box 5"/>
          <p:cNvSpPr>
            <a:spLocks noGrp="1" noChangeArrowheads="1"/>
          </p:cNvSpPr>
          <p:nvPr>
            <p:ph type="body" idx="1"/>
          </p:nvPr>
        </p:nvSpPr>
        <p:spPr>
          <a:xfrm>
            <a:off x="727075" y="1157288"/>
            <a:ext cx="7740650" cy="4970462"/>
          </a:xfrm>
          <a:noFill/>
        </p:spPr>
        <p:txBody>
          <a:bodyPr/>
          <a:lstStyle/>
          <a:p>
            <a:pPr>
              <a:tabLst>
                <a:tab pos="744538" algn="l"/>
                <a:tab pos="2679700" algn="l"/>
              </a:tabLst>
            </a:pPr>
            <a:r>
              <a:rPr kumimoji="0" lang="en-US" altLang="zh-CN" dirty="0">
                <a:ea typeface="宋体" charset="-122"/>
              </a:rPr>
              <a:t>The following example:</a:t>
            </a:r>
            <a:endParaRPr lang="en-US" altLang="zh-CN" dirty="0">
              <a:ea typeface="宋体" charset="-122"/>
            </a:endParaRPr>
          </a:p>
          <a:p>
            <a:pPr lvl="1">
              <a:tabLst>
                <a:tab pos="744538" algn="l"/>
                <a:tab pos="2679700" algn="l"/>
              </a:tabLst>
            </a:pPr>
            <a:r>
              <a:rPr lang="en-US" altLang="zh-CN" sz="1800" i="1" dirty="0">
                <a:ea typeface="宋体" charset="-122"/>
              </a:rPr>
              <a:t>R = (J, K, L)</a:t>
            </a:r>
            <a:br>
              <a:rPr lang="en-US" altLang="zh-CN" sz="1800" i="1" dirty="0">
                <a:ea typeface="宋体" charset="-122"/>
              </a:rPr>
            </a:br>
            <a:r>
              <a:rPr lang="en-US" altLang="zh-CN" sz="1800" i="1" dirty="0">
                <a:ea typeface="宋体" charset="-122"/>
              </a:rPr>
              <a:t>F = {JK </a:t>
            </a:r>
            <a:r>
              <a:rPr lang="en-US" altLang="zh-CN" sz="1800" dirty="0">
                <a:ea typeface="宋体" charset="-122"/>
                <a:sym typeface="Symbol" pitchFamily="18" charset="2"/>
              </a:rPr>
              <a:t></a:t>
            </a:r>
            <a:r>
              <a:rPr lang="en-US" altLang="zh-CN" sz="1800" dirty="0">
                <a:ea typeface="宋体" charset="-122"/>
                <a:sym typeface="Monotype Sorts" pitchFamily="2" charset="2"/>
              </a:rPr>
              <a:t> </a:t>
            </a:r>
            <a:r>
              <a:rPr lang="en-US" altLang="zh-CN" sz="1800" i="1" dirty="0">
                <a:ea typeface="宋体" charset="-122"/>
                <a:sym typeface="Monotype Sorts" pitchFamily="2" charset="2"/>
              </a:rPr>
              <a:t>L, L </a:t>
            </a:r>
            <a:r>
              <a:rPr lang="en-US" altLang="zh-CN" sz="1800" dirty="0">
                <a:ea typeface="宋体" charset="-122"/>
                <a:sym typeface="Symbol" pitchFamily="18" charset="2"/>
              </a:rPr>
              <a:t></a:t>
            </a:r>
            <a:r>
              <a:rPr lang="en-US" altLang="zh-CN" sz="1800" dirty="0">
                <a:ea typeface="宋体" charset="-122"/>
                <a:sym typeface="Monotype Sorts" pitchFamily="2" charset="2"/>
              </a:rPr>
              <a:t> </a:t>
            </a:r>
            <a:r>
              <a:rPr lang="en-US" altLang="zh-CN" sz="1800" i="1" dirty="0">
                <a:ea typeface="宋体" charset="-122"/>
                <a:sym typeface="Monotype Sorts" pitchFamily="2" charset="2"/>
              </a:rPr>
              <a:t>K</a:t>
            </a:r>
            <a:r>
              <a:rPr lang="en-US" altLang="zh-CN" sz="1800" dirty="0">
                <a:ea typeface="宋体" charset="-122"/>
                <a:sym typeface="Monotype Sorts" pitchFamily="2" charset="2"/>
              </a:rPr>
              <a:t>}</a:t>
            </a:r>
            <a:br>
              <a:rPr lang="en-US" altLang="zh-CN" sz="1800" dirty="0">
                <a:ea typeface="宋体" charset="-122"/>
                <a:sym typeface="Monotype Sorts" pitchFamily="2" charset="2"/>
              </a:rPr>
            </a:br>
            <a:r>
              <a:rPr lang="en-US" altLang="zh-CN" sz="1800" dirty="0">
                <a:ea typeface="宋体" charset="-122"/>
                <a:sym typeface="Monotype Sorts" pitchFamily="2" charset="2"/>
              </a:rPr>
              <a:t>Two candidate keys = </a:t>
            </a:r>
            <a:r>
              <a:rPr lang="en-US" altLang="zh-CN" sz="1800" i="1" dirty="0">
                <a:ea typeface="宋体" charset="-122"/>
                <a:sym typeface="Monotype Sorts" pitchFamily="2" charset="2"/>
              </a:rPr>
              <a:t>JK </a:t>
            </a:r>
            <a:r>
              <a:rPr lang="en-US" altLang="zh-CN" sz="1800" dirty="0">
                <a:ea typeface="宋体" charset="-122"/>
                <a:sym typeface="Monotype Sorts" pitchFamily="2" charset="2"/>
              </a:rPr>
              <a:t>and </a:t>
            </a:r>
            <a:r>
              <a:rPr lang="en-US" altLang="zh-CN" sz="1800" i="1" dirty="0">
                <a:ea typeface="宋体" charset="-122"/>
                <a:sym typeface="Monotype Sorts" pitchFamily="2" charset="2"/>
              </a:rPr>
              <a:t>JL</a:t>
            </a:r>
          </a:p>
          <a:p>
            <a:pPr lvl="1">
              <a:tabLst>
                <a:tab pos="744538" algn="l"/>
                <a:tab pos="2679700" algn="l"/>
              </a:tabLst>
            </a:pPr>
            <a:r>
              <a:rPr lang="en-US" altLang="zh-CN" sz="1800" i="1" dirty="0">
                <a:ea typeface="宋体" charset="-122"/>
                <a:sym typeface="Monotype Sorts" pitchFamily="2" charset="2"/>
              </a:rPr>
              <a:t>R </a:t>
            </a:r>
            <a:r>
              <a:rPr lang="en-US" altLang="zh-CN" sz="1800" dirty="0">
                <a:ea typeface="宋体" charset="-122"/>
                <a:sym typeface="Monotype Sorts" pitchFamily="2" charset="2"/>
              </a:rPr>
              <a:t>is not in BCNF</a:t>
            </a:r>
          </a:p>
          <a:p>
            <a:pPr>
              <a:tabLst>
                <a:tab pos="744538" algn="l"/>
                <a:tab pos="2679700" algn="l"/>
              </a:tabLst>
            </a:pPr>
            <a:r>
              <a:rPr kumimoji="0" lang="en-US" altLang="zh-CN" dirty="0">
                <a:ea typeface="宋体" charset="-122"/>
              </a:rPr>
              <a:t>It can be decomposed into BCNF:</a:t>
            </a:r>
          </a:p>
          <a:p>
            <a:pPr lvl="1">
              <a:tabLst>
                <a:tab pos="744538" algn="l"/>
                <a:tab pos="2679700" algn="l"/>
              </a:tabLst>
            </a:pPr>
            <a:r>
              <a:rPr kumimoji="0" lang="en-US" altLang="zh-CN" sz="1800" dirty="0">
                <a:ea typeface="宋体" charset="-122"/>
              </a:rPr>
              <a:t>R1 = (L,K) with {L</a:t>
            </a:r>
            <a:r>
              <a:rPr kumimoji="0" lang="en-US" altLang="zh-CN" sz="1800" dirty="0">
                <a:ea typeface="宋体" charset="-122"/>
                <a:sym typeface="Wingdings" pitchFamily="2" charset="2"/>
              </a:rPr>
              <a:t>K}</a:t>
            </a:r>
          </a:p>
          <a:p>
            <a:pPr lvl="1">
              <a:tabLst>
                <a:tab pos="744538" algn="l"/>
                <a:tab pos="2679700" algn="l"/>
              </a:tabLst>
            </a:pPr>
            <a:r>
              <a:rPr kumimoji="0" lang="en-US" altLang="zh-CN" sz="1800" dirty="0">
                <a:ea typeface="宋体" charset="-122"/>
                <a:sym typeface="Wingdings" pitchFamily="2" charset="2"/>
              </a:rPr>
              <a:t>R2 = (J, L)</a:t>
            </a:r>
            <a:endParaRPr lang="en-US" altLang="zh-CN" sz="1800" dirty="0">
              <a:ea typeface="宋体" charset="-122"/>
            </a:endParaRPr>
          </a:p>
          <a:p>
            <a:pPr lvl="1">
              <a:buFont typeface="Monotype Sorts" pitchFamily="2" charset="2"/>
              <a:buNone/>
              <a:tabLst>
                <a:tab pos="744538" algn="l"/>
                <a:tab pos="2679700" algn="l"/>
              </a:tabLst>
            </a:pPr>
            <a:r>
              <a:rPr lang="en-US" altLang="zh-CN" sz="1800" dirty="0">
                <a:ea typeface="宋体" charset="-122"/>
                <a:sym typeface="Monotype Sorts" pitchFamily="2" charset="2"/>
              </a:rPr>
              <a:t>  However, </a:t>
            </a:r>
            <a:r>
              <a:rPr lang="en-US" altLang="zh-CN" sz="1800" dirty="0">
                <a:solidFill>
                  <a:schemeClr val="tx2"/>
                </a:solidFill>
                <a:ea typeface="宋体" charset="-122"/>
                <a:sym typeface="Monotype Sorts" pitchFamily="2" charset="2"/>
              </a:rPr>
              <a:t>can not reproduce the functional dependency</a:t>
            </a:r>
            <a:r>
              <a:rPr lang="en-US" altLang="zh-CN" sz="1800" dirty="0">
                <a:ea typeface="宋体" charset="-122"/>
                <a:sym typeface="Monotype Sorts" pitchFamily="2" charset="2"/>
              </a:rPr>
              <a:t>: </a:t>
            </a:r>
          </a:p>
          <a:p>
            <a:pPr lvl="1">
              <a:buFont typeface="Monotype Sorts" pitchFamily="2" charset="2"/>
              <a:buNone/>
              <a:tabLst>
                <a:tab pos="744538" algn="l"/>
                <a:tab pos="2679700" algn="l"/>
              </a:tabLst>
            </a:pPr>
            <a:r>
              <a:rPr lang="en-US" altLang="zh-CN" sz="1800" i="1" dirty="0">
                <a:ea typeface="宋体" charset="-122"/>
              </a:rPr>
              <a:t>			JK </a:t>
            </a:r>
            <a:r>
              <a:rPr lang="en-US" altLang="zh-CN" sz="1800" dirty="0">
                <a:ea typeface="宋体" charset="-122"/>
                <a:sym typeface="Symbol" pitchFamily="18" charset="2"/>
              </a:rPr>
              <a:t></a:t>
            </a:r>
            <a:r>
              <a:rPr lang="en-US" altLang="zh-CN" sz="1800" dirty="0">
                <a:ea typeface="宋体" charset="-122"/>
                <a:sym typeface="Monotype Sorts" pitchFamily="2" charset="2"/>
              </a:rPr>
              <a:t> </a:t>
            </a:r>
            <a:r>
              <a:rPr lang="en-US" altLang="zh-CN" sz="1800" i="1" dirty="0">
                <a:ea typeface="宋体" charset="-122"/>
                <a:sym typeface="Monotype Sorts" pitchFamily="2" charset="2"/>
              </a:rPr>
              <a:t>L</a:t>
            </a:r>
          </a:p>
          <a:p>
            <a:pPr lvl="1">
              <a:buFont typeface="Monotype Sorts" pitchFamily="2" charset="2"/>
              <a:buNone/>
              <a:tabLst>
                <a:tab pos="744538" algn="l"/>
                <a:tab pos="2679700" algn="l"/>
              </a:tabLst>
            </a:pPr>
            <a:endParaRPr lang="en-US" altLang="zh-CN" sz="1800" i="1" dirty="0">
              <a:ea typeface="宋体" charset="-122"/>
              <a:sym typeface="Monotype Sorts" pitchFamily="2" charset="2"/>
            </a:endParaRPr>
          </a:p>
          <a:p>
            <a:pPr lvl="1">
              <a:tabLst>
                <a:tab pos="1027113" algn="l"/>
                <a:tab pos="2455863" algn="l"/>
              </a:tabLst>
            </a:pPr>
            <a:r>
              <a:rPr lang="en-US" altLang="zh-CN" dirty="0">
                <a:ea typeface="宋体" charset="-122"/>
                <a:sym typeface="Monotype Sorts" pitchFamily="2" charset="2"/>
              </a:rPr>
              <a:t>Testing for </a:t>
            </a:r>
            <a:r>
              <a:rPr lang="en-US" altLang="zh-CN" dirty="0">
                <a:ea typeface="宋体" charset="-122"/>
              </a:rPr>
              <a:t>JK </a:t>
            </a:r>
            <a:r>
              <a:rPr lang="en-US" altLang="zh-CN" dirty="0">
                <a:ea typeface="宋体" charset="-122"/>
                <a:sym typeface="Symbol" pitchFamily="18" charset="2"/>
              </a:rPr>
              <a:t></a:t>
            </a:r>
            <a:r>
              <a:rPr lang="en-US" altLang="zh-CN" dirty="0">
                <a:ea typeface="宋体" charset="-122"/>
                <a:sym typeface="Monotype Sorts" pitchFamily="2" charset="2"/>
              </a:rPr>
              <a:t> L requires a join</a:t>
            </a:r>
          </a:p>
          <a:p>
            <a:pPr lvl="1">
              <a:buFont typeface="Monotype Sorts" pitchFamily="2" charset="2"/>
              <a:buNone/>
              <a:tabLst>
                <a:tab pos="744538" algn="l"/>
                <a:tab pos="2679700" algn="l"/>
              </a:tabLst>
            </a:pPr>
            <a:endParaRPr lang="en-US" altLang="zh-CN" sz="1800" i="1" dirty="0">
              <a:ea typeface="宋体" charset="-122"/>
              <a:sym typeface="Monotype Sorts" pitchFamily="2" charset="2"/>
            </a:endParaRPr>
          </a:p>
        </p:txBody>
      </p:sp>
    </p:spTree>
    <p:extLst>
      <p:ext uri="{BB962C8B-B14F-4D97-AF65-F5344CB8AC3E}">
        <p14:creationId xmlns:p14="http://schemas.microsoft.com/office/powerpoint/2010/main" val="21294250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14339">
                                            <p:txEl>
                                              <p:pRg st="6" end="6"/>
                                            </p:txEl>
                                          </p:spTgt>
                                        </p:tgtEl>
                                        <p:attrNameLst>
                                          <p:attrName>style.visibility</p:attrName>
                                        </p:attrNameLst>
                                      </p:cBhvr>
                                      <p:to>
                                        <p:strVal val="visible"/>
                                      </p:to>
                                    </p:set>
                                    <p:anim calcmode="lin" valueType="num">
                                      <p:cBhvr additive="base">
                                        <p:cTn id="7" dur="500" fill="hold"/>
                                        <p:tgtEl>
                                          <p:spTgt spid="14339">
                                            <p:txEl>
                                              <p:pRg st="6" end="6"/>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4339">
                                            <p:txEl>
                                              <p:pRg st="6" end="6"/>
                                            </p:txEl>
                                          </p:spTgt>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14339">
                                            <p:txEl>
                                              <p:pRg st="7" end="7"/>
                                            </p:txEl>
                                          </p:spTgt>
                                        </p:tgtEl>
                                        <p:attrNameLst>
                                          <p:attrName>style.visibility</p:attrName>
                                        </p:attrNameLst>
                                      </p:cBhvr>
                                      <p:to>
                                        <p:strVal val="visible"/>
                                      </p:to>
                                    </p:set>
                                    <p:anim calcmode="lin" valueType="num">
                                      <p:cBhvr additive="base">
                                        <p:cTn id="11" dur="500" fill="hold"/>
                                        <p:tgtEl>
                                          <p:spTgt spid="14339">
                                            <p:txEl>
                                              <p:pRg st="7" end="7"/>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14339">
                                            <p:txEl>
                                              <p:pRg st="7" end="7"/>
                                            </p:txEl>
                                          </p:spTgt>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14339">
                                            <p:txEl>
                                              <p:pRg st="9" end="9"/>
                                            </p:txEl>
                                          </p:spTgt>
                                        </p:tgtEl>
                                        <p:attrNameLst>
                                          <p:attrName>style.visibility</p:attrName>
                                        </p:attrNameLst>
                                      </p:cBhvr>
                                      <p:to>
                                        <p:strVal val="visible"/>
                                      </p:to>
                                    </p:set>
                                    <p:anim calcmode="lin" valueType="num">
                                      <p:cBhvr additive="base">
                                        <p:cTn id="15" dur="500" fill="hold"/>
                                        <p:tgtEl>
                                          <p:spTgt spid="14339">
                                            <p:txEl>
                                              <p:pRg st="9" end="9"/>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14339">
                                            <p:txEl>
                                              <p:pRg st="9" end="9"/>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457200" y="152400"/>
            <a:ext cx="9220200" cy="457200"/>
          </a:xfrm>
        </p:spPr>
        <p:txBody>
          <a:bodyPr/>
          <a:lstStyle/>
          <a:p>
            <a:pPr>
              <a:defRPr/>
            </a:pPr>
            <a:r>
              <a:rPr lang="en-US" altLang="zh-CN" sz="2800">
                <a:ea typeface="宋体" charset="-122"/>
              </a:rPr>
              <a:t>Normalization Using Functional Dependencies</a:t>
            </a:r>
          </a:p>
        </p:txBody>
      </p:sp>
      <p:sp>
        <p:nvSpPr>
          <p:cNvPr id="15363" name="Rectangle 3"/>
          <p:cNvSpPr>
            <a:spLocks noGrp="1" noChangeArrowheads="1"/>
          </p:cNvSpPr>
          <p:nvPr>
            <p:ph type="body" idx="1"/>
          </p:nvPr>
        </p:nvSpPr>
        <p:spPr>
          <a:xfrm>
            <a:off x="711200" y="990600"/>
            <a:ext cx="8210550" cy="4787900"/>
          </a:xfrm>
        </p:spPr>
        <p:txBody>
          <a:bodyPr/>
          <a:lstStyle/>
          <a:p>
            <a:r>
              <a:rPr kumimoji="0" lang="en-US" altLang="zh-CN" sz="2400">
                <a:ea typeface="宋体" charset="-122"/>
              </a:rPr>
              <a:t>When we decompose a relation schema </a:t>
            </a:r>
            <a:r>
              <a:rPr kumimoji="0" lang="en-US" altLang="zh-CN" sz="2400" i="1">
                <a:ea typeface="宋体" charset="-122"/>
              </a:rPr>
              <a:t>R</a:t>
            </a:r>
            <a:r>
              <a:rPr kumimoji="0" lang="en-US" altLang="zh-CN" sz="2400">
                <a:ea typeface="宋体" charset="-122"/>
              </a:rPr>
              <a:t> with a set of functional dependencies </a:t>
            </a:r>
            <a:r>
              <a:rPr kumimoji="0" lang="en-US" altLang="zh-CN" sz="2400" i="1">
                <a:ea typeface="宋体" charset="-122"/>
              </a:rPr>
              <a:t>F</a:t>
            </a:r>
            <a:r>
              <a:rPr kumimoji="0" lang="en-US" altLang="zh-CN" sz="2400">
                <a:ea typeface="宋体" charset="-122"/>
              </a:rPr>
              <a:t> into </a:t>
            </a:r>
            <a:r>
              <a:rPr kumimoji="0" lang="en-US" altLang="zh-CN" sz="2400" i="1">
                <a:ea typeface="宋体" charset="-122"/>
              </a:rPr>
              <a:t>R</a:t>
            </a:r>
            <a:r>
              <a:rPr kumimoji="0" lang="en-US" altLang="zh-CN" sz="2400" baseline="-25000">
                <a:ea typeface="宋体" charset="-122"/>
              </a:rPr>
              <a:t>1</a:t>
            </a:r>
            <a:r>
              <a:rPr kumimoji="0" lang="en-US" altLang="zh-CN" sz="2400">
                <a:ea typeface="宋体" charset="-122"/>
              </a:rPr>
              <a:t>, </a:t>
            </a:r>
            <a:r>
              <a:rPr kumimoji="0" lang="en-US" altLang="zh-CN" sz="2400" i="1">
                <a:ea typeface="宋体" charset="-122"/>
              </a:rPr>
              <a:t>R</a:t>
            </a:r>
            <a:r>
              <a:rPr kumimoji="0" lang="en-US" altLang="zh-CN" sz="2400" baseline="-25000">
                <a:ea typeface="宋体" charset="-122"/>
              </a:rPr>
              <a:t>2</a:t>
            </a:r>
            <a:r>
              <a:rPr kumimoji="0" lang="en-US" altLang="zh-CN" sz="2400">
                <a:ea typeface="宋体" charset="-122"/>
              </a:rPr>
              <a:t>,.., </a:t>
            </a:r>
            <a:r>
              <a:rPr kumimoji="0" lang="en-US" altLang="zh-CN" sz="2400" i="1">
                <a:ea typeface="宋体" charset="-122"/>
              </a:rPr>
              <a:t>R</a:t>
            </a:r>
            <a:r>
              <a:rPr kumimoji="0" lang="en-US" altLang="zh-CN" sz="2400" baseline="-25000">
                <a:ea typeface="宋体" charset="-122"/>
              </a:rPr>
              <a:t>n</a:t>
            </a:r>
            <a:r>
              <a:rPr kumimoji="0" lang="en-US" altLang="zh-CN" sz="2400">
                <a:ea typeface="宋体" charset="-122"/>
              </a:rPr>
              <a:t> we want</a:t>
            </a:r>
          </a:p>
          <a:p>
            <a:pPr lvl="1"/>
            <a:r>
              <a:rPr lang="en-US" altLang="zh-CN" sz="1800">
                <a:solidFill>
                  <a:schemeClr val="tx2"/>
                </a:solidFill>
                <a:ea typeface="宋体" charset="-122"/>
              </a:rPr>
              <a:t>No redundancy</a:t>
            </a:r>
            <a:r>
              <a:rPr lang="en-US" altLang="zh-CN" sz="1800">
                <a:ea typeface="宋体" charset="-122"/>
              </a:rPr>
              <a:t>: Each relation is in </a:t>
            </a:r>
            <a:r>
              <a:rPr lang="en-US" altLang="zh-CN" sz="1800">
                <a:solidFill>
                  <a:schemeClr val="tx2"/>
                </a:solidFill>
                <a:ea typeface="宋体" charset="-122"/>
              </a:rPr>
              <a:t>good form</a:t>
            </a:r>
            <a:r>
              <a:rPr lang="en-US" altLang="zh-CN" sz="1800">
                <a:ea typeface="宋体" charset="-122"/>
              </a:rPr>
              <a:t> </a:t>
            </a:r>
          </a:p>
          <a:p>
            <a:pPr lvl="1"/>
            <a:r>
              <a:rPr lang="en-US" altLang="zh-CN" sz="1800">
                <a:solidFill>
                  <a:schemeClr val="tx2"/>
                </a:solidFill>
                <a:ea typeface="宋体" charset="-122"/>
              </a:rPr>
              <a:t>Lossless-join decomposition</a:t>
            </a:r>
            <a:r>
              <a:rPr lang="en-US" altLang="zh-CN" sz="1800">
                <a:ea typeface="宋体" charset="-122"/>
              </a:rPr>
              <a:t>:  Otherwise decomposition would result in information loss.</a:t>
            </a:r>
          </a:p>
          <a:p>
            <a:pPr lvl="1"/>
            <a:r>
              <a:rPr lang="en-US" altLang="zh-CN" sz="1800">
                <a:solidFill>
                  <a:schemeClr val="tx2"/>
                </a:solidFill>
                <a:ea typeface="宋体" charset="-122"/>
              </a:rPr>
              <a:t>Dependency preservation:</a:t>
            </a:r>
            <a:r>
              <a:rPr lang="en-US" altLang="zh-CN" sz="1800">
                <a:ea typeface="宋体" charset="-122"/>
              </a:rPr>
              <a:t> Let </a:t>
            </a:r>
            <a:r>
              <a:rPr lang="en-US" altLang="zh-CN" sz="1800" i="1">
                <a:ea typeface="宋体" charset="-122"/>
              </a:rPr>
              <a:t>F</a:t>
            </a:r>
            <a:r>
              <a:rPr lang="en-US" altLang="zh-CN" sz="1800" i="1" baseline="-25000">
                <a:ea typeface="宋体" charset="-122"/>
              </a:rPr>
              <a:t>i</a:t>
            </a:r>
            <a:r>
              <a:rPr lang="en-US" altLang="zh-CN" sz="1800" i="1">
                <a:ea typeface="宋体" charset="-122"/>
              </a:rPr>
              <a:t> </a:t>
            </a:r>
            <a:r>
              <a:rPr lang="en-US" altLang="zh-CN" sz="1800">
                <a:ea typeface="宋体" charset="-122"/>
              </a:rPr>
              <a:t>be the set of dependencies </a:t>
            </a:r>
            <a:r>
              <a:rPr lang="en-US" altLang="zh-CN" sz="1800" i="1">
                <a:ea typeface="宋体" charset="-122"/>
              </a:rPr>
              <a:t>F</a:t>
            </a:r>
            <a:r>
              <a:rPr lang="en-US" altLang="zh-CN" sz="2000" i="1" baseline="30000">
                <a:ea typeface="宋体" charset="-122"/>
              </a:rPr>
              <a:t>+</a:t>
            </a:r>
            <a:r>
              <a:rPr lang="en-US" altLang="zh-CN" sz="1800">
                <a:ea typeface="宋体" charset="-122"/>
              </a:rPr>
              <a:t> that include only attributes in </a:t>
            </a:r>
            <a:r>
              <a:rPr lang="en-US" altLang="zh-CN" sz="1800" i="1">
                <a:ea typeface="宋体" charset="-122"/>
              </a:rPr>
              <a:t>R</a:t>
            </a:r>
            <a:r>
              <a:rPr lang="en-US" altLang="zh-CN" sz="1800" i="1" baseline="-25000">
                <a:ea typeface="宋体" charset="-122"/>
              </a:rPr>
              <a:t>i</a:t>
            </a:r>
            <a:r>
              <a:rPr lang="en-US" altLang="zh-CN" sz="1800" i="1">
                <a:ea typeface="宋体" charset="-122"/>
              </a:rPr>
              <a:t>. </a:t>
            </a:r>
          </a:p>
          <a:p>
            <a:pPr lvl="2"/>
            <a:r>
              <a:rPr lang="en-US" altLang="zh-CN" sz="1800">
                <a:ea typeface="宋体" charset="-122"/>
              </a:rPr>
              <a:t> Preferably the decomposition should be </a:t>
            </a:r>
            <a:r>
              <a:rPr lang="en-US" altLang="zh-CN" sz="1800">
                <a:solidFill>
                  <a:schemeClr val="tx2"/>
                </a:solidFill>
                <a:ea typeface="宋体" charset="-122"/>
              </a:rPr>
              <a:t>dependency preserving</a:t>
            </a:r>
            <a:r>
              <a:rPr lang="en-US" altLang="zh-CN" sz="1800">
                <a:ea typeface="宋体" charset="-122"/>
              </a:rPr>
              <a:t>, that is,       (</a:t>
            </a:r>
            <a:r>
              <a:rPr lang="en-US" altLang="zh-CN" sz="1800" i="1">
                <a:ea typeface="宋体" charset="-122"/>
              </a:rPr>
              <a:t>F</a:t>
            </a:r>
            <a:r>
              <a:rPr lang="en-US" altLang="zh-CN" sz="1800" baseline="-25000">
                <a:ea typeface="宋体" charset="-122"/>
              </a:rPr>
              <a:t>1</a:t>
            </a:r>
            <a:r>
              <a:rPr lang="en-US" altLang="zh-CN" sz="1800" i="1">
                <a:ea typeface="宋体" charset="-122"/>
              </a:rPr>
              <a:t> </a:t>
            </a:r>
            <a:r>
              <a:rPr lang="en-US" altLang="zh-CN" sz="1800" i="1">
                <a:ea typeface="宋体" charset="-122"/>
                <a:sym typeface="Symbol" pitchFamily="18" charset="2"/>
              </a:rPr>
              <a:t> F</a:t>
            </a:r>
            <a:r>
              <a:rPr lang="en-US" altLang="zh-CN" sz="1800" baseline="-25000">
                <a:ea typeface="宋体" charset="-122"/>
                <a:sym typeface="Symbol" pitchFamily="18" charset="2"/>
              </a:rPr>
              <a:t>2 </a:t>
            </a:r>
            <a:r>
              <a:rPr lang="en-US" altLang="zh-CN" sz="1800" i="1">
                <a:ea typeface="宋体" charset="-122"/>
                <a:sym typeface="Symbol" pitchFamily="18" charset="2"/>
              </a:rPr>
              <a:t> …  F</a:t>
            </a:r>
            <a:r>
              <a:rPr lang="en-US" altLang="zh-CN" sz="1800" baseline="-25000">
                <a:ea typeface="宋体" charset="-122"/>
                <a:sym typeface="Symbol" pitchFamily="18" charset="2"/>
              </a:rPr>
              <a:t>n</a:t>
            </a:r>
            <a:r>
              <a:rPr lang="en-US" altLang="zh-CN" sz="1800">
                <a:ea typeface="宋体" charset="-122"/>
                <a:sym typeface="Symbol" pitchFamily="18" charset="2"/>
              </a:rPr>
              <a:t>)</a:t>
            </a:r>
            <a:r>
              <a:rPr lang="en-US" altLang="zh-CN" sz="2000" baseline="30000">
                <a:ea typeface="宋体" charset="-122"/>
                <a:sym typeface="Symbol" pitchFamily="18" charset="2"/>
              </a:rPr>
              <a:t>+</a:t>
            </a:r>
            <a:r>
              <a:rPr lang="en-US" altLang="zh-CN" sz="1800">
                <a:ea typeface="宋体" charset="-122"/>
                <a:sym typeface="Symbol" pitchFamily="18" charset="2"/>
              </a:rPr>
              <a:t> = </a:t>
            </a:r>
            <a:r>
              <a:rPr lang="en-US" altLang="zh-CN" sz="1800" i="1">
                <a:ea typeface="宋体" charset="-122"/>
                <a:sym typeface="Symbol" pitchFamily="18" charset="2"/>
              </a:rPr>
              <a:t>F</a:t>
            </a:r>
            <a:r>
              <a:rPr lang="en-US" altLang="zh-CN" sz="2000" i="1" baseline="30000">
                <a:ea typeface="宋体" charset="-122"/>
                <a:sym typeface="Symbol" pitchFamily="18" charset="2"/>
              </a:rPr>
              <a:t>+</a:t>
            </a:r>
          </a:p>
          <a:p>
            <a:pPr lvl="2"/>
            <a:r>
              <a:rPr lang="en-US" altLang="zh-CN" sz="1800">
                <a:ea typeface="宋体" charset="-122"/>
              </a:rPr>
              <a:t>Otherwise, checking updates for violation of functional dependencies may require computing joins, which is expensive.</a:t>
            </a:r>
          </a:p>
        </p:txBody>
      </p:sp>
    </p:spTree>
    <p:extLst>
      <p:ext uri="{BB962C8B-B14F-4D97-AF65-F5344CB8AC3E}">
        <p14:creationId xmlns:p14="http://schemas.microsoft.com/office/powerpoint/2010/main" val="178558440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536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36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36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pPr>
              <a:defRPr/>
            </a:pPr>
            <a:r>
              <a:rPr lang="en-US" altLang="zh-CN">
                <a:ea typeface="宋体" charset="-122"/>
              </a:rPr>
              <a:t>Example</a:t>
            </a:r>
          </a:p>
        </p:txBody>
      </p:sp>
      <p:sp>
        <p:nvSpPr>
          <p:cNvPr id="15363" name="Rectangle 3"/>
          <p:cNvSpPr>
            <a:spLocks noGrp="1" noChangeArrowheads="1"/>
          </p:cNvSpPr>
          <p:nvPr>
            <p:ph type="body" idx="1"/>
          </p:nvPr>
        </p:nvSpPr>
        <p:spPr>
          <a:xfrm>
            <a:off x="1143000" y="1295400"/>
            <a:ext cx="6724650" cy="4114800"/>
          </a:xfrm>
        </p:spPr>
        <p:txBody>
          <a:bodyPr/>
          <a:lstStyle/>
          <a:p>
            <a:pPr>
              <a:tabLst>
                <a:tab pos="2054225" algn="l"/>
              </a:tabLst>
            </a:pPr>
            <a:r>
              <a:rPr lang="en-US" altLang="zh-CN" i="1" dirty="0">
                <a:ea typeface="宋体" charset="-122"/>
              </a:rPr>
              <a:t>R = (A, B, C)</a:t>
            </a:r>
            <a:br>
              <a:rPr lang="en-US" altLang="zh-CN" i="1" dirty="0">
                <a:ea typeface="宋体" charset="-122"/>
              </a:rPr>
            </a:br>
            <a:r>
              <a:rPr lang="en-US" altLang="zh-CN" i="1" dirty="0">
                <a:ea typeface="宋体" charset="-122"/>
              </a:rPr>
              <a:t>F = {A </a:t>
            </a:r>
            <a:r>
              <a:rPr lang="en-US" altLang="zh-CN" dirty="0">
                <a:ea typeface="宋体" charset="-122"/>
                <a:sym typeface="Symbol" pitchFamily="18" charset="2"/>
              </a:rPr>
              <a:t></a:t>
            </a:r>
            <a:r>
              <a:rPr lang="en-US" altLang="zh-CN" dirty="0">
                <a:ea typeface="宋体" charset="-122"/>
                <a:sym typeface="Monotype Sorts" pitchFamily="2" charset="2"/>
              </a:rPr>
              <a:t> </a:t>
            </a:r>
            <a:r>
              <a:rPr lang="en-US" altLang="zh-CN" i="1" dirty="0">
                <a:ea typeface="宋体" charset="-122"/>
                <a:sym typeface="Monotype Sorts" pitchFamily="2" charset="2"/>
              </a:rPr>
              <a:t>B, B </a:t>
            </a:r>
            <a:r>
              <a:rPr lang="en-US" altLang="zh-CN" dirty="0">
                <a:ea typeface="宋体" charset="-122"/>
                <a:sym typeface="Symbol" pitchFamily="18" charset="2"/>
              </a:rPr>
              <a:t></a:t>
            </a:r>
            <a:r>
              <a:rPr lang="en-US" altLang="zh-CN" dirty="0">
                <a:ea typeface="宋体" charset="-122"/>
                <a:sym typeface="Monotype Sorts" pitchFamily="2" charset="2"/>
              </a:rPr>
              <a:t> </a:t>
            </a:r>
            <a:r>
              <a:rPr lang="en-US" altLang="zh-CN" i="1" dirty="0">
                <a:ea typeface="宋体" charset="-122"/>
                <a:sym typeface="Monotype Sorts" pitchFamily="2" charset="2"/>
              </a:rPr>
              <a:t>C)</a:t>
            </a:r>
          </a:p>
          <a:p>
            <a:pPr>
              <a:tabLst>
                <a:tab pos="2054225" algn="l"/>
              </a:tabLst>
            </a:pPr>
            <a:r>
              <a:rPr lang="en-US" altLang="zh-CN" i="1" dirty="0">
                <a:ea typeface="宋体" charset="-122"/>
                <a:sym typeface="Monotype Sorts" pitchFamily="2" charset="2"/>
              </a:rPr>
              <a:t>R</a:t>
            </a:r>
            <a:r>
              <a:rPr lang="en-US" altLang="zh-CN" baseline="-25000" dirty="0">
                <a:ea typeface="宋体" charset="-122"/>
                <a:sym typeface="Monotype Sorts" pitchFamily="2" charset="2"/>
              </a:rPr>
              <a:t>1</a:t>
            </a:r>
            <a:r>
              <a:rPr lang="en-US" altLang="zh-CN" i="1" dirty="0">
                <a:ea typeface="宋体" charset="-122"/>
                <a:sym typeface="Monotype Sorts" pitchFamily="2" charset="2"/>
              </a:rPr>
              <a:t> = (A, B),   R</a:t>
            </a:r>
            <a:r>
              <a:rPr lang="en-US" altLang="zh-CN" baseline="-25000" dirty="0">
                <a:ea typeface="宋体" charset="-122"/>
                <a:sym typeface="Monotype Sorts" pitchFamily="2" charset="2"/>
              </a:rPr>
              <a:t>2</a:t>
            </a:r>
            <a:r>
              <a:rPr lang="en-US" altLang="zh-CN" i="1" dirty="0">
                <a:ea typeface="宋体" charset="-122"/>
                <a:sym typeface="Monotype Sorts" pitchFamily="2" charset="2"/>
              </a:rPr>
              <a:t> = (B, C)</a:t>
            </a:r>
          </a:p>
          <a:p>
            <a:pPr lvl="1">
              <a:tabLst>
                <a:tab pos="2054225" algn="l"/>
              </a:tabLst>
            </a:pPr>
            <a:r>
              <a:rPr lang="en-US" altLang="zh-CN" sz="1800" dirty="0">
                <a:ea typeface="宋体" charset="-122"/>
                <a:sym typeface="Monotype Sorts" pitchFamily="2" charset="2"/>
              </a:rPr>
              <a:t>Lossless-join decomposition:</a:t>
            </a:r>
          </a:p>
          <a:p>
            <a:pPr lvl="1">
              <a:buFont typeface="Monotype Sorts" pitchFamily="2" charset="2"/>
              <a:buNone/>
              <a:tabLst>
                <a:tab pos="2054225" algn="l"/>
              </a:tabLst>
            </a:pPr>
            <a:r>
              <a:rPr lang="en-US" altLang="zh-CN" sz="1800" dirty="0">
                <a:ea typeface="宋体" charset="-122"/>
                <a:sym typeface="Monotype Sorts" pitchFamily="2" charset="2"/>
              </a:rPr>
              <a:t>		 </a:t>
            </a:r>
            <a:r>
              <a:rPr lang="en-US" altLang="zh-CN" sz="1800" i="1" dirty="0">
                <a:ea typeface="宋体" charset="-122"/>
                <a:sym typeface="Monotype Sorts" pitchFamily="2" charset="2"/>
              </a:rPr>
              <a:t>R</a:t>
            </a:r>
            <a:r>
              <a:rPr lang="en-US" altLang="zh-CN" sz="1800" baseline="-25000" dirty="0">
                <a:ea typeface="宋体" charset="-122"/>
                <a:sym typeface="Monotype Sorts" pitchFamily="2" charset="2"/>
              </a:rPr>
              <a:t>1  </a:t>
            </a:r>
            <a:r>
              <a:rPr lang="en-US" altLang="zh-CN" sz="1800" dirty="0">
                <a:ea typeface="宋体" charset="-122"/>
                <a:sym typeface="Symbol" pitchFamily="18" charset="2"/>
              </a:rPr>
              <a:t> </a:t>
            </a:r>
            <a:r>
              <a:rPr lang="en-US" altLang="zh-CN" sz="1800" i="1" dirty="0">
                <a:ea typeface="宋体" charset="-122"/>
                <a:sym typeface="Monotype Sorts" pitchFamily="2" charset="2"/>
              </a:rPr>
              <a:t>R</a:t>
            </a:r>
            <a:r>
              <a:rPr lang="en-US" altLang="zh-CN" sz="1800" baseline="-25000" dirty="0">
                <a:ea typeface="宋体" charset="-122"/>
                <a:sym typeface="Monotype Sorts" pitchFamily="2" charset="2"/>
              </a:rPr>
              <a:t>2</a:t>
            </a:r>
            <a:r>
              <a:rPr lang="en-US" altLang="zh-CN" sz="1800" i="1" dirty="0">
                <a:ea typeface="宋体" charset="-122"/>
                <a:sym typeface="Monotype Sorts" pitchFamily="2" charset="2"/>
              </a:rPr>
              <a:t> = {B} </a:t>
            </a:r>
            <a:r>
              <a:rPr lang="en-US" altLang="zh-CN" sz="1800" dirty="0">
                <a:ea typeface="宋体" charset="-122"/>
                <a:sym typeface="Monotype Sorts" pitchFamily="2" charset="2"/>
              </a:rPr>
              <a:t>and </a:t>
            </a:r>
            <a:r>
              <a:rPr lang="en-US" altLang="zh-CN" sz="1800" i="1" dirty="0">
                <a:ea typeface="宋体" charset="-122"/>
                <a:sym typeface="Monotype Sorts" pitchFamily="2" charset="2"/>
              </a:rPr>
              <a:t>B </a:t>
            </a:r>
            <a:r>
              <a:rPr lang="en-US" altLang="zh-CN" sz="1800" dirty="0">
                <a:ea typeface="宋体" charset="-122"/>
                <a:sym typeface="Symbol" pitchFamily="18" charset="2"/>
              </a:rPr>
              <a:t></a:t>
            </a:r>
            <a:r>
              <a:rPr lang="en-US" altLang="zh-CN" sz="1800" dirty="0">
                <a:ea typeface="宋体" charset="-122"/>
                <a:sym typeface="Monotype Sorts" pitchFamily="2" charset="2"/>
              </a:rPr>
              <a:t> </a:t>
            </a:r>
            <a:r>
              <a:rPr lang="en-US" altLang="zh-CN" sz="1800" i="1" dirty="0">
                <a:ea typeface="宋体" charset="-122"/>
                <a:sym typeface="Monotype Sorts" pitchFamily="2" charset="2"/>
              </a:rPr>
              <a:t>BC</a:t>
            </a:r>
          </a:p>
          <a:p>
            <a:pPr lvl="1">
              <a:tabLst>
                <a:tab pos="2054225" algn="l"/>
              </a:tabLst>
            </a:pPr>
            <a:r>
              <a:rPr lang="en-US" altLang="zh-CN" sz="1800" dirty="0">
                <a:solidFill>
                  <a:srgbClr val="FF0000"/>
                </a:solidFill>
                <a:ea typeface="宋体" charset="-122"/>
                <a:sym typeface="Monotype Sorts" pitchFamily="2" charset="2"/>
              </a:rPr>
              <a:t>Dependency preserving</a:t>
            </a:r>
          </a:p>
          <a:p>
            <a:pPr>
              <a:tabLst>
                <a:tab pos="2054225" algn="l"/>
              </a:tabLst>
            </a:pPr>
            <a:r>
              <a:rPr lang="en-US" altLang="zh-CN" i="1" dirty="0">
                <a:ea typeface="宋体" charset="-122"/>
                <a:sym typeface="Monotype Sorts" pitchFamily="2" charset="2"/>
              </a:rPr>
              <a:t>R</a:t>
            </a:r>
            <a:r>
              <a:rPr lang="en-US" altLang="zh-CN" i="1" baseline="-25000" dirty="0">
                <a:ea typeface="宋体" charset="-122"/>
                <a:sym typeface="Monotype Sorts" pitchFamily="2" charset="2"/>
              </a:rPr>
              <a:t>1 </a:t>
            </a:r>
            <a:r>
              <a:rPr lang="en-US" altLang="zh-CN" i="1" dirty="0">
                <a:ea typeface="宋体" charset="-122"/>
                <a:sym typeface="Monotype Sorts" pitchFamily="2" charset="2"/>
              </a:rPr>
              <a:t>= (A, B),   R</a:t>
            </a:r>
            <a:r>
              <a:rPr lang="en-US" altLang="zh-CN" baseline="-25000" dirty="0">
                <a:ea typeface="宋体" charset="-122"/>
                <a:sym typeface="Monotype Sorts" pitchFamily="2" charset="2"/>
              </a:rPr>
              <a:t>2</a:t>
            </a:r>
            <a:r>
              <a:rPr lang="en-US" altLang="zh-CN" i="1" dirty="0">
                <a:ea typeface="宋体" charset="-122"/>
                <a:sym typeface="Monotype Sorts" pitchFamily="2" charset="2"/>
              </a:rPr>
              <a:t> = (A, C)</a:t>
            </a:r>
          </a:p>
          <a:p>
            <a:pPr lvl="1">
              <a:tabLst>
                <a:tab pos="2054225" algn="l"/>
              </a:tabLst>
            </a:pPr>
            <a:r>
              <a:rPr lang="en-US" altLang="zh-CN" sz="1800" dirty="0">
                <a:ea typeface="宋体" charset="-122"/>
                <a:sym typeface="Monotype Sorts" pitchFamily="2" charset="2"/>
              </a:rPr>
              <a:t>Lossless-join decomposition:</a:t>
            </a:r>
          </a:p>
          <a:p>
            <a:pPr lvl="1">
              <a:buFont typeface="Monotype Sorts" pitchFamily="2" charset="2"/>
              <a:buNone/>
              <a:tabLst>
                <a:tab pos="2054225" algn="l"/>
              </a:tabLst>
            </a:pPr>
            <a:r>
              <a:rPr lang="en-US" altLang="zh-CN" sz="1800" dirty="0">
                <a:ea typeface="宋体" charset="-122"/>
                <a:sym typeface="Monotype Sorts" pitchFamily="2" charset="2"/>
              </a:rPr>
              <a:t>		 </a:t>
            </a:r>
            <a:r>
              <a:rPr lang="en-US" altLang="zh-CN" sz="1800" i="1" dirty="0">
                <a:ea typeface="宋体" charset="-122"/>
                <a:sym typeface="Monotype Sorts" pitchFamily="2" charset="2"/>
              </a:rPr>
              <a:t>R</a:t>
            </a:r>
            <a:r>
              <a:rPr lang="en-US" altLang="zh-CN" sz="1800" baseline="-25000" dirty="0">
                <a:ea typeface="宋体" charset="-122"/>
                <a:sym typeface="Monotype Sorts" pitchFamily="2" charset="2"/>
              </a:rPr>
              <a:t>1  </a:t>
            </a:r>
            <a:r>
              <a:rPr lang="en-US" altLang="zh-CN" sz="1800" dirty="0">
                <a:ea typeface="宋体" charset="-122"/>
                <a:sym typeface="Symbol" pitchFamily="18" charset="2"/>
              </a:rPr>
              <a:t> </a:t>
            </a:r>
            <a:r>
              <a:rPr lang="en-US" altLang="zh-CN" sz="1800" i="1" dirty="0">
                <a:ea typeface="宋体" charset="-122"/>
                <a:sym typeface="Monotype Sorts" pitchFamily="2" charset="2"/>
              </a:rPr>
              <a:t>R</a:t>
            </a:r>
            <a:r>
              <a:rPr lang="en-US" altLang="zh-CN" sz="1800" baseline="-25000" dirty="0">
                <a:ea typeface="宋体" charset="-122"/>
                <a:sym typeface="Monotype Sorts" pitchFamily="2" charset="2"/>
              </a:rPr>
              <a:t>2</a:t>
            </a:r>
            <a:r>
              <a:rPr lang="en-US" altLang="zh-CN" sz="1800" i="1" dirty="0">
                <a:ea typeface="宋体" charset="-122"/>
                <a:sym typeface="Monotype Sorts" pitchFamily="2" charset="2"/>
              </a:rPr>
              <a:t> = {A} </a:t>
            </a:r>
            <a:r>
              <a:rPr lang="en-US" altLang="zh-CN" sz="1800" dirty="0">
                <a:ea typeface="宋体" charset="-122"/>
                <a:sym typeface="Monotype Sorts" pitchFamily="2" charset="2"/>
              </a:rPr>
              <a:t>and </a:t>
            </a:r>
            <a:r>
              <a:rPr lang="en-US" altLang="zh-CN" sz="1800" i="1" dirty="0">
                <a:ea typeface="宋体" charset="-122"/>
                <a:sym typeface="Monotype Sorts" pitchFamily="2" charset="2"/>
              </a:rPr>
              <a:t>A </a:t>
            </a:r>
            <a:r>
              <a:rPr lang="en-US" altLang="zh-CN" sz="1800" dirty="0">
                <a:ea typeface="宋体" charset="-122"/>
                <a:sym typeface="Symbol" pitchFamily="18" charset="2"/>
              </a:rPr>
              <a:t></a:t>
            </a:r>
            <a:r>
              <a:rPr lang="en-US" altLang="zh-CN" sz="1800" dirty="0">
                <a:ea typeface="宋体" charset="-122"/>
                <a:sym typeface="Monotype Sorts" pitchFamily="2" charset="2"/>
              </a:rPr>
              <a:t> A</a:t>
            </a:r>
            <a:r>
              <a:rPr lang="en-US" altLang="zh-CN" sz="1800" i="1" dirty="0">
                <a:ea typeface="宋体" charset="-122"/>
                <a:sym typeface="Monotype Sorts" pitchFamily="2" charset="2"/>
              </a:rPr>
              <a:t>B</a:t>
            </a:r>
          </a:p>
          <a:p>
            <a:pPr lvl="1">
              <a:tabLst>
                <a:tab pos="2054225" algn="l"/>
              </a:tabLst>
            </a:pPr>
            <a:r>
              <a:rPr lang="en-US" altLang="zh-CN" sz="1800" dirty="0">
                <a:solidFill>
                  <a:srgbClr val="FF0000"/>
                </a:solidFill>
                <a:ea typeface="宋体" charset="-122"/>
                <a:sym typeface="Monotype Sorts" pitchFamily="2" charset="2"/>
              </a:rPr>
              <a:t>Not dependency preserving </a:t>
            </a:r>
            <a:br>
              <a:rPr lang="en-US" altLang="zh-CN" sz="1800" dirty="0">
                <a:ea typeface="宋体" charset="-122"/>
                <a:sym typeface="Monotype Sorts" pitchFamily="2" charset="2"/>
              </a:rPr>
            </a:br>
            <a:r>
              <a:rPr lang="en-US" altLang="zh-CN" sz="1800" dirty="0">
                <a:ea typeface="宋体" charset="-122"/>
                <a:sym typeface="Monotype Sorts" pitchFamily="2" charset="2"/>
              </a:rPr>
              <a:t>(cannot check </a:t>
            </a:r>
            <a:r>
              <a:rPr lang="en-US" altLang="zh-CN" sz="1800" i="1" dirty="0">
                <a:ea typeface="宋体" charset="-122"/>
                <a:sym typeface="Monotype Sorts" pitchFamily="2" charset="2"/>
              </a:rPr>
              <a:t>B </a:t>
            </a:r>
            <a:r>
              <a:rPr lang="en-US" altLang="zh-CN" sz="1800" dirty="0">
                <a:ea typeface="宋体" charset="-122"/>
                <a:sym typeface="Symbol" pitchFamily="18" charset="2"/>
              </a:rPr>
              <a:t></a:t>
            </a:r>
            <a:r>
              <a:rPr lang="en-US" altLang="zh-CN" sz="1800" dirty="0">
                <a:ea typeface="宋体" charset="-122"/>
                <a:sym typeface="Monotype Sorts" pitchFamily="2" charset="2"/>
              </a:rPr>
              <a:t> </a:t>
            </a:r>
            <a:r>
              <a:rPr lang="en-US" altLang="zh-CN" sz="1800" i="1" dirty="0">
                <a:ea typeface="宋体" charset="-122"/>
                <a:sym typeface="Monotype Sorts" pitchFamily="2" charset="2"/>
              </a:rPr>
              <a:t>C </a:t>
            </a:r>
            <a:r>
              <a:rPr lang="en-US" altLang="zh-CN" sz="1800" dirty="0">
                <a:ea typeface="宋体" charset="-122"/>
                <a:sym typeface="Monotype Sorts" pitchFamily="2" charset="2"/>
              </a:rPr>
              <a:t>without computing </a:t>
            </a:r>
            <a:r>
              <a:rPr lang="en-US" altLang="zh-CN" sz="1800" i="1" dirty="0">
                <a:ea typeface="宋体" charset="-122"/>
                <a:sym typeface="Monotype Sorts" pitchFamily="2" charset="2"/>
              </a:rPr>
              <a:t>R</a:t>
            </a:r>
            <a:r>
              <a:rPr lang="en-US" altLang="zh-CN" sz="1800" i="1" baseline="-25000" dirty="0">
                <a:ea typeface="宋体" charset="-122"/>
                <a:sym typeface="Monotype Sorts" pitchFamily="2" charset="2"/>
              </a:rPr>
              <a:t>1 </a:t>
            </a:r>
            <a:r>
              <a:rPr lang="en-US" altLang="zh-CN" sz="1800" dirty="0">
                <a:ea typeface="宋体" charset="-122"/>
                <a:sym typeface="Monotype Sorts" pitchFamily="2" charset="2"/>
              </a:rPr>
              <a:t>    </a:t>
            </a:r>
            <a:r>
              <a:rPr lang="en-US" altLang="zh-CN" sz="1800" i="1" dirty="0">
                <a:ea typeface="宋体" charset="-122"/>
                <a:sym typeface="Monotype Sorts" pitchFamily="2" charset="2"/>
              </a:rPr>
              <a:t>R</a:t>
            </a:r>
            <a:r>
              <a:rPr lang="en-US" altLang="zh-CN" sz="1800" baseline="-25000" dirty="0">
                <a:ea typeface="宋体" charset="-122"/>
                <a:sym typeface="Monotype Sorts" pitchFamily="2" charset="2"/>
              </a:rPr>
              <a:t>2</a:t>
            </a:r>
            <a:r>
              <a:rPr lang="en-US" altLang="zh-CN" sz="1800" dirty="0">
                <a:ea typeface="宋体" charset="-122"/>
                <a:sym typeface="Monotype Sorts" pitchFamily="2" charset="2"/>
              </a:rPr>
              <a:t>)</a:t>
            </a:r>
          </a:p>
        </p:txBody>
      </p:sp>
      <p:pic>
        <p:nvPicPr>
          <p:cNvPr id="15364"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48413" y="5029200"/>
            <a:ext cx="234950"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3114928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title"/>
          </p:nvPr>
        </p:nvSpPr>
        <p:spPr/>
        <p:txBody>
          <a:bodyPr/>
          <a:lstStyle/>
          <a:p>
            <a:pPr>
              <a:defRPr/>
            </a:pPr>
            <a:r>
              <a:rPr lang="en-US" altLang="zh-CN">
                <a:ea typeface="宋体" charset="-122"/>
              </a:rPr>
              <a:t>Testing for Dependency Preservation</a:t>
            </a:r>
          </a:p>
        </p:txBody>
      </p:sp>
      <p:sp>
        <p:nvSpPr>
          <p:cNvPr id="16387" name="Rectangle 3"/>
          <p:cNvSpPr>
            <a:spLocks noGrp="1" noChangeArrowheads="1"/>
          </p:cNvSpPr>
          <p:nvPr>
            <p:ph type="body" idx="4294967295"/>
          </p:nvPr>
        </p:nvSpPr>
        <p:spPr>
          <a:xfrm>
            <a:off x="512763" y="1114425"/>
            <a:ext cx="8094662" cy="5197475"/>
          </a:xfrm>
        </p:spPr>
        <p:txBody>
          <a:bodyPr/>
          <a:lstStyle/>
          <a:p>
            <a:r>
              <a:rPr lang="en-US" altLang="zh-CN">
                <a:ea typeface="宋体" charset="-122"/>
                <a:sym typeface="Symbol" pitchFamily="18" charset="2"/>
              </a:rPr>
              <a:t>To check if a dependency  is preserved in a decomposition of R into R</a:t>
            </a:r>
            <a:r>
              <a:rPr lang="en-US" altLang="zh-CN" sz="2400" baseline="-25000">
                <a:ea typeface="宋体" charset="-122"/>
                <a:sym typeface="Symbol" pitchFamily="18" charset="2"/>
              </a:rPr>
              <a:t>1</a:t>
            </a:r>
            <a:r>
              <a:rPr lang="en-US" altLang="zh-CN">
                <a:ea typeface="宋体" charset="-122"/>
                <a:sym typeface="Symbol" pitchFamily="18" charset="2"/>
              </a:rPr>
              <a:t>, R</a:t>
            </a:r>
            <a:r>
              <a:rPr lang="en-US" altLang="zh-CN" sz="2400" baseline="-25000">
                <a:ea typeface="宋体" charset="-122"/>
                <a:sym typeface="Symbol" pitchFamily="18" charset="2"/>
              </a:rPr>
              <a:t>2</a:t>
            </a:r>
            <a:r>
              <a:rPr lang="en-US" altLang="zh-CN">
                <a:ea typeface="宋体" charset="-122"/>
                <a:sym typeface="Symbol" pitchFamily="18" charset="2"/>
              </a:rPr>
              <a:t>, …, R</a:t>
            </a:r>
            <a:r>
              <a:rPr lang="en-US" altLang="zh-CN" sz="2400" baseline="-25000">
                <a:ea typeface="宋体" charset="-122"/>
                <a:sym typeface="Symbol" pitchFamily="18" charset="2"/>
              </a:rPr>
              <a:t>n</a:t>
            </a:r>
            <a:r>
              <a:rPr lang="en-US" altLang="zh-CN">
                <a:ea typeface="宋体" charset="-122"/>
                <a:sym typeface="Symbol" pitchFamily="18" charset="2"/>
              </a:rPr>
              <a:t> we apply the following simplified test (with attribute closure done w.r.t. F)</a:t>
            </a:r>
          </a:p>
          <a:p>
            <a:pPr lvl="1"/>
            <a:r>
              <a:rPr lang="en-US" altLang="zh-CN" sz="1800" i="1">
                <a:ea typeface="宋体" charset="-122"/>
              </a:rPr>
              <a:t>result </a:t>
            </a:r>
            <a:r>
              <a:rPr lang="en-US" altLang="zh-CN" sz="1800">
                <a:ea typeface="宋体" charset="-122"/>
              </a:rPr>
              <a:t>= </a:t>
            </a:r>
            <a:r>
              <a:rPr lang="en-US" altLang="zh-CN" sz="1800">
                <a:ea typeface="宋体" charset="-122"/>
                <a:sym typeface="Symbol" pitchFamily="18" charset="2"/>
              </a:rPr>
              <a:t></a:t>
            </a:r>
            <a:br>
              <a:rPr lang="en-US" altLang="zh-CN" sz="1800">
                <a:ea typeface="宋体" charset="-122"/>
                <a:sym typeface="Symbol" pitchFamily="18" charset="2"/>
              </a:rPr>
            </a:br>
            <a:r>
              <a:rPr lang="en-US" altLang="zh-CN" sz="1800" b="1">
                <a:ea typeface="宋体" charset="-122"/>
                <a:sym typeface="Symbol" pitchFamily="18" charset="2"/>
              </a:rPr>
              <a:t>while</a:t>
            </a:r>
            <a:r>
              <a:rPr lang="en-US" altLang="zh-CN" sz="1800">
                <a:ea typeface="宋体" charset="-122"/>
                <a:sym typeface="Symbol" pitchFamily="18" charset="2"/>
              </a:rPr>
              <a:t> (changes to </a:t>
            </a:r>
            <a:r>
              <a:rPr lang="en-US" altLang="zh-CN" sz="1800" i="1">
                <a:ea typeface="宋体" charset="-122"/>
                <a:sym typeface="Symbol" pitchFamily="18" charset="2"/>
              </a:rPr>
              <a:t>result</a:t>
            </a:r>
            <a:r>
              <a:rPr lang="en-US" altLang="zh-CN" sz="1800">
                <a:ea typeface="宋体" charset="-122"/>
                <a:sym typeface="Symbol" pitchFamily="18" charset="2"/>
              </a:rPr>
              <a:t>) do</a:t>
            </a:r>
            <a:br>
              <a:rPr lang="en-US" altLang="zh-CN" sz="1800">
                <a:ea typeface="宋体" charset="-122"/>
                <a:sym typeface="Symbol" pitchFamily="18" charset="2"/>
              </a:rPr>
            </a:br>
            <a:r>
              <a:rPr lang="en-US" altLang="zh-CN" sz="1800">
                <a:ea typeface="宋体" charset="-122"/>
                <a:sym typeface="Symbol" pitchFamily="18" charset="2"/>
              </a:rPr>
              <a:t>	</a:t>
            </a:r>
            <a:r>
              <a:rPr lang="en-US" altLang="zh-CN" sz="1800" b="1">
                <a:ea typeface="宋体" charset="-122"/>
                <a:sym typeface="Symbol" pitchFamily="18" charset="2"/>
              </a:rPr>
              <a:t>for each</a:t>
            </a:r>
            <a:r>
              <a:rPr lang="en-US" altLang="zh-CN" sz="1800">
                <a:ea typeface="宋体" charset="-122"/>
                <a:sym typeface="Symbol" pitchFamily="18" charset="2"/>
              </a:rPr>
              <a:t> </a:t>
            </a:r>
            <a:r>
              <a:rPr lang="en-US" altLang="zh-CN" sz="1800" i="1">
                <a:ea typeface="宋体" charset="-122"/>
                <a:sym typeface="Symbol" pitchFamily="18" charset="2"/>
              </a:rPr>
              <a:t>R</a:t>
            </a:r>
            <a:r>
              <a:rPr lang="en-US" altLang="zh-CN" sz="1800" i="1" baseline="-25000">
                <a:ea typeface="宋体" charset="-122"/>
                <a:sym typeface="Symbol" pitchFamily="18" charset="2"/>
              </a:rPr>
              <a:t>i</a:t>
            </a:r>
            <a:r>
              <a:rPr lang="en-US" altLang="zh-CN" sz="1800" i="1">
                <a:ea typeface="宋体" charset="-122"/>
                <a:sym typeface="Symbol" pitchFamily="18" charset="2"/>
              </a:rPr>
              <a:t> </a:t>
            </a:r>
            <a:r>
              <a:rPr lang="en-US" altLang="zh-CN" sz="1800">
                <a:ea typeface="宋体" charset="-122"/>
                <a:sym typeface="Symbol" pitchFamily="18" charset="2"/>
              </a:rPr>
              <a:t>in the decomposition</a:t>
            </a:r>
            <a:br>
              <a:rPr lang="en-US" altLang="zh-CN" sz="1800">
                <a:ea typeface="宋体" charset="-122"/>
                <a:sym typeface="Symbol" pitchFamily="18" charset="2"/>
              </a:rPr>
            </a:br>
            <a:r>
              <a:rPr lang="en-US" altLang="zh-CN" sz="1800">
                <a:ea typeface="宋体" charset="-122"/>
                <a:sym typeface="Symbol" pitchFamily="18" charset="2"/>
              </a:rPr>
              <a:t>		</a:t>
            </a:r>
            <a:r>
              <a:rPr lang="en-US" altLang="zh-CN" sz="1800" i="1">
                <a:ea typeface="宋体" charset="-122"/>
                <a:sym typeface="Symbol" pitchFamily="18" charset="2"/>
              </a:rPr>
              <a:t>t</a:t>
            </a:r>
            <a:r>
              <a:rPr lang="en-US" altLang="zh-CN" sz="1800">
                <a:ea typeface="宋体" charset="-122"/>
                <a:sym typeface="Symbol" pitchFamily="18" charset="2"/>
              </a:rPr>
              <a:t> = (</a:t>
            </a:r>
            <a:r>
              <a:rPr lang="en-US" altLang="zh-CN" sz="1800" i="1">
                <a:ea typeface="宋体" charset="-122"/>
                <a:sym typeface="Symbol" pitchFamily="18" charset="2"/>
              </a:rPr>
              <a:t>result </a:t>
            </a:r>
            <a:r>
              <a:rPr lang="en-US" altLang="zh-CN" sz="1800">
                <a:ea typeface="宋体" charset="-122"/>
                <a:sym typeface="Symbol" pitchFamily="18" charset="2"/>
              </a:rPr>
              <a:t> </a:t>
            </a:r>
            <a:r>
              <a:rPr lang="en-US" altLang="zh-CN" sz="1800" i="1">
                <a:ea typeface="宋体" charset="-122"/>
                <a:sym typeface="Symbol" pitchFamily="18" charset="2"/>
              </a:rPr>
              <a:t>R</a:t>
            </a:r>
            <a:r>
              <a:rPr lang="en-US" altLang="zh-CN" sz="1800" i="1" baseline="-25000">
                <a:ea typeface="宋体" charset="-122"/>
                <a:sym typeface="Symbol" pitchFamily="18" charset="2"/>
              </a:rPr>
              <a:t>i</a:t>
            </a:r>
            <a:r>
              <a:rPr lang="en-US" altLang="zh-CN" sz="1800">
                <a:ea typeface="宋体" charset="-122"/>
                <a:sym typeface="Symbol" pitchFamily="18" charset="2"/>
              </a:rPr>
              <a:t>)</a:t>
            </a:r>
            <a:r>
              <a:rPr lang="en-US" altLang="zh-CN" sz="1800" baseline="30000">
                <a:ea typeface="宋体" charset="-122"/>
                <a:sym typeface="Symbol" pitchFamily="18" charset="2"/>
              </a:rPr>
              <a:t>+ </a:t>
            </a:r>
            <a:r>
              <a:rPr lang="en-US" altLang="zh-CN" sz="1800">
                <a:ea typeface="宋体" charset="-122"/>
                <a:sym typeface="Symbol" pitchFamily="18" charset="2"/>
              </a:rPr>
              <a:t> </a:t>
            </a:r>
            <a:r>
              <a:rPr lang="en-US" altLang="zh-CN" sz="1800" i="1">
                <a:ea typeface="宋体" charset="-122"/>
                <a:sym typeface="Symbol" pitchFamily="18" charset="2"/>
              </a:rPr>
              <a:t>R</a:t>
            </a:r>
            <a:r>
              <a:rPr lang="en-US" altLang="zh-CN" sz="1800" i="1" baseline="-25000">
                <a:ea typeface="宋体" charset="-122"/>
                <a:sym typeface="Symbol" pitchFamily="18" charset="2"/>
              </a:rPr>
              <a:t>i</a:t>
            </a:r>
            <a:br>
              <a:rPr lang="en-US" altLang="zh-CN" sz="1800" i="1" baseline="-25000">
                <a:ea typeface="宋体" charset="-122"/>
                <a:sym typeface="Symbol" pitchFamily="18" charset="2"/>
              </a:rPr>
            </a:br>
            <a:r>
              <a:rPr lang="en-US" altLang="zh-CN" sz="1800" i="1" baseline="-25000">
                <a:ea typeface="宋体" charset="-122"/>
                <a:sym typeface="Symbol" pitchFamily="18" charset="2"/>
              </a:rPr>
              <a:t>		</a:t>
            </a:r>
            <a:r>
              <a:rPr lang="en-US" altLang="zh-CN" sz="1800" i="1">
                <a:ea typeface="宋体" charset="-122"/>
                <a:sym typeface="Symbol" pitchFamily="18" charset="2"/>
              </a:rPr>
              <a:t>result = result </a:t>
            </a:r>
            <a:r>
              <a:rPr lang="en-US" altLang="zh-CN" sz="1800">
                <a:ea typeface="宋体" charset="-122"/>
                <a:sym typeface="Symbol" pitchFamily="18" charset="2"/>
              </a:rPr>
              <a:t> </a:t>
            </a:r>
            <a:r>
              <a:rPr lang="en-US" altLang="zh-CN" sz="1800" i="1">
                <a:ea typeface="宋体" charset="-122"/>
                <a:sym typeface="Symbol" pitchFamily="18" charset="2"/>
              </a:rPr>
              <a:t>t</a:t>
            </a:r>
          </a:p>
          <a:p>
            <a:pPr lvl="1"/>
            <a:r>
              <a:rPr lang="en-US" altLang="zh-CN" sz="1800">
                <a:ea typeface="宋体" charset="-122"/>
                <a:sym typeface="Symbol" pitchFamily="18" charset="2"/>
              </a:rPr>
              <a:t>If </a:t>
            </a:r>
            <a:r>
              <a:rPr lang="en-US" altLang="zh-CN" sz="1800" i="1">
                <a:ea typeface="宋体" charset="-122"/>
                <a:sym typeface="Symbol" pitchFamily="18" charset="2"/>
              </a:rPr>
              <a:t>result</a:t>
            </a:r>
            <a:r>
              <a:rPr lang="en-US" altLang="zh-CN" sz="1800">
                <a:ea typeface="宋体" charset="-122"/>
                <a:sym typeface="Symbol" pitchFamily="18" charset="2"/>
              </a:rPr>
              <a:t> contains all attributes in , then the functional dependency </a:t>
            </a:r>
            <a:br>
              <a:rPr lang="en-US" altLang="zh-CN" sz="1800">
                <a:ea typeface="宋体" charset="-122"/>
                <a:sym typeface="Symbol" pitchFamily="18" charset="2"/>
              </a:rPr>
            </a:br>
            <a:r>
              <a:rPr lang="en-US" altLang="zh-CN" sz="1800">
                <a:ea typeface="宋体" charset="-122"/>
                <a:sym typeface="Symbol" pitchFamily="18" charset="2"/>
              </a:rPr>
              <a:t>   is preserved.</a:t>
            </a:r>
          </a:p>
          <a:p>
            <a:r>
              <a:rPr lang="en-US" altLang="zh-CN">
                <a:ea typeface="宋体" charset="-122"/>
                <a:sym typeface="Symbol" pitchFamily="18" charset="2"/>
              </a:rPr>
              <a:t>We apply the test on all dependencies in F to check if a decomposition is dependency preserving</a:t>
            </a:r>
          </a:p>
          <a:p>
            <a:r>
              <a:rPr lang="en-US" altLang="zh-CN">
                <a:ea typeface="宋体" charset="-122"/>
                <a:sym typeface="Symbol" pitchFamily="18" charset="2"/>
              </a:rPr>
              <a:t>This procedure takes polynomial time, instead of the exponential time required to compute </a:t>
            </a:r>
            <a:r>
              <a:rPr lang="en-US" altLang="zh-CN" i="1">
                <a:ea typeface="宋体" charset="-122"/>
                <a:sym typeface="Symbol" pitchFamily="18" charset="2"/>
              </a:rPr>
              <a:t>F</a:t>
            </a:r>
            <a:r>
              <a:rPr lang="en-US" altLang="zh-CN" i="1" baseline="30000">
                <a:ea typeface="宋体" charset="-122"/>
                <a:sym typeface="Symbol" pitchFamily="18" charset="2"/>
              </a:rPr>
              <a:t>+</a:t>
            </a:r>
            <a:r>
              <a:rPr lang="en-US" altLang="zh-CN" i="1">
                <a:ea typeface="宋体" charset="-122"/>
                <a:sym typeface="Symbol" pitchFamily="18" charset="2"/>
              </a:rPr>
              <a:t> </a:t>
            </a:r>
            <a:r>
              <a:rPr lang="en-US" altLang="zh-CN">
                <a:ea typeface="宋体" charset="-122"/>
                <a:sym typeface="Symbol" pitchFamily="18" charset="2"/>
              </a:rPr>
              <a:t>and</a:t>
            </a:r>
            <a:r>
              <a:rPr lang="en-US" altLang="zh-CN" i="1">
                <a:ea typeface="宋体" charset="-122"/>
                <a:sym typeface="Symbol" pitchFamily="18" charset="2"/>
              </a:rPr>
              <a:t> </a:t>
            </a:r>
            <a:r>
              <a:rPr lang="en-US" altLang="zh-CN">
                <a:ea typeface="宋体" charset="-122"/>
              </a:rPr>
              <a:t>(</a:t>
            </a:r>
            <a:r>
              <a:rPr lang="en-US" altLang="zh-CN" i="1">
                <a:ea typeface="宋体" charset="-122"/>
              </a:rPr>
              <a:t>F</a:t>
            </a:r>
            <a:r>
              <a:rPr lang="en-US" altLang="zh-CN" baseline="-25000">
                <a:ea typeface="宋体" charset="-122"/>
              </a:rPr>
              <a:t>1</a:t>
            </a:r>
            <a:r>
              <a:rPr lang="en-US" altLang="zh-CN" i="1">
                <a:ea typeface="宋体" charset="-122"/>
              </a:rPr>
              <a:t> </a:t>
            </a:r>
            <a:r>
              <a:rPr lang="en-US" altLang="zh-CN" i="1">
                <a:ea typeface="宋体" charset="-122"/>
                <a:sym typeface="Symbol" pitchFamily="18" charset="2"/>
              </a:rPr>
              <a:t> F</a:t>
            </a:r>
            <a:r>
              <a:rPr lang="en-US" altLang="zh-CN" baseline="-25000">
                <a:ea typeface="宋体" charset="-122"/>
                <a:sym typeface="Symbol" pitchFamily="18" charset="2"/>
              </a:rPr>
              <a:t>2 </a:t>
            </a:r>
            <a:r>
              <a:rPr lang="en-US" altLang="zh-CN" i="1">
                <a:ea typeface="宋体" charset="-122"/>
                <a:sym typeface="Symbol" pitchFamily="18" charset="2"/>
              </a:rPr>
              <a:t> …  F</a:t>
            </a:r>
            <a:r>
              <a:rPr lang="en-US" altLang="zh-CN" baseline="-25000">
                <a:ea typeface="宋体" charset="-122"/>
                <a:sym typeface="Symbol" pitchFamily="18" charset="2"/>
              </a:rPr>
              <a:t>n</a:t>
            </a:r>
            <a:r>
              <a:rPr lang="en-US" altLang="zh-CN">
                <a:ea typeface="宋体" charset="-122"/>
                <a:sym typeface="Symbol" pitchFamily="18" charset="2"/>
              </a:rPr>
              <a:t>)</a:t>
            </a:r>
            <a:r>
              <a:rPr lang="en-US" altLang="zh-CN" sz="2400" baseline="30000">
                <a:ea typeface="宋体" charset="-122"/>
                <a:sym typeface="Symbol" pitchFamily="18" charset="2"/>
              </a:rPr>
              <a:t>+</a:t>
            </a:r>
            <a:r>
              <a:rPr lang="en-US" altLang="zh-CN">
                <a:ea typeface="宋体" charset="-122"/>
                <a:sym typeface="Symbol" pitchFamily="18" charset="2"/>
              </a:rPr>
              <a:t> </a:t>
            </a:r>
          </a:p>
        </p:txBody>
      </p:sp>
    </p:spTree>
    <p:extLst>
      <p:ext uri="{BB962C8B-B14F-4D97-AF65-F5344CB8AC3E}">
        <p14:creationId xmlns:p14="http://schemas.microsoft.com/office/powerpoint/2010/main" val="412252241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ChangeArrowheads="1"/>
          </p:cNvSpPr>
          <p:nvPr>
            <p:ph type="title"/>
          </p:nvPr>
        </p:nvSpPr>
        <p:spPr/>
        <p:txBody>
          <a:bodyPr/>
          <a:lstStyle/>
          <a:p>
            <a:pPr>
              <a:defRPr/>
            </a:pPr>
            <a:r>
              <a:rPr lang="en-US" altLang="zh-CN">
                <a:ea typeface="宋体" charset="-122"/>
              </a:rPr>
              <a:t>Third Normal Form: Motivation</a:t>
            </a:r>
          </a:p>
        </p:txBody>
      </p:sp>
      <p:sp>
        <p:nvSpPr>
          <p:cNvPr id="17411" name="Rectangle 3"/>
          <p:cNvSpPr>
            <a:spLocks noGrp="1" noChangeArrowheads="1"/>
          </p:cNvSpPr>
          <p:nvPr>
            <p:ph type="body" idx="1"/>
          </p:nvPr>
        </p:nvSpPr>
        <p:spPr>
          <a:xfrm>
            <a:off x="571500" y="1114425"/>
            <a:ext cx="8161338" cy="4876800"/>
          </a:xfrm>
        </p:spPr>
        <p:txBody>
          <a:bodyPr/>
          <a:lstStyle/>
          <a:p>
            <a:r>
              <a:rPr lang="en-US" altLang="zh-CN" dirty="0">
                <a:ea typeface="宋体" charset="-122"/>
              </a:rPr>
              <a:t>There are some situations where </a:t>
            </a:r>
          </a:p>
          <a:p>
            <a:pPr lvl="1"/>
            <a:r>
              <a:rPr lang="en-US" altLang="zh-CN" sz="1800" dirty="0">
                <a:ea typeface="宋体" charset="-122"/>
              </a:rPr>
              <a:t>BCNF is not dependency preserving, and </a:t>
            </a:r>
          </a:p>
          <a:p>
            <a:pPr lvl="1"/>
            <a:r>
              <a:rPr lang="en-US" altLang="zh-CN" sz="1800" dirty="0">
                <a:ea typeface="宋体" charset="-122"/>
              </a:rPr>
              <a:t>efficient checking for FD violation on updates is important</a:t>
            </a:r>
          </a:p>
          <a:p>
            <a:r>
              <a:rPr lang="en-US" altLang="zh-CN" dirty="0">
                <a:ea typeface="宋体" charset="-122"/>
              </a:rPr>
              <a:t>Solution: define a weaker normal form, called Third Normal Form.</a:t>
            </a:r>
          </a:p>
          <a:p>
            <a:pPr lvl="1"/>
            <a:r>
              <a:rPr lang="en-US" altLang="zh-CN" sz="1800" dirty="0">
                <a:ea typeface="宋体" charset="-122"/>
              </a:rPr>
              <a:t>Allows some redundancy (with resultant problems; we </a:t>
            </a:r>
            <a:r>
              <a:rPr lang="en-US" altLang="zh-CN" sz="1800" dirty="0">
                <a:ea typeface="宋体" charset="-122"/>
                <a:sym typeface="Greek Symbols" pitchFamily="18" charset="2"/>
              </a:rPr>
              <a:t>will see examples later)</a:t>
            </a:r>
            <a:endParaRPr lang="en-US" altLang="zh-CN" sz="1800" dirty="0">
              <a:ea typeface="宋体" charset="-122"/>
            </a:endParaRPr>
          </a:p>
          <a:p>
            <a:pPr lvl="1"/>
            <a:r>
              <a:rPr lang="en-US" altLang="zh-CN" sz="1800" dirty="0">
                <a:ea typeface="宋体" charset="-122"/>
              </a:rPr>
              <a:t>But FDs can be checked on individual relations without computing a join.</a:t>
            </a:r>
          </a:p>
          <a:p>
            <a:pPr lvl="1"/>
            <a:r>
              <a:rPr lang="en-US" altLang="zh-CN" sz="1800" dirty="0">
                <a:solidFill>
                  <a:srgbClr val="FF0000"/>
                </a:solidFill>
                <a:ea typeface="宋体" charset="-122"/>
              </a:rPr>
              <a:t>There is always a lossless-join, dependency-preserving decomposition into 3NF</a:t>
            </a:r>
            <a:r>
              <a:rPr lang="en-US" altLang="zh-CN" sz="1800" dirty="0">
                <a:ea typeface="宋体" charset="-122"/>
              </a:rPr>
              <a:t>.</a:t>
            </a:r>
          </a:p>
        </p:txBody>
      </p:sp>
    </p:spTree>
    <p:extLst>
      <p:ext uri="{BB962C8B-B14F-4D97-AF65-F5344CB8AC3E}">
        <p14:creationId xmlns:p14="http://schemas.microsoft.com/office/powerpoint/2010/main" val="225021080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pPr>
              <a:defRPr/>
            </a:pPr>
            <a:r>
              <a:rPr lang="en-US" altLang="zh-CN">
                <a:ea typeface="宋体" charset="-122"/>
              </a:rPr>
              <a:t>Third Normal Form</a:t>
            </a:r>
          </a:p>
        </p:txBody>
      </p:sp>
      <p:sp>
        <p:nvSpPr>
          <p:cNvPr id="18435" name="Rectangle 3"/>
          <p:cNvSpPr>
            <a:spLocks noGrp="1" noChangeArrowheads="1"/>
          </p:cNvSpPr>
          <p:nvPr>
            <p:ph type="body" idx="1"/>
          </p:nvPr>
        </p:nvSpPr>
        <p:spPr/>
        <p:txBody>
          <a:bodyPr/>
          <a:lstStyle/>
          <a:p>
            <a:pPr>
              <a:lnSpc>
                <a:spcPct val="90000"/>
              </a:lnSpc>
              <a:tabLst>
                <a:tab pos="2738438" algn="l"/>
              </a:tabLst>
            </a:pPr>
            <a:r>
              <a:rPr lang="en-US" altLang="zh-CN" dirty="0">
                <a:ea typeface="宋体" charset="-122"/>
              </a:rPr>
              <a:t>A relation schema </a:t>
            </a:r>
            <a:r>
              <a:rPr lang="en-US" altLang="zh-CN" i="1" dirty="0">
                <a:ea typeface="宋体" charset="-122"/>
              </a:rPr>
              <a:t>R</a:t>
            </a:r>
            <a:r>
              <a:rPr lang="en-US" altLang="zh-CN" dirty="0">
                <a:ea typeface="宋体" charset="-122"/>
              </a:rPr>
              <a:t> is in third normal form (3NF) if for all:</a:t>
            </a:r>
          </a:p>
          <a:p>
            <a:pPr>
              <a:lnSpc>
                <a:spcPct val="90000"/>
              </a:lnSpc>
              <a:buFont typeface="Monotype Sorts" pitchFamily="2" charset="2"/>
              <a:buNone/>
              <a:tabLst>
                <a:tab pos="2738438" algn="l"/>
              </a:tabLst>
            </a:pPr>
            <a:r>
              <a:rPr lang="en-US" altLang="zh-CN" dirty="0">
                <a:ea typeface="宋体" charset="-122"/>
              </a:rPr>
              <a:t>		</a:t>
            </a:r>
            <a:r>
              <a:rPr lang="en-US" altLang="zh-CN" dirty="0">
                <a:ea typeface="宋体" charset="-122"/>
                <a:sym typeface="Symbol" pitchFamily="18" charset="2"/>
              </a:rPr>
              <a:t></a:t>
            </a:r>
            <a:r>
              <a:rPr lang="en-US" altLang="zh-CN" dirty="0">
                <a:ea typeface="宋体" charset="-122"/>
                <a:sym typeface="Greek Symbols" pitchFamily="18" charset="2"/>
              </a:rPr>
              <a:t> </a:t>
            </a:r>
            <a:r>
              <a:rPr lang="en-US" altLang="zh-CN" dirty="0">
                <a:ea typeface="宋体" charset="-122"/>
                <a:sym typeface="Symbol" pitchFamily="18" charset="2"/>
              </a:rPr>
              <a:t></a:t>
            </a:r>
            <a:r>
              <a:rPr lang="en-US" altLang="zh-CN" dirty="0">
                <a:ea typeface="宋体" charset="-122"/>
                <a:sym typeface="Monotype Sorts" pitchFamily="2" charset="2"/>
              </a:rPr>
              <a:t> </a:t>
            </a:r>
            <a:r>
              <a:rPr lang="en-US" altLang="zh-CN" i="1" dirty="0">
                <a:ea typeface="宋体" charset="-122"/>
                <a:sym typeface="Symbol" pitchFamily="18" charset="2"/>
              </a:rPr>
              <a:t></a:t>
            </a:r>
            <a:r>
              <a:rPr lang="en-US" altLang="zh-CN" dirty="0">
                <a:ea typeface="宋体" charset="-122"/>
                <a:sym typeface="Monotype Sorts" pitchFamily="2" charset="2"/>
              </a:rPr>
              <a:t> in </a:t>
            </a:r>
            <a:r>
              <a:rPr lang="en-US" altLang="zh-CN" i="1" dirty="0">
                <a:ea typeface="宋体" charset="-122"/>
                <a:sym typeface="Monotype Sorts" pitchFamily="2" charset="2"/>
              </a:rPr>
              <a:t>F</a:t>
            </a:r>
            <a:r>
              <a:rPr lang="en-US" altLang="zh-CN" baseline="30000" dirty="0">
                <a:ea typeface="宋体" charset="-122"/>
                <a:sym typeface="Monotype Sorts" pitchFamily="2" charset="2"/>
              </a:rPr>
              <a:t>+</a:t>
            </a:r>
            <a:br>
              <a:rPr lang="en-US" altLang="zh-CN" dirty="0">
                <a:ea typeface="宋体" charset="-122"/>
                <a:sym typeface="Monotype Sorts" pitchFamily="2" charset="2"/>
              </a:rPr>
            </a:br>
            <a:r>
              <a:rPr lang="en-US" altLang="zh-CN" dirty="0">
                <a:ea typeface="宋体" charset="-122"/>
                <a:sym typeface="Monotype Sorts" pitchFamily="2" charset="2"/>
              </a:rPr>
              <a:t>at least one of the following holds:</a:t>
            </a:r>
          </a:p>
          <a:p>
            <a:pPr lvl="1">
              <a:lnSpc>
                <a:spcPct val="90000"/>
              </a:lnSpc>
              <a:tabLst>
                <a:tab pos="2738438" algn="l"/>
              </a:tabLst>
            </a:pPr>
            <a:r>
              <a:rPr lang="en-US" altLang="zh-CN" sz="1800" dirty="0">
                <a:ea typeface="宋体" charset="-122"/>
                <a:sym typeface="Symbol" pitchFamily="18" charset="2"/>
              </a:rPr>
              <a:t></a:t>
            </a:r>
            <a:r>
              <a:rPr lang="en-US" altLang="zh-CN" sz="1800" dirty="0">
                <a:ea typeface="宋体" charset="-122"/>
                <a:sym typeface="Greek Symbols" pitchFamily="18" charset="2"/>
              </a:rPr>
              <a:t> </a:t>
            </a:r>
            <a:r>
              <a:rPr lang="en-US" altLang="zh-CN" sz="1800" dirty="0">
                <a:ea typeface="宋体" charset="-122"/>
                <a:sym typeface="Symbol" pitchFamily="18" charset="2"/>
              </a:rPr>
              <a:t></a:t>
            </a:r>
            <a:r>
              <a:rPr lang="en-US" altLang="zh-CN" sz="1800" dirty="0">
                <a:ea typeface="宋体" charset="-122"/>
                <a:sym typeface="Monotype Sorts" pitchFamily="2" charset="2"/>
              </a:rPr>
              <a:t> </a:t>
            </a:r>
            <a:r>
              <a:rPr lang="en-US" altLang="zh-CN" sz="1800" i="1" dirty="0">
                <a:ea typeface="宋体" charset="-122"/>
                <a:sym typeface="Symbol" pitchFamily="18" charset="2"/>
              </a:rPr>
              <a:t></a:t>
            </a:r>
            <a:r>
              <a:rPr lang="en-US" altLang="zh-CN" sz="1800" i="1" dirty="0">
                <a:ea typeface="宋体" charset="-122"/>
                <a:sym typeface="Greek Symbols" pitchFamily="18" charset="2"/>
              </a:rPr>
              <a:t> </a:t>
            </a:r>
            <a:r>
              <a:rPr lang="en-US" altLang="zh-CN" sz="1800" dirty="0">
                <a:ea typeface="宋体" charset="-122"/>
                <a:sym typeface="Greek Symbols" pitchFamily="18" charset="2"/>
              </a:rPr>
              <a:t>is trivial (i.e., </a:t>
            </a:r>
            <a:r>
              <a:rPr lang="en-US" altLang="zh-CN" sz="1800" i="1" dirty="0">
                <a:ea typeface="宋体" charset="-122"/>
                <a:sym typeface="Symbol" pitchFamily="18" charset="2"/>
              </a:rPr>
              <a:t></a:t>
            </a:r>
            <a:r>
              <a:rPr lang="en-US" altLang="zh-CN" sz="1800" i="1" dirty="0">
                <a:ea typeface="宋体" charset="-122"/>
                <a:sym typeface="Greek Symbols" pitchFamily="18" charset="2"/>
              </a:rPr>
              <a:t> </a:t>
            </a:r>
            <a:r>
              <a:rPr lang="en-US" altLang="zh-CN" sz="1800" dirty="0">
                <a:ea typeface="宋体" charset="-122"/>
                <a:sym typeface="Symbol" pitchFamily="18" charset="2"/>
              </a:rPr>
              <a:t> </a:t>
            </a:r>
            <a:r>
              <a:rPr lang="en-US" altLang="zh-CN" sz="1800" dirty="0">
                <a:ea typeface="宋体" charset="-122"/>
                <a:sym typeface="Greek Symbols" pitchFamily="18" charset="2"/>
              </a:rPr>
              <a:t>)</a:t>
            </a:r>
          </a:p>
          <a:p>
            <a:pPr lvl="1">
              <a:lnSpc>
                <a:spcPct val="90000"/>
              </a:lnSpc>
              <a:tabLst>
                <a:tab pos="2738438" algn="l"/>
              </a:tabLst>
            </a:pPr>
            <a:r>
              <a:rPr lang="en-US" altLang="zh-CN" sz="1800" dirty="0">
                <a:ea typeface="宋体" charset="-122"/>
                <a:sym typeface="Symbol" pitchFamily="18" charset="2"/>
              </a:rPr>
              <a:t></a:t>
            </a:r>
            <a:r>
              <a:rPr lang="en-US" altLang="zh-CN" sz="1800" dirty="0">
                <a:ea typeface="宋体" charset="-122"/>
                <a:sym typeface="Greek Symbols" pitchFamily="18" charset="2"/>
              </a:rPr>
              <a:t> is a </a:t>
            </a:r>
            <a:r>
              <a:rPr lang="en-US" altLang="zh-CN" sz="1800" dirty="0" err="1">
                <a:ea typeface="宋体" charset="-122"/>
                <a:sym typeface="Greek Symbols" pitchFamily="18" charset="2"/>
              </a:rPr>
              <a:t>superkey</a:t>
            </a:r>
            <a:r>
              <a:rPr lang="en-US" altLang="zh-CN" sz="1800" dirty="0">
                <a:ea typeface="宋体" charset="-122"/>
                <a:sym typeface="Greek Symbols" pitchFamily="18" charset="2"/>
              </a:rPr>
              <a:t> for </a:t>
            </a:r>
            <a:r>
              <a:rPr lang="en-US" altLang="zh-CN" sz="1800" i="1" dirty="0">
                <a:ea typeface="宋体" charset="-122"/>
                <a:sym typeface="Greek Symbols" pitchFamily="18" charset="2"/>
              </a:rPr>
              <a:t>R</a:t>
            </a:r>
            <a:endParaRPr lang="en-US" altLang="zh-CN" sz="1800" dirty="0">
              <a:ea typeface="宋体" charset="-122"/>
              <a:sym typeface="Greek Symbols" pitchFamily="18" charset="2"/>
            </a:endParaRPr>
          </a:p>
          <a:p>
            <a:pPr lvl="1">
              <a:lnSpc>
                <a:spcPct val="90000"/>
              </a:lnSpc>
              <a:tabLst>
                <a:tab pos="2738438" algn="l"/>
              </a:tabLst>
            </a:pPr>
            <a:r>
              <a:rPr lang="en-US" altLang="zh-CN" sz="1800" u="sng" dirty="0">
                <a:solidFill>
                  <a:srgbClr val="002060"/>
                </a:solidFill>
                <a:ea typeface="宋体" charset="-122"/>
                <a:sym typeface="Greek Symbols" pitchFamily="18" charset="2"/>
              </a:rPr>
              <a:t>Each attribute </a:t>
            </a:r>
            <a:r>
              <a:rPr lang="en-US" altLang="zh-CN" sz="1800" i="1" u="sng" dirty="0">
                <a:solidFill>
                  <a:srgbClr val="002060"/>
                </a:solidFill>
                <a:ea typeface="宋体" charset="-122"/>
                <a:sym typeface="Greek Symbols" pitchFamily="18" charset="2"/>
              </a:rPr>
              <a:t>A</a:t>
            </a:r>
            <a:r>
              <a:rPr lang="en-US" altLang="zh-CN" sz="1800" u="sng" dirty="0">
                <a:solidFill>
                  <a:srgbClr val="002060"/>
                </a:solidFill>
                <a:ea typeface="宋体" charset="-122"/>
                <a:sym typeface="Greek Symbols" pitchFamily="18" charset="2"/>
              </a:rPr>
              <a:t> in </a:t>
            </a:r>
            <a:r>
              <a:rPr lang="en-US" altLang="zh-CN" sz="1800" i="1" u="sng" dirty="0">
                <a:solidFill>
                  <a:srgbClr val="002060"/>
                </a:solidFill>
                <a:ea typeface="宋体" charset="-122"/>
                <a:sym typeface="Symbol" pitchFamily="18" charset="2"/>
              </a:rPr>
              <a:t></a:t>
            </a:r>
            <a:r>
              <a:rPr lang="en-US" altLang="zh-CN" sz="1800" u="sng" dirty="0">
                <a:solidFill>
                  <a:srgbClr val="002060"/>
                </a:solidFill>
                <a:ea typeface="宋体" charset="-122"/>
                <a:sym typeface="Greek Symbols" pitchFamily="18" charset="2"/>
              </a:rPr>
              <a:t> – </a:t>
            </a:r>
            <a:r>
              <a:rPr lang="en-US" altLang="zh-CN" sz="1800" u="sng" dirty="0">
                <a:solidFill>
                  <a:srgbClr val="002060"/>
                </a:solidFill>
                <a:ea typeface="宋体" charset="-122"/>
                <a:sym typeface="Symbol" pitchFamily="18" charset="2"/>
              </a:rPr>
              <a:t></a:t>
            </a:r>
            <a:r>
              <a:rPr lang="en-US" altLang="zh-CN" sz="1800" u="sng" dirty="0">
                <a:solidFill>
                  <a:srgbClr val="002060"/>
                </a:solidFill>
                <a:ea typeface="宋体" charset="-122"/>
                <a:sym typeface="Greek Symbols" pitchFamily="18" charset="2"/>
              </a:rPr>
              <a:t> is contained in a candidate key for </a:t>
            </a:r>
            <a:r>
              <a:rPr lang="en-US" altLang="zh-CN" sz="1800" i="1" u="sng" dirty="0">
                <a:solidFill>
                  <a:srgbClr val="002060"/>
                </a:solidFill>
                <a:ea typeface="宋体" charset="-122"/>
                <a:sym typeface="Greek Symbols" pitchFamily="18" charset="2"/>
              </a:rPr>
              <a:t>R.</a:t>
            </a:r>
          </a:p>
          <a:p>
            <a:pPr lvl="1">
              <a:lnSpc>
                <a:spcPct val="90000"/>
              </a:lnSpc>
              <a:buFont typeface="Monotype Sorts" pitchFamily="2" charset="2"/>
              <a:buNone/>
              <a:tabLst>
                <a:tab pos="2738438" algn="l"/>
              </a:tabLst>
            </a:pPr>
            <a:r>
              <a:rPr lang="en-US" altLang="zh-CN" sz="1800" i="1" dirty="0">
                <a:ea typeface="宋体" charset="-122"/>
                <a:sym typeface="Greek Symbols" pitchFamily="18" charset="2"/>
              </a:rPr>
              <a:t>             NOTE: </a:t>
            </a:r>
            <a:r>
              <a:rPr lang="en-US" altLang="zh-CN" sz="1800" dirty="0">
                <a:ea typeface="宋体" charset="-122"/>
                <a:sym typeface="Greek Symbols" pitchFamily="18" charset="2"/>
              </a:rPr>
              <a:t>each attribute may be in a different candidate key)</a:t>
            </a:r>
          </a:p>
          <a:p>
            <a:pPr lvl="1">
              <a:lnSpc>
                <a:spcPct val="90000"/>
              </a:lnSpc>
              <a:buFont typeface="Monotype Sorts" pitchFamily="2" charset="2"/>
              <a:buNone/>
              <a:tabLst>
                <a:tab pos="2738438" algn="l"/>
              </a:tabLst>
            </a:pPr>
            <a:r>
              <a:rPr lang="en-US" altLang="zh-CN" sz="1800" dirty="0">
                <a:ea typeface="宋体" charset="-122"/>
                <a:sym typeface="Greek Symbols" pitchFamily="18" charset="2"/>
              </a:rPr>
              <a:t>	 Some times, such attribute A is called </a:t>
            </a:r>
            <a:r>
              <a:rPr lang="en-US" altLang="zh-CN" sz="1800" dirty="0">
                <a:solidFill>
                  <a:schemeClr val="tx2"/>
                </a:solidFill>
                <a:ea typeface="宋体" charset="-122"/>
                <a:sym typeface="Greek Symbols" pitchFamily="18" charset="2"/>
              </a:rPr>
              <a:t>key-attribute</a:t>
            </a:r>
            <a:r>
              <a:rPr lang="en-US" altLang="zh-CN" sz="1800" dirty="0">
                <a:ea typeface="宋体" charset="-122"/>
                <a:sym typeface="Greek Symbols" pitchFamily="18" charset="2"/>
              </a:rPr>
              <a:t>.</a:t>
            </a:r>
            <a:endParaRPr lang="en-US" altLang="zh-CN" sz="1800" i="1" dirty="0">
              <a:ea typeface="宋体" charset="-122"/>
              <a:sym typeface="Greek Symbols" pitchFamily="18" charset="2"/>
            </a:endParaRPr>
          </a:p>
          <a:p>
            <a:pPr>
              <a:lnSpc>
                <a:spcPct val="90000"/>
              </a:lnSpc>
              <a:tabLst>
                <a:tab pos="2738438" algn="l"/>
              </a:tabLst>
            </a:pPr>
            <a:r>
              <a:rPr lang="en-US" altLang="zh-CN" dirty="0">
                <a:ea typeface="宋体" charset="-122"/>
                <a:sym typeface="Greek Symbols" pitchFamily="18" charset="2"/>
              </a:rPr>
              <a:t>If a relation is in </a:t>
            </a:r>
            <a:r>
              <a:rPr lang="en-US" altLang="zh-CN" dirty="0">
                <a:solidFill>
                  <a:srgbClr val="C00000"/>
                </a:solidFill>
                <a:ea typeface="宋体" charset="-122"/>
                <a:sym typeface="Greek Symbols" pitchFamily="18" charset="2"/>
              </a:rPr>
              <a:t>BCNF it is in 3NF </a:t>
            </a:r>
            <a:r>
              <a:rPr lang="en-US" altLang="zh-CN" dirty="0">
                <a:ea typeface="宋体" charset="-122"/>
                <a:sym typeface="Greek Symbols" pitchFamily="18" charset="2"/>
              </a:rPr>
              <a:t>(since in BCNF one of the first two conditions above must hold).</a:t>
            </a:r>
          </a:p>
          <a:p>
            <a:pPr>
              <a:lnSpc>
                <a:spcPct val="90000"/>
              </a:lnSpc>
              <a:tabLst>
                <a:tab pos="2738438" algn="l"/>
              </a:tabLst>
            </a:pPr>
            <a:r>
              <a:rPr lang="en-US" altLang="zh-CN" dirty="0">
                <a:ea typeface="宋体" charset="-122"/>
              </a:rPr>
              <a:t>Third condition is a minimal relaxation of BCNF to ensure dependency preservation (will see why later).</a:t>
            </a:r>
          </a:p>
          <a:p>
            <a:pPr lvl="1">
              <a:lnSpc>
                <a:spcPct val="90000"/>
              </a:lnSpc>
              <a:tabLst>
                <a:tab pos="2738438" algn="l"/>
              </a:tabLst>
            </a:pPr>
            <a:r>
              <a:rPr lang="en-US" altLang="zh-CN" sz="1800" dirty="0">
                <a:solidFill>
                  <a:schemeClr val="tx2"/>
                </a:solidFill>
                <a:ea typeface="宋体" charset="-122"/>
              </a:rPr>
              <a:t>Only non key-attributes</a:t>
            </a:r>
            <a:r>
              <a:rPr lang="en-US" altLang="zh-CN" sz="1800" dirty="0">
                <a:ea typeface="宋体" charset="-122"/>
              </a:rPr>
              <a:t> are required to be dependent with candidate key.</a:t>
            </a:r>
            <a:endParaRPr lang="zh-CN" altLang="en-US" sz="1800" dirty="0">
              <a:ea typeface="宋体" charset="-122"/>
              <a:sym typeface="Greek Symbols" pitchFamily="18" charset="2"/>
            </a:endParaRPr>
          </a:p>
        </p:txBody>
      </p:sp>
    </p:spTree>
    <p:extLst>
      <p:ext uri="{BB962C8B-B14F-4D97-AF65-F5344CB8AC3E}">
        <p14:creationId xmlns:p14="http://schemas.microsoft.com/office/powerpoint/2010/main" val="205645096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pPr>
              <a:defRPr/>
            </a:pPr>
            <a:r>
              <a:rPr lang="en-US" altLang="zh-CN" dirty="0">
                <a:ea typeface="宋体" charset="-122"/>
              </a:rPr>
              <a:t>3NF Example</a:t>
            </a:r>
          </a:p>
        </p:txBody>
      </p:sp>
      <p:sp>
        <p:nvSpPr>
          <p:cNvPr id="19459" name="Rectangle 3"/>
          <p:cNvSpPr>
            <a:spLocks noGrp="1" noChangeArrowheads="1"/>
          </p:cNvSpPr>
          <p:nvPr>
            <p:ph type="body" idx="1"/>
          </p:nvPr>
        </p:nvSpPr>
        <p:spPr>
          <a:xfrm>
            <a:off x="1143000" y="1219200"/>
            <a:ext cx="7477125" cy="4759325"/>
          </a:xfrm>
        </p:spPr>
        <p:txBody>
          <a:bodyPr/>
          <a:lstStyle/>
          <a:p>
            <a:pPr>
              <a:tabLst>
                <a:tab pos="1027113" algn="l"/>
                <a:tab pos="2455863" algn="l"/>
              </a:tabLst>
            </a:pPr>
            <a:r>
              <a:rPr lang="en-US" altLang="zh-CN" sz="1800" dirty="0">
                <a:ea typeface="宋体" charset="-122"/>
              </a:rPr>
              <a:t>Example</a:t>
            </a:r>
          </a:p>
          <a:p>
            <a:pPr lvl="1">
              <a:tabLst>
                <a:tab pos="1027113" algn="l"/>
                <a:tab pos="2455863" algn="l"/>
              </a:tabLst>
            </a:pPr>
            <a:r>
              <a:rPr lang="en-US" altLang="zh-CN" sz="1600" i="1" dirty="0">
                <a:ea typeface="宋体" charset="-122"/>
              </a:rPr>
              <a:t>R = (J, K, L)</a:t>
            </a:r>
            <a:br>
              <a:rPr lang="en-US" altLang="zh-CN" sz="1600" i="1" dirty="0">
                <a:ea typeface="宋体" charset="-122"/>
              </a:rPr>
            </a:br>
            <a:r>
              <a:rPr lang="en-US" altLang="zh-CN" sz="1600" i="1" dirty="0">
                <a:ea typeface="宋体" charset="-122"/>
              </a:rPr>
              <a:t>F = </a:t>
            </a:r>
            <a:r>
              <a:rPr lang="en-US" altLang="zh-CN" sz="1600" dirty="0">
                <a:ea typeface="宋体" charset="-122"/>
              </a:rPr>
              <a:t>{</a:t>
            </a:r>
            <a:r>
              <a:rPr lang="en-US" altLang="zh-CN" sz="1600" i="1" dirty="0">
                <a:ea typeface="宋体" charset="-122"/>
              </a:rPr>
              <a:t>JK </a:t>
            </a:r>
            <a:r>
              <a:rPr lang="en-US" altLang="zh-CN" sz="1600" dirty="0">
                <a:ea typeface="宋体" charset="-122"/>
                <a:sym typeface="Symbol" pitchFamily="18" charset="2"/>
              </a:rPr>
              <a:t></a:t>
            </a:r>
            <a:r>
              <a:rPr lang="en-US" altLang="zh-CN" sz="1600" dirty="0">
                <a:ea typeface="宋体" charset="-122"/>
                <a:sym typeface="Monotype Sorts" pitchFamily="2" charset="2"/>
              </a:rPr>
              <a:t> </a:t>
            </a:r>
            <a:r>
              <a:rPr lang="en-US" altLang="zh-CN" sz="1600" i="1" dirty="0">
                <a:ea typeface="宋体" charset="-122"/>
                <a:sym typeface="Monotype Sorts" pitchFamily="2" charset="2"/>
              </a:rPr>
              <a:t>L, L </a:t>
            </a:r>
            <a:r>
              <a:rPr lang="en-US" altLang="zh-CN" sz="1600" dirty="0">
                <a:ea typeface="宋体" charset="-122"/>
                <a:sym typeface="Symbol" pitchFamily="18" charset="2"/>
              </a:rPr>
              <a:t></a:t>
            </a:r>
            <a:r>
              <a:rPr lang="en-US" altLang="zh-CN" sz="1600" dirty="0">
                <a:ea typeface="宋体" charset="-122"/>
                <a:sym typeface="Monotype Sorts" pitchFamily="2" charset="2"/>
              </a:rPr>
              <a:t> </a:t>
            </a:r>
            <a:r>
              <a:rPr lang="en-US" altLang="zh-CN" sz="1600" i="1" dirty="0">
                <a:ea typeface="宋体" charset="-122"/>
                <a:sym typeface="Monotype Sorts" pitchFamily="2" charset="2"/>
              </a:rPr>
              <a:t>K</a:t>
            </a:r>
            <a:r>
              <a:rPr lang="en-US" altLang="zh-CN" sz="1600" dirty="0">
                <a:ea typeface="宋体" charset="-122"/>
                <a:sym typeface="Monotype Sorts" pitchFamily="2" charset="2"/>
              </a:rPr>
              <a:t>}</a:t>
            </a:r>
          </a:p>
          <a:p>
            <a:pPr lvl="1">
              <a:tabLst>
                <a:tab pos="1027113" algn="l"/>
                <a:tab pos="2455863" algn="l"/>
              </a:tabLst>
            </a:pPr>
            <a:r>
              <a:rPr lang="en-US" altLang="zh-CN" sz="1600" dirty="0">
                <a:ea typeface="宋体" charset="-122"/>
                <a:sym typeface="Monotype Sorts" pitchFamily="2" charset="2"/>
              </a:rPr>
              <a:t>Two candidate keys:  </a:t>
            </a:r>
            <a:r>
              <a:rPr lang="en-US" altLang="zh-CN" sz="1600" i="1" dirty="0">
                <a:ea typeface="宋体" charset="-122"/>
                <a:sym typeface="Monotype Sorts" pitchFamily="2" charset="2"/>
              </a:rPr>
              <a:t>JK </a:t>
            </a:r>
            <a:r>
              <a:rPr lang="en-US" altLang="zh-CN" sz="1600" dirty="0">
                <a:ea typeface="宋体" charset="-122"/>
                <a:sym typeface="Monotype Sorts" pitchFamily="2" charset="2"/>
              </a:rPr>
              <a:t>and </a:t>
            </a:r>
            <a:r>
              <a:rPr lang="en-US" altLang="zh-CN" sz="1600" i="1" dirty="0">
                <a:ea typeface="宋体" charset="-122"/>
                <a:sym typeface="Monotype Sorts" pitchFamily="2" charset="2"/>
              </a:rPr>
              <a:t>JL</a:t>
            </a:r>
          </a:p>
          <a:p>
            <a:pPr lvl="1">
              <a:tabLst>
                <a:tab pos="1027113" algn="l"/>
                <a:tab pos="2455863" algn="l"/>
              </a:tabLst>
            </a:pPr>
            <a:r>
              <a:rPr lang="en-US" altLang="zh-CN" sz="1600" i="1" dirty="0">
                <a:ea typeface="宋体" charset="-122"/>
                <a:sym typeface="Monotype Sorts" pitchFamily="2" charset="2"/>
              </a:rPr>
              <a:t>R</a:t>
            </a:r>
            <a:r>
              <a:rPr lang="en-US" altLang="zh-CN" sz="1600" dirty="0">
                <a:ea typeface="宋体" charset="-122"/>
                <a:sym typeface="Monotype Sorts" pitchFamily="2" charset="2"/>
              </a:rPr>
              <a:t> is in 3NF</a:t>
            </a:r>
          </a:p>
          <a:p>
            <a:pPr lvl="1">
              <a:buFont typeface="Monotype Sorts" pitchFamily="2" charset="2"/>
              <a:buNone/>
              <a:tabLst>
                <a:tab pos="1027113" algn="l"/>
                <a:tab pos="2455863" algn="l"/>
              </a:tabLst>
            </a:pPr>
            <a:r>
              <a:rPr lang="en-US" altLang="zh-CN" sz="1600" dirty="0">
                <a:ea typeface="宋体" charset="-122"/>
                <a:sym typeface="Monotype Sorts" pitchFamily="2" charset="2"/>
              </a:rPr>
              <a:t>		</a:t>
            </a:r>
            <a:r>
              <a:rPr lang="en-US" altLang="zh-CN" sz="1600" i="1" dirty="0">
                <a:ea typeface="宋体" charset="-122"/>
                <a:sym typeface="Monotype Sorts" pitchFamily="2" charset="2"/>
              </a:rPr>
              <a:t>JK </a:t>
            </a:r>
            <a:r>
              <a:rPr lang="en-US" altLang="zh-CN" sz="1600" dirty="0">
                <a:ea typeface="宋体" charset="-122"/>
                <a:sym typeface="Symbol" pitchFamily="18" charset="2"/>
              </a:rPr>
              <a:t></a:t>
            </a:r>
            <a:r>
              <a:rPr lang="en-US" altLang="zh-CN" sz="1600" dirty="0">
                <a:ea typeface="宋体" charset="-122"/>
                <a:sym typeface="Monotype Sorts" pitchFamily="2" charset="2"/>
              </a:rPr>
              <a:t> </a:t>
            </a:r>
            <a:r>
              <a:rPr lang="en-US" altLang="zh-CN" sz="1600" i="1" dirty="0">
                <a:ea typeface="宋体" charset="-122"/>
                <a:sym typeface="Monotype Sorts" pitchFamily="2" charset="2"/>
              </a:rPr>
              <a:t>L	JK </a:t>
            </a:r>
            <a:r>
              <a:rPr lang="en-US" altLang="zh-CN" sz="1600" dirty="0">
                <a:ea typeface="宋体" charset="-122"/>
                <a:sym typeface="Monotype Sorts" pitchFamily="2" charset="2"/>
              </a:rPr>
              <a:t>is a </a:t>
            </a:r>
            <a:r>
              <a:rPr lang="en-US" altLang="zh-CN" sz="1600" dirty="0" err="1">
                <a:ea typeface="宋体" charset="-122"/>
                <a:sym typeface="Monotype Sorts" pitchFamily="2" charset="2"/>
              </a:rPr>
              <a:t>superkey</a:t>
            </a:r>
            <a:br>
              <a:rPr lang="en-US" altLang="zh-CN" sz="1600" dirty="0">
                <a:ea typeface="宋体" charset="-122"/>
                <a:sym typeface="Monotype Sorts" pitchFamily="2" charset="2"/>
              </a:rPr>
            </a:br>
            <a:r>
              <a:rPr lang="en-US" altLang="zh-CN" sz="1600" dirty="0">
                <a:ea typeface="宋体" charset="-122"/>
                <a:sym typeface="Monotype Sorts" pitchFamily="2" charset="2"/>
              </a:rPr>
              <a:t>	</a:t>
            </a:r>
            <a:r>
              <a:rPr lang="en-US" altLang="zh-CN" sz="1600" i="1" dirty="0">
                <a:ea typeface="宋体" charset="-122"/>
                <a:sym typeface="Monotype Sorts" pitchFamily="2" charset="2"/>
              </a:rPr>
              <a:t>L </a:t>
            </a:r>
            <a:r>
              <a:rPr lang="en-US" altLang="zh-CN" sz="1600" dirty="0">
                <a:ea typeface="宋体" charset="-122"/>
                <a:sym typeface="Symbol" pitchFamily="18" charset="2"/>
              </a:rPr>
              <a:t></a:t>
            </a:r>
            <a:r>
              <a:rPr lang="en-US" altLang="zh-CN" sz="1600" dirty="0">
                <a:ea typeface="宋体" charset="-122"/>
                <a:sym typeface="Monotype Sorts" pitchFamily="2" charset="2"/>
              </a:rPr>
              <a:t> </a:t>
            </a:r>
            <a:r>
              <a:rPr lang="en-US" altLang="zh-CN" sz="1600" i="1" dirty="0">
                <a:ea typeface="宋体" charset="-122"/>
                <a:sym typeface="Monotype Sorts" pitchFamily="2" charset="2"/>
              </a:rPr>
              <a:t>K	K </a:t>
            </a:r>
            <a:r>
              <a:rPr lang="en-US" altLang="zh-CN" sz="1600" dirty="0">
                <a:ea typeface="宋体" charset="-122"/>
                <a:sym typeface="Monotype Sorts" pitchFamily="2" charset="2"/>
              </a:rPr>
              <a:t>is contained in a candidate key</a:t>
            </a:r>
          </a:p>
          <a:p>
            <a:pPr>
              <a:tabLst>
                <a:tab pos="1027113" algn="l"/>
                <a:tab pos="2455863" algn="l"/>
              </a:tabLst>
            </a:pPr>
            <a:r>
              <a:rPr lang="en-US" altLang="zh-CN" sz="1800" dirty="0">
                <a:ea typeface="宋体" charset="-122"/>
                <a:sym typeface="Symbol" pitchFamily="18" charset="2"/>
              </a:rPr>
              <a:t>There is some redundancy in 3NF</a:t>
            </a:r>
          </a:p>
          <a:p>
            <a:pPr lvl="1">
              <a:tabLst>
                <a:tab pos="1027113" algn="l"/>
                <a:tab pos="2455863" algn="l"/>
              </a:tabLst>
            </a:pPr>
            <a:r>
              <a:rPr lang="en-US" altLang="zh-CN" sz="1600" dirty="0">
                <a:ea typeface="宋体" charset="-122"/>
                <a:sym typeface="Symbol" pitchFamily="18" charset="2"/>
              </a:rPr>
              <a:t>Need to use null values in some case</a:t>
            </a:r>
          </a:p>
          <a:p>
            <a:pPr lvl="2">
              <a:tabLst>
                <a:tab pos="1027113" algn="l"/>
                <a:tab pos="2455863" algn="l"/>
              </a:tabLst>
            </a:pPr>
            <a:r>
              <a:rPr lang="en-US" altLang="zh-CN" sz="1400" dirty="0">
                <a:ea typeface="宋体" charset="-122"/>
                <a:sym typeface="Monotype Sorts" pitchFamily="2" charset="2"/>
              </a:rPr>
              <a:t>e.g., to represent the relationship </a:t>
            </a:r>
            <a:r>
              <a:rPr lang="en-US" altLang="zh-CN" sz="1400" i="1" dirty="0">
                <a:ea typeface="宋体" charset="-122"/>
                <a:sym typeface="Monotype Sorts" pitchFamily="2" charset="2"/>
              </a:rPr>
              <a:t>l</a:t>
            </a:r>
            <a:r>
              <a:rPr lang="en-US" altLang="zh-CN" sz="1400" baseline="-25000" dirty="0">
                <a:ea typeface="宋体" charset="-122"/>
                <a:sym typeface="Monotype Sorts" pitchFamily="2" charset="2"/>
              </a:rPr>
              <a:t>2</a:t>
            </a:r>
            <a:r>
              <a:rPr lang="en-US" altLang="zh-CN" sz="1400" dirty="0">
                <a:ea typeface="宋体" charset="-122"/>
                <a:sym typeface="Monotype Sorts" pitchFamily="2" charset="2"/>
              </a:rPr>
              <a:t>, </a:t>
            </a:r>
            <a:r>
              <a:rPr lang="en-US" altLang="zh-CN" sz="1400" i="1" dirty="0">
                <a:ea typeface="宋体" charset="-122"/>
                <a:sym typeface="Monotype Sorts" pitchFamily="2" charset="2"/>
              </a:rPr>
              <a:t>k</a:t>
            </a:r>
            <a:r>
              <a:rPr lang="en-US" altLang="zh-CN" sz="1400" baseline="-25000" dirty="0">
                <a:ea typeface="宋体" charset="-122"/>
                <a:sym typeface="Monotype Sorts" pitchFamily="2" charset="2"/>
              </a:rPr>
              <a:t>2</a:t>
            </a:r>
            <a:r>
              <a:rPr lang="en-US" altLang="zh-CN" sz="1400" dirty="0">
                <a:ea typeface="宋体" charset="-122"/>
                <a:sym typeface="Monotype Sorts" pitchFamily="2" charset="2"/>
              </a:rPr>
              <a:t> where</a:t>
            </a:r>
            <a:br>
              <a:rPr lang="en-US" altLang="zh-CN" sz="1400" dirty="0">
                <a:ea typeface="宋体" charset="-122"/>
                <a:sym typeface="Monotype Sorts" pitchFamily="2" charset="2"/>
              </a:rPr>
            </a:br>
            <a:r>
              <a:rPr lang="en-US" altLang="zh-CN" sz="1400" dirty="0">
                <a:ea typeface="宋体" charset="-122"/>
                <a:sym typeface="Monotype Sorts" pitchFamily="2" charset="2"/>
              </a:rPr>
              <a:t>there is no corresponding value for </a:t>
            </a:r>
            <a:r>
              <a:rPr lang="en-US" altLang="zh-CN" sz="1400" i="1" dirty="0">
                <a:ea typeface="宋体" charset="-122"/>
                <a:sym typeface="Monotype Sorts" pitchFamily="2" charset="2"/>
              </a:rPr>
              <a:t>J</a:t>
            </a:r>
            <a:endParaRPr lang="en-US" altLang="zh-CN" sz="1400" dirty="0">
              <a:ea typeface="宋体" charset="-122"/>
              <a:sym typeface="Symbol" pitchFamily="18" charset="2"/>
            </a:endParaRPr>
          </a:p>
        </p:txBody>
      </p:sp>
      <p:grpSp>
        <p:nvGrpSpPr>
          <p:cNvPr id="11" name="组合 10"/>
          <p:cNvGrpSpPr/>
          <p:nvPr/>
        </p:nvGrpSpPr>
        <p:grpSpPr>
          <a:xfrm>
            <a:off x="6432406" y="3705514"/>
            <a:ext cx="1524000" cy="1952625"/>
            <a:chOff x="4760913" y="1987550"/>
            <a:chExt cx="1524000" cy="1952625"/>
          </a:xfrm>
        </p:grpSpPr>
        <p:sp>
          <p:nvSpPr>
            <p:cNvPr id="12" name="Rectangle 3"/>
            <p:cNvSpPr>
              <a:spLocks noChangeArrowheads="1"/>
            </p:cNvSpPr>
            <p:nvPr/>
          </p:nvSpPr>
          <p:spPr bwMode="auto">
            <a:xfrm>
              <a:off x="4760913" y="1987550"/>
              <a:ext cx="609600" cy="3810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35000"/>
                </a:spcBef>
                <a:buClr>
                  <a:schemeClr val="tx2"/>
                </a:buClr>
                <a:buSzPct val="90000"/>
                <a:buFont typeface="Monotype Sorts" pitchFamily="2" charset="2"/>
                <a:buChar char="n"/>
                <a:defRPr kumimoji="1">
                  <a:solidFill>
                    <a:schemeClr val="tx1"/>
                  </a:solidFill>
                  <a:latin typeface="Helvetica" pitchFamily="34" charset="0"/>
                </a:defRPr>
              </a:lvl1pPr>
              <a:lvl2pPr marL="742950" indent="-285750">
                <a:spcBef>
                  <a:spcPct val="35000"/>
                </a:spcBef>
                <a:buClr>
                  <a:schemeClr val="folHlink"/>
                </a:buClr>
                <a:buSzPct val="80000"/>
                <a:buFont typeface="Monotype Sorts" pitchFamily="2" charset="2"/>
                <a:buChar char="l"/>
                <a:defRPr kumimoji="1">
                  <a:solidFill>
                    <a:schemeClr val="tx1"/>
                  </a:solidFill>
                  <a:latin typeface="Helvetica" pitchFamily="34" charset="0"/>
                </a:defRPr>
              </a:lvl2pPr>
              <a:lvl3pPr marL="1143000" indent="-228600">
                <a:spcBef>
                  <a:spcPct val="35000"/>
                </a:spcBef>
                <a:buClr>
                  <a:srgbClr val="33CC33"/>
                </a:buClr>
                <a:buSzPct val="75000"/>
                <a:buFont typeface="Webdings" pitchFamily="18" charset="2"/>
                <a:buChar char="4"/>
                <a:defRPr kumimoji="1">
                  <a:solidFill>
                    <a:schemeClr val="tx1"/>
                  </a:solidFill>
                  <a:latin typeface="Helvetica" pitchFamily="34" charset="0"/>
                </a:defRPr>
              </a:lvl3pPr>
              <a:lvl4pPr marL="1600200" indent="-228600">
                <a:spcBef>
                  <a:spcPct val="35000"/>
                </a:spcBef>
                <a:buClr>
                  <a:schemeClr val="hlink"/>
                </a:buClr>
                <a:buFont typeface="Times New Roman" pitchFamily="18" charset="0"/>
                <a:buChar char="–"/>
                <a:defRPr kumimoji="1">
                  <a:solidFill>
                    <a:schemeClr val="tx1"/>
                  </a:solidFill>
                  <a:latin typeface="Helvetica" pitchFamily="34" charset="0"/>
                </a:defRPr>
              </a:lvl4pPr>
              <a:lvl5pPr marL="2057400" indent="-228600">
                <a:spcBef>
                  <a:spcPct val="35000"/>
                </a:spcBef>
                <a:buClr>
                  <a:schemeClr val="tx2"/>
                </a:buClr>
                <a:buSzPct val="75000"/>
                <a:buChar char="»"/>
                <a:defRPr kumimoji="1">
                  <a:solidFill>
                    <a:schemeClr val="tx1"/>
                  </a:solidFill>
                  <a:latin typeface="Helvetica" pitchFamily="34" charset="0"/>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itchFamily="34" charset="0"/>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itchFamily="34" charset="0"/>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itchFamily="34" charset="0"/>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itchFamily="34" charset="0"/>
                </a:defRPr>
              </a:lvl9pPr>
            </a:lstStyle>
            <a:p>
              <a:pPr marL="0" marR="0" lvl="0" indent="0" algn="ctr" defTabSz="914400" eaLnBrk="1" fontAlgn="auto" latinLnBrk="0" hangingPunct="1">
                <a:lnSpc>
                  <a:spcPct val="100000"/>
                </a:lnSpc>
                <a:spcBef>
                  <a:spcPct val="0"/>
                </a:spcBef>
                <a:spcAft>
                  <a:spcPts val="0"/>
                </a:spcAft>
                <a:buClrTx/>
                <a:buSzTx/>
                <a:buFontTx/>
                <a:buNone/>
                <a:tabLst/>
                <a:defRPr/>
              </a:pPr>
              <a:r>
                <a:rPr kumimoji="0" lang="en-US" altLang="zh-CN" sz="1800" b="0" i="1" u="none" strike="noStrike" kern="0" cap="none" spc="0" normalizeH="0" baseline="0" noProof="0">
                  <a:ln>
                    <a:noFill/>
                  </a:ln>
                  <a:solidFill>
                    <a:srgbClr val="000000"/>
                  </a:solidFill>
                  <a:effectLst/>
                  <a:uLnTx/>
                  <a:uFillTx/>
                  <a:latin typeface="Helvetica" pitchFamily="34" charset="0"/>
                  <a:ea typeface="宋体" charset="-122"/>
                </a:rPr>
                <a:t>J</a:t>
              </a:r>
            </a:p>
          </p:txBody>
        </p:sp>
        <p:sp>
          <p:nvSpPr>
            <p:cNvPr id="13" name="Rectangle 4"/>
            <p:cNvSpPr>
              <a:spLocks noChangeArrowheads="1"/>
            </p:cNvSpPr>
            <p:nvPr/>
          </p:nvSpPr>
          <p:spPr bwMode="auto">
            <a:xfrm>
              <a:off x="4760913" y="2416175"/>
              <a:ext cx="609600" cy="15240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35000"/>
                </a:spcBef>
                <a:buClr>
                  <a:schemeClr val="tx2"/>
                </a:buClr>
                <a:buSzPct val="90000"/>
                <a:buFont typeface="Monotype Sorts" pitchFamily="2" charset="2"/>
                <a:buChar char="n"/>
                <a:defRPr kumimoji="1">
                  <a:solidFill>
                    <a:schemeClr val="tx1"/>
                  </a:solidFill>
                  <a:latin typeface="Helvetica" pitchFamily="34" charset="0"/>
                </a:defRPr>
              </a:lvl1pPr>
              <a:lvl2pPr marL="742950" indent="-285750">
                <a:spcBef>
                  <a:spcPct val="35000"/>
                </a:spcBef>
                <a:buClr>
                  <a:schemeClr val="folHlink"/>
                </a:buClr>
                <a:buSzPct val="80000"/>
                <a:buFont typeface="Monotype Sorts" pitchFamily="2" charset="2"/>
                <a:buChar char="l"/>
                <a:defRPr kumimoji="1">
                  <a:solidFill>
                    <a:schemeClr val="tx1"/>
                  </a:solidFill>
                  <a:latin typeface="Helvetica" pitchFamily="34" charset="0"/>
                </a:defRPr>
              </a:lvl2pPr>
              <a:lvl3pPr marL="1143000" indent="-228600">
                <a:spcBef>
                  <a:spcPct val="35000"/>
                </a:spcBef>
                <a:buClr>
                  <a:srgbClr val="33CC33"/>
                </a:buClr>
                <a:buSzPct val="75000"/>
                <a:buFont typeface="Webdings" pitchFamily="18" charset="2"/>
                <a:buChar char="4"/>
                <a:defRPr kumimoji="1">
                  <a:solidFill>
                    <a:schemeClr val="tx1"/>
                  </a:solidFill>
                  <a:latin typeface="Helvetica" pitchFamily="34" charset="0"/>
                </a:defRPr>
              </a:lvl3pPr>
              <a:lvl4pPr marL="1600200" indent="-228600">
                <a:spcBef>
                  <a:spcPct val="35000"/>
                </a:spcBef>
                <a:buClr>
                  <a:schemeClr val="hlink"/>
                </a:buClr>
                <a:buFont typeface="Times New Roman" pitchFamily="18" charset="0"/>
                <a:buChar char="–"/>
                <a:defRPr kumimoji="1">
                  <a:solidFill>
                    <a:schemeClr val="tx1"/>
                  </a:solidFill>
                  <a:latin typeface="Helvetica" pitchFamily="34" charset="0"/>
                </a:defRPr>
              </a:lvl4pPr>
              <a:lvl5pPr marL="2057400" indent="-228600">
                <a:spcBef>
                  <a:spcPct val="35000"/>
                </a:spcBef>
                <a:buClr>
                  <a:schemeClr val="tx2"/>
                </a:buClr>
                <a:buSzPct val="75000"/>
                <a:buChar char="»"/>
                <a:defRPr kumimoji="1">
                  <a:solidFill>
                    <a:schemeClr val="tx1"/>
                  </a:solidFill>
                  <a:latin typeface="Helvetica" pitchFamily="34" charset="0"/>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itchFamily="34" charset="0"/>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itchFamily="34" charset="0"/>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itchFamily="34" charset="0"/>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itchFamily="34" charset="0"/>
                </a:defRPr>
              </a:lvl9pPr>
            </a:lstStyle>
            <a:p>
              <a:pPr marL="0" marR="0" lvl="0" indent="0" algn="ctr" defTabSz="914400" eaLnBrk="1" fontAlgn="auto" latinLnBrk="0" hangingPunct="1">
                <a:lnSpc>
                  <a:spcPct val="80000"/>
                </a:lnSpc>
                <a:spcBef>
                  <a:spcPct val="0"/>
                </a:spcBef>
                <a:spcAft>
                  <a:spcPts val="0"/>
                </a:spcAft>
                <a:buClrTx/>
                <a:buSzTx/>
                <a:buFontTx/>
                <a:buNone/>
                <a:tabLst/>
                <a:defRPr/>
              </a:pPr>
              <a:r>
                <a:rPr kumimoji="0" lang="en-US" altLang="zh-CN" sz="1800" b="0" i="1" u="none" strike="noStrike" kern="0" cap="none" spc="0" normalizeH="0" baseline="0" noProof="0">
                  <a:ln>
                    <a:noFill/>
                  </a:ln>
                  <a:solidFill>
                    <a:srgbClr val="000000"/>
                  </a:solidFill>
                  <a:effectLst/>
                  <a:uLnTx/>
                  <a:uFillTx/>
                  <a:latin typeface="Helvetica" pitchFamily="34" charset="0"/>
                  <a:ea typeface="宋体" charset="-122"/>
                </a:rPr>
                <a:t>j</a:t>
              </a:r>
              <a:r>
                <a:rPr kumimoji="0" lang="en-US" altLang="zh-CN" sz="1800" b="0" i="0" u="none" strike="noStrike" kern="0" cap="none" spc="0" normalizeH="0" baseline="-25000" noProof="0">
                  <a:ln>
                    <a:noFill/>
                  </a:ln>
                  <a:solidFill>
                    <a:srgbClr val="000000"/>
                  </a:solidFill>
                  <a:effectLst/>
                  <a:uLnTx/>
                  <a:uFillTx/>
                  <a:latin typeface="Helvetica" pitchFamily="34" charset="0"/>
                  <a:ea typeface="宋体" charset="-122"/>
                </a:rPr>
                <a:t>1</a:t>
              </a:r>
            </a:p>
            <a:p>
              <a:pPr marL="0" marR="0" lvl="0" indent="0" algn="ctr" defTabSz="914400" eaLnBrk="1" fontAlgn="auto" latinLnBrk="0" hangingPunct="1">
                <a:lnSpc>
                  <a:spcPct val="80000"/>
                </a:lnSpc>
                <a:spcBef>
                  <a:spcPct val="0"/>
                </a:spcBef>
                <a:spcAft>
                  <a:spcPts val="0"/>
                </a:spcAft>
                <a:buClrTx/>
                <a:buSzTx/>
                <a:buFontTx/>
                <a:buNone/>
                <a:tabLst/>
                <a:defRPr/>
              </a:pPr>
              <a:endParaRPr kumimoji="0" lang="en-US" altLang="zh-CN" sz="1800" b="0" i="0" u="none" strike="noStrike" kern="0" cap="none" spc="0" normalizeH="0" baseline="0" noProof="0">
                <a:ln>
                  <a:noFill/>
                </a:ln>
                <a:solidFill>
                  <a:srgbClr val="000000"/>
                </a:solidFill>
                <a:effectLst/>
                <a:uLnTx/>
                <a:uFillTx/>
                <a:latin typeface="Helvetica" pitchFamily="34" charset="0"/>
                <a:ea typeface="宋体" charset="-122"/>
              </a:endParaRPr>
            </a:p>
            <a:p>
              <a:pPr marL="0" marR="0" lvl="0" indent="0" algn="ctr" defTabSz="914400" eaLnBrk="1" fontAlgn="auto" latinLnBrk="0" hangingPunct="1">
                <a:lnSpc>
                  <a:spcPct val="80000"/>
                </a:lnSpc>
                <a:spcBef>
                  <a:spcPct val="0"/>
                </a:spcBef>
                <a:spcAft>
                  <a:spcPts val="0"/>
                </a:spcAft>
                <a:buClrTx/>
                <a:buSzTx/>
                <a:buFontTx/>
                <a:buNone/>
                <a:tabLst/>
                <a:defRPr/>
              </a:pPr>
              <a:r>
                <a:rPr kumimoji="0" lang="en-US" altLang="zh-CN" sz="1800" b="0" i="1" u="none" strike="noStrike" kern="0" cap="none" spc="0" normalizeH="0" baseline="0" noProof="0">
                  <a:ln>
                    <a:noFill/>
                  </a:ln>
                  <a:solidFill>
                    <a:srgbClr val="000000"/>
                  </a:solidFill>
                  <a:effectLst/>
                  <a:uLnTx/>
                  <a:uFillTx/>
                  <a:latin typeface="Helvetica" pitchFamily="34" charset="0"/>
                  <a:ea typeface="宋体" charset="-122"/>
                </a:rPr>
                <a:t>j</a:t>
              </a:r>
              <a:r>
                <a:rPr kumimoji="0" lang="en-US" altLang="zh-CN" sz="1800" b="0" i="0" u="none" strike="noStrike" kern="0" cap="none" spc="0" normalizeH="0" baseline="-25000" noProof="0">
                  <a:ln>
                    <a:noFill/>
                  </a:ln>
                  <a:solidFill>
                    <a:srgbClr val="000000"/>
                  </a:solidFill>
                  <a:effectLst/>
                  <a:uLnTx/>
                  <a:uFillTx/>
                  <a:latin typeface="Helvetica" pitchFamily="34" charset="0"/>
                  <a:ea typeface="宋体" charset="-122"/>
                </a:rPr>
                <a:t>2</a:t>
              </a:r>
            </a:p>
            <a:p>
              <a:pPr marL="0" marR="0" lvl="0" indent="0" algn="ctr" defTabSz="914400" eaLnBrk="1" fontAlgn="auto" latinLnBrk="0" hangingPunct="1">
                <a:lnSpc>
                  <a:spcPct val="80000"/>
                </a:lnSpc>
                <a:spcBef>
                  <a:spcPct val="0"/>
                </a:spcBef>
                <a:spcAft>
                  <a:spcPts val="0"/>
                </a:spcAft>
                <a:buClrTx/>
                <a:buSzTx/>
                <a:buFontTx/>
                <a:buNone/>
                <a:tabLst/>
                <a:defRPr/>
              </a:pPr>
              <a:endParaRPr kumimoji="0" lang="en-US" altLang="zh-CN" sz="1800" b="0" i="0" u="none" strike="noStrike" kern="0" cap="none" spc="0" normalizeH="0" baseline="-25000" noProof="0">
                <a:ln>
                  <a:noFill/>
                </a:ln>
                <a:solidFill>
                  <a:srgbClr val="000000"/>
                </a:solidFill>
                <a:effectLst/>
                <a:uLnTx/>
                <a:uFillTx/>
                <a:latin typeface="Helvetica" pitchFamily="34" charset="0"/>
                <a:ea typeface="宋体" charset="-122"/>
              </a:endParaRPr>
            </a:p>
            <a:p>
              <a:pPr marL="0" marR="0" lvl="0" indent="0" algn="ctr" defTabSz="914400" eaLnBrk="1" fontAlgn="auto" latinLnBrk="0" hangingPunct="1">
                <a:lnSpc>
                  <a:spcPct val="80000"/>
                </a:lnSpc>
                <a:spcBef>
                  <a:spcPct val="0"/>
                </a:spcBef>
                <a:spcAft>
                  <a:spcPts val="0"/>
                </a:spcAft>
                <a:buClrTx/>
                <a:buSzTx/>
                <a:buFontTx/>
                <a:buNone/>
                <a:tabLst/>
                <a:defRPr/>
              </a:pPr>
              <a:r>
                <a:rPr kumimoji="0" lang="en-US" altLang="zh-CN" sz="1800" b="0" i="1" u="none" strike="noStrike" kern="0" cap="none" spc="0" normalizeH="0" baseline="0" noProof="0">
                  <a:ln>
                    <a:noFill/>
                  </a:ln>
                  <a:solidFill>
                    <a:srgbClr val="000000"/>
                  </a:solidFill>
                  <a:effectLst/>
                  <a:uLnTx/>
                  <a:uFillTx/>
                  <a:latin typeface="Helvetica" pitchFamily="34" charset="0"/>
                  <a:ea typeface="宋体" charset="-122"/>
                </a:rPr>
                <a:t>j</a:t>
              </a:r>
              <a:r>
                <a:rPr kumimoji="0" lang="en-US" altLang="zh-CN" sz="1800" b="0" i="0" u="none" strike="noStrike" kern="0" cap="none" spc="0" normalizeH="0" baseline="-25000" noProof="0">
                  <a:ln>
                    <a:noFill/>
                  </a:ln>
                  <a:solidFill>
                    <a:srgbClr val="000000"/>
                  </a:solidFill>
                  <a:effectLst/>
                  <a:uLnTx/>
                  <a:uFillTx/>
                  <a:latin typeface="Helvetica" pitchFamily="34" charset="0"/>
                  <a:ea typeface="宋体" charset="-122"/>
                </a:rPr>
                <a:t>3</a:t>
              </a:r>
            </a:p>
            <a:p>
              <a:pPr marL="0" marR="0" lvl="0" indent="0" algn="ctr" defTabSz="914400" eaLnBrk="1" fontAlgn="auto" latinLnBrk="0" hangingPunct="1">
                <a:lnSpc>
                  <a:spcPct val="80000"/>
                </a:lnSpc>
                <a:spcBef>
                  <a:spcPct val="0"/>
                </a:spcBef>
                <a:spcAft>
                  <a:spcPts val="0"/>
                </a:spcAft>
                <a:buClrTx/>
                <a:buSzTx/>
                <a:buFontTx/>
                <a:buNone/>
                <a:tabLst/>
                <a:defRPr/>
              </a:pPr>
              <a:endParaRPr kumimoji="0" lang="en-US" altLang="zh-CN" sz="1800" b="0" i="1" u="none" strike="noStrike" kern="0" cap="none" spc="0" normalizeH="0" baseline="0" noProof="0">
                <a:ln>
                  <a:noFill/>
                </a:ln>
                <a:solidFill>
                  <a:srgbClr val="000000"/>
                </a:solidFill>
                <a:effectLst/>
                <a:uLnTx/>
                <a:uFillTx/>
                <a:latin typeface="Helvetica" pitchFamily="34" charset="0"/>
                <a:ea typeface="宋体" charset="-122"/>
              </a:endParaRPr>
            </a:p>
            <a:p>
              <a:pPr marL="0" marR="0" lvl="0" indent="0" algn="ctr" defTabSz="914400" eaLnBrk="1" fontAlgn="auto" latinLnBrk="0" hangingPunct="1">
                <a:lnSpc>
                  <a:spcPct val="80000"/>
                </a:lnSpc>
                <a:spcBef>
                  <a:spcPct val="0"/>
                </a:spcBef>
                <a:spcAft>
                  <a:spcPts val="0"/>
                </a:spcAft>
                <a:buClrTx/>
                <a:buSzTx/>
                <a:buFontTx/>
                <a:buNone/>
                <a:tabLst/>
                <a:defRPr/>
              </a:pPr>
              <a:r>
                <a:rPr kumimoji="0" lang="en-US" altLang="zh-CN" sz="1800" b="0" i="1" u="none" strike="noStrike" kern="0" cap="none" spc="0" normalizeH="0" baseline="0" noProof="0">
                  <a:ln>
                    <a:noFill/>
                  </a:ln>
                  <a:solidFill>
                    <a:srgbClr val="000000"/>
                  </a:solidFill>
                  <a:effectLst/>
                  <a:uLnTx/>
                  <a:uFillTx/>
                  <a:latin typeface="Helvetica" pitchFamily="34" charset="0"/>
                  <a:ea typeface="宋体" charset="-122"/>
                </a:rPr>
                <a:t>null</a:t>
              </a:r>
              <a:endParaRPr kumimoji="0" lang="en-US" altLang="zh-CN" sz="1600" b="0" i="1" u="none" strike="noStrike" kern="0" cap="none" spc="0" normalizeH="0" baseline="0" noProof="0">
                <a:ln>
                  <a:noFill/>
                </a:ln>
                <a:solidFill>
                  <a:srgbClr val="000000"/>
                </a:solidFill>
                <a:effectLst/>
                <a:uLnTx/>
                <a:uFillTx/>
                <a:latin typeface="Helvetica" pitchFamily="34" charset="0"/>
                <a:ea typeface="宋体" charset="-122"/>
              </a:endParaRPr>
            </a:p>
          </p:txBody>
        </p:sp>
        <p:sp>
          <p:nvSpPr>
            <p:cNvPr id="14" name="Rectangle 5"/>
            <p:cNvSpPr>
              <a:spLocks noChangeArrowheads="1"/>
            </p:cNvSpPr>
            <p:nvPr/>
          </p:nvSpPr>
          <p:spPr bwMode="auto">
            <a:xfrm>
              <a:off x="5370513" y="1987550"/>
              <a:ext cx="457200" cy="3810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35000"/>
                </a:spcBef>
                <a:buClr>
                  <a:schemeClr val="tx2"/>
                </a:buClr>
                <a:buSzPct val="90000"/>
                <a:buFont typeface="Monotype Sorts" pitchFamily="2" charset="2"/>
                <a:buChar char="n"/>
                <a:defRPr kumimoji="1">
                  <a:solidFill>
                    <a:schemeClr val="tx1"/>
                  </a:solidFill>
                  <a:latin typeface="Helvetica" pitchFamily="34" charset="0"/>
                </a:defRPr>
              </a:lvl1pPr>
              <a:lvl2pPr marL="742950" indent="-285750">
                <a:spcBef>
                  <a:spcPct val="35000"/>
                </a:spcBef>
                <a:buClr>
                  <a:schemeClr val="folHlink"/>
                </a:buClr>
                <a:buSzPct val="80000"/>
                <a:buFont typeface="Monotype Sorts" pitchFamily="2" charset="2"/>
                <a:buChar char="l"/>
                <a:defRPr kumimoji="1">
                  <a:solidFill>
                    <a:schemeClr val="tx1"/>
                  </a:solidFill>
                  <a:latin typeface="Helvetica" pitchFamily="34" charset="0"/>
                </a:defRPr>
              </a:lvl2pPr>
              <a:lvl3pPr marL="1143000" indent="-228600">
                <a:spcBef>
                  <a:spcPct val="35000"/>
                </a:spcBef>
                <a:buClr>
                  <a:srgbClr val="33CC33"/>
                </a:buClr>
                <a:buSzPct val="75000"/>
                <a:buFont typeface="Webdings" pitchFamily="18" charset="2"/>
                <a:buChar char="4"/>
                <a:defRPr kumimoji="1">
                  <a:solidFill>
                    <a:schemeClr val="tx1"/>
                  </a:solidFill>
                  <a:latin typeface="Helvetica" pitchFamily="34" charset="0"/>
                </a:defRPr>
              </a:lvl3pPr>
              <a:lvl4pPr marL="1600200" indent="-228600">
                <a:spcBef>
                  <a:spcPct val="35000"/>
                </a:spcBef>
                <a:buClr>
                  <a:schemeClr val="hlink"/>
                </a:buClr>
                <a:buFont typeface="Times New Roman" pitchFamily="18" charset="0"/>
                <a:buChar char="–"/>
                <a:defRPr kumimoji="1">
                  <a:solidFill>
                    <a:schemeClr val="tx1"/>
                  </a:solidFill>
                  <a:latin typeface="Helvetica" pitchFamily="34" charset="0"/>
                </a:defRPr>
              </a:lvl4pPr>
              <a:lvl5pPr marL="2057400" indent="-228600">
                <a:spcBef>
                  <a:spcPct val="35000"/>
                </a:spcBef>
                <a:buClr>
                  <a:schemeClr val="tx2"/>
                </a:buClr>
                <a:buSzPct val="75000"/>
                <a:buChar char="»"/>
                <a:defRPr kumimoji="1">
                  <a:solidFill>
                    <a:schemeClr val="tx1"/>
                  </a:solidFill>
                  <a:latin typeface="Helvetica" pitchFamily="34" charset="0"/>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itchFamily="34" charset="0"/>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itchFamily="34" charset="0"/>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itchFamily="34" charset="0"/>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itchFamily="34" charset="0"/>
                </a:defRPr>
              </a:lvl9pPr>
            </a:lstStyle>
            <a:p>
              <a:pPr marL="0" marR="0" lvl="0" indent="0" algn="ctr" defTabSz="914400" eaLnBrk="1" fontAlgn="auto" latinLnBrk="0" hangingPunct="1">
                <a:lnSpc>
                  <a:spcPct val="100000"/>
                </a:lnSpc>
                <a:spcBef>
                  <a:spcPct val="0"/>
                </a:spcBef>
                <a:spcAft>
                  <a:spcPts val="0"/>
                </a:spcAft>
                <a:buClrTx/>
                <a:buSzTx/>
                <a:buFontTx/>
                <a:buNone/>
                <a:tabLst/>
                <a:defRPr/>
              </a:pPr>
              <a:r>
                <a:rPr kumimoji="0" lang="en-US" altLang="zh-CN" sz="1800" b="0" i="1" u="none" strike="noStrike" kern="0" cap="none" spc="0" normalizeH="0" baseline="0" noProof="0">
                  <a:ln>
                    <a:noFill/>
                  </a:ln>
                  <a:solidFill>
                    <a:srgbClr val="000000"/>
                  </a:solidFill>
                  <a:effectLst/>
                  <a:uLnTx/>
                  <a:uFillTx/>
                  <a:latin typeface="Helvetica" pitchFamily="34" charset="0"/>
                  <a:ea typeface="宋体" charset="-122"/>
                </a:rPr>
                <a:t>L</a:t>
              </a:r>
            </a:p>
          </p:txBody>
        </p:sp>
        <p:sp>
          <p:nvSpPr>
            <p:cNvPr id="15" name="Rectangle 6"/>
            <p:cNvSpPr>
              <a:spLocks noChangeArrowheads="1"/>
            </p:cNvSpPr>
            <p:nvPr/>
          </p:nvSpPr>
          <p:spPr bwMode="auto">
            <a:xfrm>
              <a:off x="5370513" y="2416175"/>
              <a:ext cx="457200" cy="15240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35000"/>
                </a:spcBef>
                <a:buClr>
                  <a:schemeClr val="tx2"/>
                </a:buClr>
                <a:buSzPct val="90000"/>
                <a:buFont typeface="Monotype Sorts" pitchFamily="2" charset="2"/>
                <a:buChar char="n"/>
                <a:defRPr kumimoji="1">
                  <a:solidFill>
                    <a:schemeClr val="tx1"/>
                  </a:solidFill>
                  <a:latin typeface="Helvetica" pitchFamily="34" charset="0"/>
                </a:defRPr>
              </a:lvl1pPr>
              <a:lvl2pPr marL="742950" indent="-285750">
                <a:spcBef>
                  <a:spcPct val="35000"/>
                </a:spcBef>
                <a:buClr>
                  <a:schemeClr val="folHlink"/>
                </a:buClr>
                <a:buSzPct val="80000"/>
                <a:buFont typeface="Monotype Sorts" pitchFamily="2" charset="2"/>
                <a:buChar char="l"/>
                <a:defRPr kumimoji="1">
                  <a:solidFill>
                    <a:schemeClr val="tx1"/>
                  </a:solidFill>
                  <a:latin typeface="Helvetica" pitchFamily="34" charset="0"/>
                </a:defRPr>
              </a:lvl2pPr>
              <a:lvl3pPr marL="1143000" indent="-228600">
                <a:spcBef>
                  <a:spcPct val="35000"/>
                </a:spcBef>
                <a:buClr>
                  <a:srgbClr val="33CC33"/>
                </a:buClr>
                <a:buSzPct val="75000"/>
                <a:buFont typeface="Webdings" pitchFamily="18" charset="2"/>
                <a:buChar char="4"/>
                <a:defRPr kumimoji="1">
                  <a:solidFill>
                    <a:schemeClr val="tx1"/>
                  </a:solidFill>
                  <a:latin typeface="Helvetica" pitchFamily="34" charset="0"/>
                </a:defRPr>
              </a:lvl3pPr>
              <a:lvl4pPr marL="1600200" indent="-228600">
                <a:spcBef>
                  <a:spcPct val="35000"/>
                </a:spcBef>
                <a:buClr>
                  <a:schemeClr val="hlink"/>
                </a:buClr>
                <a:buFont typeface="Times New Roman" pitchFamily="18" charset="0"/>
                <a:buChar char="–"/>
                <a:defRPr kumimoji="1">
                  <a:solidFill>
                    <a:schemeClr val="tx1"/>
                  </a:solidFill>
                  <a:latin typeface="Helvetica" pitchFamily="34" charset="0"/>
                </a:defRPr>
              </a:lvl4pPr>
              <a:lvl5pPr marL="2057400" indent="-228600">
                <a:spcBef>
                  <a:spcPct val="35000"/>
                </a:spcBef>
                <a:buClr>
                  <a:schemeClr val="tx2"/>
                </a:buClr>
                <a:buSzPct val="75000"/>
                <a:buChar char="»"/>
                <a:defRPr kumimoji="1">
                  <a:solidFill>
                    <a:schemeClr val="tx1"/>
                  </a:solidFill>
                  <a:latin typeface="Helvetica" pitchFamily="34" charset="0"/>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itchFamily="34" charset="0"/>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itchFamily="34" charset="0"/>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itchFamily="34" charset="0"/>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itchFamily="34" charset="0"/>
                </a:defRPr>
              </a:lvl9pPr>
            </a:lstStyle>
            <a:p>
              <a:pPr marL="0" marR="0" lvl="0" indent="0" algn="ctr" defTabSz="914400" eaLnBrk="1" fontAlgn="auto" latinLnBrk="0" hangingPunct="1">
                <a:lnSpc>
                  <a:spcPct val="80000"/>
                </a:lnSpc>
                <a:spcBef>
                  <a:spcPct val="0"/>
                </a:spcBef>
                <a:spcAft>
                  <a:spcPts val="0"/>
                </a:spcAft>
                <a:buClrTx/>
                <a:buSzTx/>
                <a:buFontTx/>
                <a:buNone/>
                <a:tabLst/>
                <a:defRPr/>
              </a:pPr>
              <a:r>
                <a:rPr kumimoji="0" lang="en-US" altLang="zh-CN" sz="1800" b="0" i="1" u="none" strike="noStrike" kern="0" cap="none" spc="0" normalizeH="0" baseline="0" noProof="0">
                  <a:ln>
                    <a:noFill/>
                  </a:ln>
                  <a:solidFill>
                    <a:srgbClr val="000000"/>
                  </a:solidFill>
                  <a:effectLst/>
                  <a:uLnTx/>
                  <a:uFillTx/>
                  <a:latin typeface="Helvetica" pitchFamily="34" charset="0"/>
                  <a:ea typeface="宋体" charset="-122"/>
                </a:rPr>
                <a:t>l</a:t>
              </a:r>
              <a:r>
                <a:rPr kumimoji="0" lang="en-US" altLang="zh-CN" sz="1800" b="0" i="0" u="none" strike="noStrike" kern="0" cap="none" spc="0" normalizeH="0" baseline="-25000" noProof="0">
                  <a:ln>
                    <a:noFill/>
                  </a:ln>
                  <a:solidFill>
                    <a:srgbClr val="000000"/>
                  </a:solidFill>
                  <a:effectLst/>
                  <a:uLnTx/>
                  <a:uFillTx/>
                  <a:latin typeface="Helvetica" pitchFamily="34" charset="0"/>
                  <a:ea typeface="宋体" charset="-122"/>
                </a:rPr>
                <a:t>1</a:t>
              </a:r>
            </a:p>
            <a:p>
              <a:pPr marL="0" marR="0" lvl="0" indent="0" algn="ctr" defTabSz="914400" eaLnBrk="1" fontAlgn="auto" latinLnBrk="0" hangingPunct="1">
                <a:lnSpc>
                  <a:spcPct val="80000"/>
                </a:lnSpc>
                <a:spcBef>
                  <a:spcPct val="0"/>
                </a:spcBef>
                <a:spcAft>
                  <a:spcPts val="0"/>
                </a:spcAft>
                <a:buClrTx/>
                <a:buSzTx/>
                <a:buFontTx/>
                <a:buNone/>
                <a:tabLst/>
                <a:defRPr/>
              </a:pPr>
              <a:endParaRPr kumimoji="0" lang="en-US" altLang="zh-CN" sz="1800" b="0" i="0" u="none" strike="noStrike" kern="0" cap="none" spc="0" normalizeH="0" baseline="-25000" noProof="0">
                <a:ln>
                  <a:noFill/>
                </a:ln>
                <a:solidFill>
                  <a:srgbClr val="000000"/>
                </a:solidFill>
                <a:effectLst/>
                <a:uLnTx/>
                <a:uFillTx/>
                <a:latin typeface="Helvetica" pitchFamily="34" charset="0"/>
                <a:ea typeface="宋体" charset="-122"/>
              </a:endParaRPr>
            </a:p>
            <a:p>
              <a:pPr marL="0" marR="0" lvl="0" indent="0" algn="ctr" defTabSz="914400" eaLnBrk="1" fontAlgn="auto" latinLnBrk="0" hangingPunct="1">
                <a:lnSpc>
                  <a:spcPct val="80000"/>
                </a:lnSpc>
                <a:spcBef>
                  <a:spcPct val="0"/>
                </a:spcBef>
                <a:spcAft>
                  <a:spcPts val="0"/>
                </a:spcAft>
                <a:buClrTx/>
                <a:buSzTx/>
                <a:buFontTx/>
                <a:buNone/>
                <a:tabLst/>
                <a:defRPr/>
              </a:pPr>
              <a:r>
                <a:rPr kumimoji="0" lang="en-US" altLang="zh-CN" sz="1800" b="0" i="1" u="none" strike="noStrike" kern="0" cap="none" spc="0" normalizeH="0" baseline="0" noProof="0">
                  <a:ln>
                    <a:noFill/>
                  </a:ln>
                  <a:solidFill>
                    <a:srgbClr val="000000"/>
                  </a:solidFill>
                  <a:effectLst/>
                  <a:uLnTx/>
                  <a:uFillTx/>
                  <a:latin typeface="Helvetica" pitchFamily="34" charset="0"/>
                  <a:ea typeface="宋体" charset="-122"/>
                </a:rPr>
                <a:t>l</a:t>
              </a:r>
              <a:r>
                <a:rPr kumimoji="0" lang="en-US" altLang="zh-CN" sz="1800" b="0" i="0" u="none" strike="noStrike" kern="0" cap="none" spc="0" normalizeH="0" baseline="-25000" noProof="0">
                  <a:ln>
                    <a:noFill/>
                  </a:ln>
                  <a:solidFill>
                    <a:srgbClr val="000000"/>
                  </a:solidFill>
                  <a:effectLst/>
                  <a:uLnTx/>
                  <a:uFillTx/>
                  <a:latin typeface="Helvetica" pitchFamily="34" charset="0"/>
                  <a:ea typeface="宋体" charset="-122"/>
                </a:rPr>
                <a:t>1</a:t>
              </a:r>
            </a:p>
            <a:p>
              <a:pPr marL="0" marR="0" lvl="0" indent="0" algn="ctr" defTabSz="914400" eaLnBrk="1" fontAlgn="auto" latinLnBrk="0" hangingPunct="1">
                <a:lnSpc>
                  <a:spcPct val="80000"/>
                </a:lnSpc>
                <a:spcBef>
                  <a:spcPct val="0"/>
                </a:spcBef>
                <a:spcAft>
                  <a:spcPts val="0"/>
                </a:spcAft>
                <a:buClrTx/>
                <a:buSzTx/>
                <a:buFontTx/>
                <a:buNone/>
                <a:tabLst/>
                <a:defRPr/>
              </a:pPr>
              <a:endParaRPr kumimoji="0" lang="en-US" altLang="zh-CN" sz="1800" b="0" i="0" u="none" strike="noStrike" kern="0" cap="none" spc="0" normalizeH="0" baseline="-25000" noProof="0">
                <a:ln>
                  <a:noFill/>
                </a:ln>
                <a:solidFill>
                  <a:srgbClr val="000000"/>
                </a:solidFill>
                <a:effectLst/>
                <a:uLnTx/>
                <a:uFillTx/>
                <a:latin typeface="Helvetica" pitchFamily="34" charset="0"/>
                <a:ea typeface="宋体" charset="-122"/>
              </a:endParaRPr>
            </a:p>
            <a:p>
              <a:pPr marL="0" marR="0" lvl="0" indent="0" algn="ctr" defTabSz="914400" eaLnBrk="1" fontAlgn="auto" latinLnBrk="0" hangingPunct="1">
                <a:lnSpc>
                  <a:spcPct val="80000"/>
                </a:lnSpc>
                <a:spcBef>
                  <a:spcPct val="0"/>
                </a:spcBef>
                <a:spcAft>
                  <a:spcPts val="0"/>
                </a:spcAft>
                <a:buClrTx/>
                <a:buSzTx/>
                <a:buFontTx/>
                <a:buNone/>
                <a:tabLst/>
                <a:defRPr/>
              </a:pPr>
              <a:r>
                <a:rPr kumimoji="0" lang="en-US" altLang="zh-CN" sz="1800" b="0" i="1" u="none" strike="noStrike" kern="0" cap="none" spc="0" normalizeH="0" baseline="0" noProof="0">
                  <a:ln>
                    <a:noFill/>
                  </a:ln>
                  <a:solidFill>
                    <a:srgbClr val="000000"/>
                  </a:solidFill>
                  <a:effectLst/>
                  <a:uLnTx/>
                  <a:uFillTx/>
                  <a:latin typeface="Helvetica" pitchFamily="34" charset="0"/>
                  <a:ea typeface="宋体" charset="-122"/>
                </a:rPr>
                <a:t>l</a:t>
              </a:r>
              <a:r>
                <a:rPr kumimoji="0" lang="en-US" altLang="zh-CN" sz="1800" b="0" i="0" u="none" strike="noStrike" kern="0" cap="none" spc="0" normalizeH="0" baseline="-25000" noProof="0">
                  <a:ln>
                    <a:noFill/>
                  </a:ln>
                  <a:solidFill>
                    <a:srgbClr val="000000"/>
                  </a:solidFill>
                  <a:effectLst/>
                  <a:uLnTx/>
                  <a:uFillTx/>
                  <a:latin typeface="Helvetica" pitchFamily="34" charset="0"/>
                  <a:ea typeface="宋体" charset="-122"/>
                </a:rPr>
                <a:t>1</a:t>
              </a:r>
            </a:p>
            <a:p>
              <a:pPr marL="0" marR="0" lvl="0" indent="0" algn="ctr" defTabSz="914400" eaLnBrk="1" fontAlgn="auto" latinLnBrk="0" hangingPunct="1">
                <a:lnSpc>
                  <a:spcPct val="80000"/>
                </a:lnSpc>
                <a:spcBef>
                  <a:spcPct val="0"/>
                </a:spcBef>
                <a:spcAft>
                  <a:spcPts val="0"/>
                </a:spcAft>
                <a:buClrTx/>
                <a:buSzTx/>
                <a:buFontTx/>
                <a:buNone/>
                <a:tabLst/>
                <a:defRPr/>
              </a:pPr>
              <a:endParaRPr kumimoji="0" lang="en-US" altLang="zh-CN" sz="1800" b="0" i="1" u="none" strike="noStrike" kern="0" cap="none" spc="0" normalizeH="0" baseline="0" noProof="0">
                <a:ln>
                  <a:noFill/>
                </a:ln>
                <a:solidFill>
                  <a:srgbClr val="000000"/>
                </a:solidFill>
                <a:effectLst/>
                <a:uLnTx/>
                <a:uFillTx/>
                <a:latin typeface="Helvetica" pitchFamily="34" charset="0"/>
                <a:ea typeface="宋体" charset="-122"/>
              </a:endParaRPr>
            </a:p>
            <a:p>
              <a:pPr marL="0" marR="0" lvl="0" indent="0" algn="ctr" defTabSz="914400" eaLnBrk="1" fontAlgn="auto" latinLnBrk="0" hangingPunct="1">
                <a:lnSpc>
                  <a:spcPct val="80000"/>
                </a:lnSpc>
                <a:spcBef>
                  <a:spcPct val="0"/>
                </a:spcBef>
                <a:spcAft>
                  <a:spcPts val="0"/>
                </a:spcAft>
                <a:buClrTx/>
                <a:buSzTx/>
                <a:buFontTx/>
                <a:buNone/>
                <a:tabLst/>
                <a:defRPr/>
              </a:pPr>
              <a:r>
                <a:rPr kumimoji="0" lang="en-US" altLang="zh-CN" sz="1800" b="0" i="1" u="none" strike="noStrike" kern="0" cap="none" spc="0" normalizeH="0" baseline="0" noProof="0">
                  <a:ln>
                    <a:noFill/>
                  </a:ln>
                  <a:solidFill>
                    <a:srgbClr val="000000"/>
                  </a:solidFill>
                  <a:effectLst/>
                  <a:uLnTx/>
                  <a:uFillTx/>
                  <a:latin typeface="Helvetica" pitchFamily="34" charset="0"/>
                  <a:ea typeface="宋体" charset="-122"/>
                </a:rPr>
                <a:t>l</a:t>
              </a:r>
              <a:r>
                <a:rPr kumimoji="0" lang="en-US" altLang="zh-CN" sz="1800" b="0" i="0" u="none" strike="noStrike" kern="0" cap="none" spc="0" normalizeH="0" baseline="-25000" noProof="0">
                  <a:ln>
                    <a:noFill/>
                  </a:ln>
                  <a:solidFill>
                    <a:srgbClr val="000000"/>
                  </a:solidFill>
                  <a:effectLst/>
                  <a:uLnTx/>
                  <a:uFillTx/>
                  <a:latin typeface="Helvetica" pitchFamily="34" charset="0"/>
                  <a:ea typeface="宋体" charset="-122"/>
                </a:rPr>
                <a:t>2</a:t>
              </a:r>
            </a:p>
          </p:txBody>
        </p:sp>
        <p:sp>
          <p:nvSpPr>
            <p:cNvPr id="16" name="Rectangle 7"/>
            <p:cNvSpPr>
              <a:spLocks noChangeArrowheads="1"/>
            </p:cNvSpPr>
            <p:nvPr/>
          </p:nvSpPr>
          <p:spPr bwMode="auto">
            <a:xfrm>
              <a:off x="5827713" y="1987550"/>
              <a:ext cx="457200" cy="3810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35000"/>
                </a:spcBef>
                <a:buClr>
                  <a:schemeClr val="tx2"/>
                </a:buClr>
                <a:buSzPct val="90000"/>
                <a:buFont typeface="Monotype Sorts" pitchFamily="2" charset="2"/>
                <a:buChar char="n"/>
                <a:defRPr kumimoji="1">
                  <a:solidFill>
                    <a:schemeClr val="tx1"/>
                  </a:solidFill>
                  <a:latin typeface="Helvetica" pitchFamily="34" charset="0"/>
                </a:defRPr>
              </a:lvl1pPr>
              <a:lvl2pPr marL="742950" indent="-285750">
                <a:spcBef>
                  <a:spcPct val="35000"/>
                </a:spcBef>
                <a:buClr>
                  <a:schemeClr val="folHlink"/>
                </a:buClr>
                <a:buSzPct val="80000"/>
                <a:buFont typeface="Monotype Sorts" pitchFamily="2" charset="2"/>
                <a:buChar char="l"/>
                <a:defRPr kumimoji="1">
                  <a:solidFill>
                    <a:schemeClr val="tx1"/>
                  </a:solidFill>
                  <a:latin typeface="Helvetica" pitchFamily="34" charset="0"/>
                </a:defRPr>
              </a:lvl2pPr>
              <a:lvl3pPr marL="1143000" indent="-228600">
                <a:spcBef>
                  <a:spcPct val="35000"/>
                </a:spcBef>
                <a:buClr>
                  <a:srgbClr val="33CC33"/>
                </a:buClr>
                <a:buSzPct val="75000"/>
                <a:buFont typeface="Webdings" pitchFamily="18" charset="2"/>
                <a:buChar char="4"/>
                <a:defRPr kumimoji="1">
                  <a:solidFill>
                    <a:schemeClr val="tx1"/>
                  </a:solidFill>
                  <a:latin typeface="Helvetica" pitchFamily="34" charset="0"/>
                </a:defRPr>
              </a:lvl3pPr>
              <a:lvl4pPr marL="1600200" indent="-228600">
                <a:spcBef>
                  <a:spcPct val="35000"/>
                </a:spcBef>
                <a:buClr>
                  <a:schemeClr val="hlink"/>
                </a:buClr>
                <a:buFont typeface="Times New Roman" pitchFamily="18" charset="0"/>
                <a:buChar char="–"/>
                <a:defRPr kumimoji="1">
                  <a:solidFill>
                    <a:schemeClr val="tx1"/>
                  </a:solidFill>
                  <a:latin typeface="Helvetica" pitchFamily="34" charset="0"/>
                </a:defRPr>
              </a:lvl4pPr>
              <a:lvl5pPr marL="2057400" indent="-228600">
                <a:spcBef>
                  <a:spcPct val="35000"/>
                </a:spcBef>
                <a:buClr>
                  <a:schemeClr val="tx2"/>
                </a:buClr>
                <a:buSzPct val="75000"/>
                <a:buChar char="»"/>
                <a:defRPr kumimoji="1">
                  <a:solidFill>
                    <a:schemeClr val="tx1"/>
                  </a:solidFill>
                  <a:latin typeface="Helvetica" pitchFamily="34" charset="0"/>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itchFamily="34" charset="0"/>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itchFamily="34" charset="0"/>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itchFamily="34" charset="0"/>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itchFamily="34" charset="0"/>
                </a:defRPr>
              </a:lvl9pPr>
            </a:lstStyle>
            <a:p>
              <a:pPr marL="0" marR="0" lvl="0" indent="0" algn="ctr" defTabSz="914400" eaLnBrk="1" fontAlgn="auto" latinLnBrk="0" hangingPunct="1">
                <a:lnSpc>
                  <a:spcPct val="100000"/>
                </a:lnSpc>
                <a:spcBef>
                  <a:spcPct val="0"/>
                </a:spcBef>
                <a:spcAft>
                  <a:spcPts val="0"/>
                </a:spcAft>
                <a:buClrTx/>
                <a:buSzTx/>
                <a:buFontTx/>
                <a:buNone/>
                <a:tabLst/>
                <a:defRPr/>
              </a:pPr>
              <a:r>
                <a:rPr kumimoji="0" lang="en-US" altLang="zh-CN" sz="1800" b="0" i="1" u="none" strike="noStrike" kern="0" cap="none" spc="0" normalizeH="0" baseline="0" noProof="0">
                  <a:ln>
                    <a:noFill/>
                  </a:ln>
                  <a:solidFill>
                    <a:srgbClr val="000000"/>
                  </a:solidFill>
                  <a:effectLst/>
                  <a:uLnTx/>
                  <a:uFillTx/>
                  <a:latin typeface="Helvetica" pitchFamily="34" charset="0"/>
                  <a:ea typeface="宋体" charset="-122"/>
                </a:rPr>
                <a:t>K</a:t>
              </a:r>
            </a:p>
          </p:txBody>
        </p:sp>
        <p:sp>
          <p:nvSpPr>
            <p:cNvPr id="17" name="Rectangle 8"/>
            <p:cNvSpPr>
              <a:spLocks noChangeArrowheads="1"/>
            </p:cNvSpPr>
            <p:nvPr/>
          </p:nvSpPr>
          <p:spPr bwMode="auto">
            <a:xfrm>
              <a:off x="5822950" y="2416175"/>
              <a:ext cx="457200" cy="15240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35000"/>
                </a:spcBef>
                <a:buClr>
                  <a:schemeClr val="tx2"/>
                </a:buClr>
                <a:buSzPct val="90000"/>
                <a:buFont typeface="Monotype Sorts" pitchFamily="2" charset="2"/>
                <a:buChar char="n"/>
                <a:defRPr kumimoji="1">
                  <a:solidFill>
                    <a:schemeClr val="tx1"/>
                  </a:solidFill>
                  <a:latin typeface="Helvetica" pitchFamily="34" charset="0"/>
                </a:defRPr>
              </a:lvl1pPr>
              <a:lvl2pPr marL="742950" indent="-285750">
                <a:spcBef>
                  <a:spcPct val="35000"/>
                </a:spcBef>
                <a:buClr>
                  <a:schemeClr val="folHlink"/>
                </a:buClr>
                <a:buSzPct val="80000"/>
                <a:buFont typeface="Monotype Sorts" pitchFamily="2" charset="2"/>
                <a:buChar char="l"/>
                <a:defRPr kumimoji="1">
                  <a:solidFill>
                    <a:schemeClr val="tx1"/>
                  </a:solidFill>
                  <a:latin typeface="Helvetica" pitchFamily="34" charset="0"/>
                </a:defRPr>
              </a:lvl2pPr>
              <a:lvl3pPr marL="1143000" indent="-228600">
                <a:spcBef>
                  <a:spcPct val="35000"/>
                </a:spcBef>
                <a:buClr>
                  <a:srgbClr val="33CC33"/>
                </a:buClr>
                <a:buSzPct val="75000"/>
                <a:buFont typeface="Webdings" pitchFamily="18" charset="2"/>
                <a:buChar char="4"/>
                <a:defRPr kumimoji="1">
                  <a:solidFill>
                    <a:schemeClr val="tx1"/>
                  </a:solidFill>
                  <a:latin typeface="Helvetica" pitchFamily="34" charset="0"/>
                </a:defRPr>
              </a:lvl3pPr>
              <a:lvl4pPr marL="1600200" indent="-228600">
                <a:spcBef>
                  <a:spcPct val="35000"/>
                </a:spcBef>
                <a:buClr>
                  <a:schemeClr val="hlink"/>
                </a:buClr>
                <a:buFont typeface="Times New Roman" pitchFamily="18" charset="0"/>
                <a:buChar char="–"/>
                <a:defRPr kumimoji="1">
                  <a:solidFill>
                    <a:schemeClr val="tx1"/>
                  </a:solidFill>
                  <a:latin typeface="Helvetica" pitchFamily="34" charset="0"/>
                </a:defRPr>
              </a:lvl4pPr>
              <a:lvl5pPr marL="2057400" indent="-228600">
                <a:spcBef>
                  <a:spcPct val="35000"/>
                </a:spcBef>
                <a:buClr>
                  <a:schemeClr val="tx2"/>
                </a:buClr>
                <a:buSzPct val="75000"/>
                <a:buChar char="»"/>
                <a:defRPr kumimoji="1">
                  <a:solidFill>
                    <a:schemeClr val="tx1"/>
                  </a:solidFill>
                  <a:latin typeface="Helvetica" pitchFamily="34" charset="0"/>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itchFamily="34" charset="0"/>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itchFamily="34" charset="0"/>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itchFamily="34" charset="0"/>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itchFamily="34" charset="0"/>
                </a:defRPr>
              </a:lvl9pPr>
            </a:lstStyle>
            <a:p>
              <a:pPr marL="0" marR="0" lvl="0" indent="0" algn="ctr" defTabSz="914400" eaLnBrk="1" fontAlgn="auto" latinLnBrk="0" hangingPunct="1">
                <a:lnSpc>
                  <a:spcPct val="80000"/>
                </a:lnSpc>
                <a:spcBef>
                  <a:spcPct val="0"/>
                </a:spcBef>
                <a:spcAft>
                  <a:spcPts val="0"/>
                </a:spcAft>
                <a:buClrTx/>
                <a:buSzTx/>
                <a:buFontTx/>
                <a:buNone/>
                <a:tabLst/>
                <a:defRPr/>
              </a:pPr>
              <a:r>
                <a:rPr kumimoji="0" lang="en-US" altLang="zh-CN" sz="1800" b="0" i="1" u="none" strike="noStrike" kern="0" cap="none" spc="0" normalizeH="0" baseline="0" noProof="0" dirty="0">
                  <a:ln>
                    <a:noFill/>
                  </a:ln>
                  <a:solidFill>
                    <a:srgbClr val="000000"/>
                  </a:solidFill>
                  <a:effectLst/>
                  <a:uLnTx/>
                  <a:uFillTx/>
                  <a:latin typeface="Helvetica" pitchFamily="34" charset="0"/>
                  <a:ea typeface="宋体" charset="-122"/>
                </a:rPr>
                <a:t>k</a:t>
              </a:r>
              <a:r>
                <a:rPr kumimoji="0" lang="en-US" altLang="zh-CN" sz="1800" b="0" i="0" u="none" strike="noStrike" kern="0" cap="none" spc="0" normalizeH="0" baseline="-25000" noProof="0" dirty="0">
                  <a:ln>
                    <a:noFill/>
                  </a:ln>
                  <a:solidFill>
                    <a:srgbClr val="000000"/>
                  </a:solidFill>
                  <a:effectLst/>
                  <a:uLnTx/>
                  <a:uFillTx/>
                  <a:latin typeface="Helvetica" pitchFamily="34" charset="0"/>
                  <a:ea typeface="宋体" charset="-122"/>
                </a:rPr>
                <a:t>1</a:t>
              </a:r>
            </a:p>
            <a:p>
              <a:pPr marL="0" marR="0" lvl="0" indent="0" algn="ctr" defTabSz="914400" eaLnBrk="1" fontAlgn="auto" latinLnBrk="0" hangingPunct="1">
                <a:lnSpc>
                  <a:spcPct val="80000"/>
                </a:lnSpc>
                <a:spcBef>
                  <a:spcPct val="0"/>
                </a:spcBef>
                <a:spcAft>
                  <a:spcPts val="0"/>
                </a:spcAft>
                <a:buClrTx/>
                <a:buSzTx/>
                <a:buFontTx/>
                <a:buNone/>
                <a:tabLst/>
                <a:defRPr/>
              </a:pPr>
              <a:endParaRPr kumimoji="0" lang="en-US" altLang="zh-CN" sz="1800" b="0" i="0" u="none" strike="noStrike" kern="0" cap="none" spc="0" normalizeH="0" baseline="-25000" noProof="0" dirty="0">
                <a:ln>
                  <a:noFill/>
                </a:ln>
                <a:solidFill>
                  <a:srgbClr val="000000"/>
                </a:solidFill>
                <a:effectLst/>
                <a:uLnTx/>
                <a:uFillTx/>
                <a:latin typeface="Helvetica" pitchFamily="34" charset="0"/>
                <a:ea typeface="宋体" charset="-122"/>
              </a:endParaRPr>
            </a:p>
            <a:p>
              <a:pPr marL="0" marR="0" lvl="0" indent="0" algn="ctr" defTabSz="914400" eaLnBrk="1" fontAlgn="auto" latinLnBrk="0" hangingPunct="1">
                <a:lnSpc>
                  <a:spcPct val="80000"/>
                </a:lnSpc>
                <a:spcBef>
                  <a:spcPct val="0"/>
                </a:spcBef>
                <a:spcAft>
                  <a:spcPts val="0"/>
                </a:spcAft>
                <a:buClrTx/>
                <a:buSzTx/>
                <a:buFontTx/>
                <a:buNone/>
                <a:tabLst/>
                <a:defRPr/>
              </a:pPr>
              <a:r>
                <a:rPr kumimoji="0" lang="en-US" altLang="zh-CN" sz="1800" b="0" i="1" u="none" strike="noStrike" kern="0" cap="none" spc="0" normalizeH="0" baseline="0" noProof="0" dirty="0">
                  <a:ln>
                    <a:noFill/>
                  </a:ln>
                  <a:solidFill>
                    <a:srgbClr val="000000"/>
                  </a:solidFill>
                  <a:effectLst/>
                  <a:uLnTx/>
                  <a:uFillTx/>
                  <a:latin typeface="Helvetica" pitchFamily="34" charset="0"/>
                  <a:ea typeface="宋体" charset="-122"/>
                </a:rPr>
                <a:t>k</a:t>
              </a:r>
              <a:r>
                <a:rPr kumimoji="0" lang="en-US" altLang="zh-CN" sz="1800" b="0" i="0" u="none" strike="noStrike" kern="0" cap="none" spc="0" normalizeH="0" baseline="-25000" noProof="0" dirty="0">
                  <a:ln>
                    <a:noFill/>
                  </a:ln>
                  <a:solidFill>
                    <a:srgbClr val="000000"/>
                  </a:solidFill>
                  <a:effectLst/>
                  <a:uLnTx/>
                  <a:uFillTx/>
                  <a:latin typeface="Helvetica" pitchFamily="34" charset="0"/>
                  <a:ea typeface="宋体" charset="-122"/>
                </a:rPr>
                <a:t>1</a:t>
              </a:r>
            </a:p>
            <a:p>
              <a:pPr marL="0" marR="0" lvl="0" indent="0" algn="ctr" defTabSz="914400" eaLnBrk="1" fontAlgn="auto" latinLnBrk="0" hangingPunct="1">
                <a:lnSpc>
                  <a:spcPct val="80000"/>
                </a:lnSpc>
                <a:spcBef>
                  <a:spcPct val="0"/>
                </a:spcBef>
                <a:spcAft>
                  <a:spcPts val="0"/>
                </a:spcAft>
                <a:buClrTx/>
                <a:buSzTx/>
                <a:buFontTx/>
                <a:buNone/>
                <a:tabLst/>
                <a:defRPr/>
              </a:pPr>
              <a:endParaRPr kumimoji="0" lang="en-US" altLang="zh-CN" sz="1800" b="0" i="0" u="none" strike="noStrike" kern="0" cap="none" spc="0" normalizeH="0" baseline="-25000" noProof="0" dirty="0">
                <a:ln>
                  <a:noFill/>
                </a:ln>
                <a:solidFill>
                  <a:srgbClr val="000000"/>
                </a:solidFill>
                <a:effectLst/>
                <a:uLnTx/>
                <a:uFillTx/>
                <a:latin typeface="Helvetica" pitchFamily="34" charset="0"/>
                <a:ea typeface="宋体" charset="-122"/>
              </a:endParaRPr>
            </a:p>
            <a:p>
              <a:pPr marL="0" marR="0" lvl="0" indent="0" algn="ctr" defTabSz="914400" eaLnBrk="1" fontAlgn="auto" latinLnBrk="0" hangingPunct="1">
                <a:lnSpc>
                  <a:spcPct val="80000"/>
                </a:lnSpc>
                <a:spcBef>
                  <a:spcPct val="0"/>
                </a:spcBef>
                <a:spcAft>
                  <a:spcPts val="0"/>
                </a:spcAft>
                <a:buClrTx/>
                <a:buSzTx/>
                <a:buFontTx/>
                <a:buNone/>
                <a:tabLst/>
                <a:defRPr/>
              </a:pPr>
              <a:r>
                <a:rPr kumimoji="0" lang="en-US" altLang="zh-CN" sz="1800" b="0" i="1" u="none" strike="noStrike" kern="0" cap="none" spc="0" normalizeH="0" baseline="0" noProof="0" dirty="0">
                  <a:ln>
                    <a:noFill/>
                  </a:ln>
                  <a:solidFill>
                    <a:srgbClr val="000000"/>
                  </a:solidFill>
                  <a:effectLst/>
                  <a:uLnTx/>
                  <a:uFillTx/>
                  <a:latin typeface="Helvetica" pitchFamily="34" charset="0"/>
                  <a:ea typeface="宋体" charset="-122"/>
                </a:rPr>
                <a:t>k</a:t>
              </a:r>
              <a:r>
                <a:rPr kumimoji="0" lang="en-US" altLang="zh-CN" sz="1800" b="0" i="0" u="none" strike="noStrike" kern="0" cap="none" spc="0" normalizeH="0" baseline="-25000" noProof="0" dirty="0">
                  <a:ln>
                    <a:noFill/>
                  </a:ln>
                  <a:solidFill>
                    <a:srgbClr val="000000"/>
                  </a:solidFill>
                  <a:effectLst/>
                  <a:uLnTx/>
                  <a:uFillTx/>
                  <a:latin typeface="Helvetica" pitchFamily="34" charset="0"/>
                  <a:ea typeface="宋体" charset="-122"/>
                </a:rPr>
                <a:t>1</a:t>
              </a:r>
            </a:p>
            <a:p>
              <a:pPr marL="0" marR="0" lvl="0" indent="0" algn="ctr" defTabSz="914400" eaLnBrk="1" fontAlgn="auto" latinLnBrk="0" hangingPunct="1">
                <a:lnSpc>
                  <a:spcPct val="80000"/>
                </a:lnSpc>
                <a:spcBef>
                  <a:spcPct val="0"/>
                </a:spcBef>
                <a:spcAft>
                  <a:spcPts val="0"/>
                </a:spcAft>
                <a:buClrTx/>
                <a:buSzTx/>
                <a:buFontTx/>
                <a:buNone/>
                <a:tabLst/>
                <a:defRPr/>
              </a:pPr>
              <a:endParaRPr kumimoji="0" lang="en-US" altLang="zh-CN" sz="1800" b="0" i="1" u="none" strike="noStrike" kern="0" cap="none" spc="0" normalizeH="0" baseline="0" noProof="0" dirty="0">
                <a:ln>
                  <a:noFill/>
                </a:ln>
                <a:solidFill>
                  <a:srgbClr val="000000"/>
                </a:solidFill>
                <a:effectLst/>
                <a:uLnTx/>
                <a:uFillTx/>
                <a:latin typeface="Helvetica" pitchFamily="34" charset="0"/>
                <a:ea typeface="宋体" charset="-122"/>
              </a:endParaRPr>
            </a:p>
            <a:p>
              <a:pPr marL="0" marR="0" lvl="0" indent="0" algn="ctr" defTabSz="914400" eaLnBrk="1" fontAlgn="auto" latinLnBrk="0" hangingPunct="1">
                <a:lnSpc>
                  <a:spcPct val="80000"/>
                </a:lnSpc>
                <a:spcBef>
                  <a:spcPct val="0"/>
                </a:spcBef>
                <a:spcAft>
                  <a:spcPts val="0"/>
                </a:spcAft>
                <a:buClrTx/>
                <a:buSzTx/>
                <a:buFontTx/>
                <a:buNone/>
                <a:tabLst/>
                <a:defRPr/>
              </a:pPr>
              <a:r>
                <a:rPr kumimoji="0" lang="en-US" altLang="zh-CN" sz="1800" b="0" i="1" u="none" strike="noStrike" kern="0" cap="none" spc="0" normalizeH="0" baseline="0" noProof="0" dirty="0">
                  <a:ln>
                    <a:noFill/>
                  </a:ln>
                  <a:solidFill>
                    <a:srgbClr val="000000"/>
                  </a:solidFill>
                  <a:effectLst/>
                  <a:uLnTx/>
                  <a:uFillTx/>
                  <a:latin typeface="Helvetica" pitchFamily="34" charset="0"/>
                  <a:ea typeface="宋体" charset="-122"/>
                </a:rPr>
                <a:t>k</a:t>
              </a:r>
              <a:r>
                <a:rPr kumimoji="0" lang="en-US" altLang="zh-CN" sz="1800" b="0" i="0" u="none" strike="noStrike" kern="0" cap="none" spc="0" normalizeH="0" baseline="-25000" noProof="0" dirty="0">
                  <a:ln>
                    <a:noFill/>
                  </a:ln>
                  <a:solidFill>
                    <a:srgbClr val="000000"/>
                  </a:solidFill>
                  <a:effectLst/>
                  <a:uLnTx/>
                  <a:uFillTx/>
                  <a:latin typeface="Helvetica" pitchFamily="34" charset="0"/>
                  <a:ea typeface="宋体" charset="-122"/>
                </a:rPr>
                <a:t>2</a:t>
              </a:r>
            </a:p>
          </p:txBody>
        </p:sp>
      </p:grpSp>
    </p:spTree>
    <p:extLst>
      <p:ext uri="{BB962C8B-B14F-4D97-AF65-F5344CB8AC3E}">
        <p14:creationId xmlns:p14="http://schemas.microsoft.com/office/powerpoint/2010/main" val="77883745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Another 3NF Sample</a:t>
            </a:r>
            <a:endParaRPr lang="zh-CN" altLang="en-US" dirty="0"/>
          </a:p>
        </p:txBody>
      </p:sp>
      <p:sp>
        <p:nvSpPr>
          <p:cNvPr id="3" name="内容占位符 2"/>
          <p:cNvSpPr>
            <a:spLocks noGrp="1"/>
          </p:cNvSpPr>
          <p:nvPr>
            <p:ph idx="1"/>
          </p:nvPr>
        </p:nvSpPr>
        <p:spPr>
          <a:xfrm>
            <a:off x="506846" y="957406"/>
            <a:ext cx="7848600" cy="4876800"/>
          </a:xfrm>
        </p:spPr>
        <p:txBody>
          <a:bodyPr/>
          <a:lstStyle/>
          <a:p>
            <a:r>
              <a:rPr lang="en-US" altLang="zh-CN" dirty="0"/>
              <a:t>Revise the </a:t>
            </a:r>
            <a:r>
              <a:rPr lang="en-US" altLang="zh-CN" i="1" dirty="0"/>
              <a:t>advisor</a:t>
            </a:r>
            <a:r>
              <a:rPr lang="en-US" altLang="zh-CN" dirty="0"/>
              <a:t> relationship.</a:t>
            </a:r>
          </a:p>
          <a:p>
            <a:pPr lvl="1"/>
            <a:r>
              <a:rPr lang="en-US" altLang="zh-CN" dirty="0"/>
              <a:t>The E-R diagram specifies the constraint that “</a:t>
            </a:r>
            <a:r>
              <a:rPr lang="en-US" altLang="zh-CN" i="1" dirty="0">
                <a:solidFill>
                  <a:srgbClr val="002060"/>
                </a:solidFill>
              </a:rPr>
              <a:t>a student may have more than one advisor, but at most one in a given department</a:t>
            </a:r>
            <a:r>
              <a:rPr lang="en-US" altLang="zh-CN" dirty="0"/>
              <a:t>”</a:t>
            </a:r>
          </a:p>
          <a:p>
            <a:pPr lvl="1"/>
            <a:r>
              <a:rPr lang="en-US" altLang="zh-CN" dirty="0"/>
              <a:t>There’s another constraint that “</a:t>
            </a:r>
            <a:r>
              <a:rPr lang="en-US" altLang="zh-CN" i="1" dirty="0">
                <a:solidFill>
                  <a:srgbClr val="002060"/>
                </a:solidFill>
              </a:rPr>
              <a:t>an instructor can act as advisor for only a single department</a:t>
            </a:r>
            <a:r>
              <a:rPr lang="en-US" altLang="zh-CN" dirty="0"/>
              <a:t>”. </a:t>
            </a:r>
          </a:p>
          <a:p>
            <a:pPr>
              <a:tabLst>
                <a:tab pos="1027113" algn="l"/>
                <a:tab pos="2455863" algn="l"/>
              </a:tabLst>
            </a:pPr>
            <a:r>
              <a:rPr lang="en-US" altLang="zh-CN" dirty="0">
                <a:ea typeface="宋体" charset="-122"/>
              </a:rPr>
              <a:t>Relation </a:t>
            </a:r>
            <a:r>
              <a:rPr lang="en-US" altLang="zh-CN" i="1" dirty="0" err="1">
                <a:ea typeface="宋体" charset="-122"/>
              </a:rPr>
              <a:t>dept_advisor</a:t>
            </a:r>
            <a:r>
              <a:rPr lang="en-US" altLang="zh-CN" dirty="0">
                <a:ea typeface="宋体" charset="-122"/>
              </a:rPr>
              <a:t>:</a:t>
            </a:r>
          </a:p>
          <a:p>
            <a:pPr lvl="1">
              <a:tabLst>
                <a:tab pos="1027113" algn="l"/>
                <a:tab pos="2455863" algn="l"/>
              </a:tabLst>
            </a:pPr>
            <a:r>
              <a:rPr lang="en-US" altLang="zh-CN" sz="1600" i="1" dirty="0" err="1">
                <a:ea typeface="宋体" charset="-122"/>
              </a:rPr>
              <a:t>dept_advisor</a:t>
            </a:r>
            <a:r>
              <a:rPr lang="en-US" altLang="zh-CN" sz="1600" i="1" dirty="0">
                <a:ea typeface="宋体" charset="-122"/>
              </a:rPr>
              <a:t> </a:t>
            </a:r>
            <a:r>
              <a:rPr lang="en-US" altLang="zh-CN" sz="1600" dirty="0">
                <a:ea typeface="宋体" charset="-122"/>
              </a:rPr>
              <a:t>(</a:t>
            </a:r>
            <a:r>
              <a:rPr lang="en-US" altLang="zh-CN" sz="1600" i="1" dirty="0" err="1">
                <a:ea typeface="宋体" charset="-122"/>
              </a:rPr>
              <a:t>s_ID</a:t>
            </a:r>
            <a:r>
              <a:rPr lang="en-US" altLang="zh-CN" sz="1600" i="1" dirty="0">
                <a:ea typeface="宋体" charset="-122"/>
              </a:rPr>
              <a:t>, </a:t>
            </a:r>
            <a:r>
              <a:rPr lang="en-US" altLang="zh-CN" sz="1600" i="1" dirty="0" err="1">
                <a:ea typeface="宋体" charset="-122"/>
              </a:rPr>
              <a:t>i_ID</a:t>
            </a:r>
            <a:r>
              <a:rPr lang="en-US" altLang="zh-CN" sz="1600" i="1" dirty="0">
                <a:ea typeface="宋体" charset="-122"/>
              </a:rPr>
              <a:t>, </a:t>
            </a:r>
            <a:r>
              <a:rPr lang="en-US" altLang="zh-CN" sz="1600" i="1" dirty="0" err="1">
                <a:ea typeface="宋体" charset="-122"/>
              </a:rPr>
              <a:t>dept_name</a:t>
            </a:r>
            <a:r>
              <a:rPr lang="en-US" altLang="zh-CN" sz="1600" i="1" dirty="0">
                <a:ea typeface="宋体" charset="-122"/>
              </a:rPr>
              <a:t>)</a:t>
            </a:r>
            <a:br>
              <a:rPr lang="en-US" altLang="zh-CN" sz="1600" i="1" dirty="0">
                <a:ea typeface="宋体" charset="-122"/>
              </a:rPr>
            </a:br>
            <a:r>
              <a:rPr lang="en-US" altLang="zh-CN" sz="1600" i="1" dirty="0">
                <a:ea typeface="宋体" charset="-122"/>
              </a:rPr>
              <a:t>           F = </a:t>
            </a:r>
            <a:r>
              <a:rPr lang="en-US" altLang="zh-CN" sz="1600" dirty="0">
                <a:ea typeface="宋体" charset="-122"/>
              </a:rPr>
              <a:t>{</a:t>
            </a:r>
            <a:r>
              <a:rPr lang="en-US" altLang="zh-CN" sz="1600" i="1" dirty="0" err="1">
                <a:ea typeface="宋体" charset="-122"/>
              </a:rPr>
              <a:t>s_ID</a:t>
            </a:r>
            <a:r>
              <a:rPr lang="en-US" altLang="zh-CN" sz="1600" i="1" dirty="0">
                <a:ea typeface="宋体" charset="-122"/>
              </a:rPr>
              <a:t>, </a:t>
            </a:r>
            <a:r>
              <a:rPr lang="en-US" altLang="zh-CN" sz="1600" i="1" dirty="0" err="1">
                <a:ea typeface="宋体" charset="-122"/>
              </a:rPr>
              <a:t>dept_name</a:t>
            </a:r>
            <a:r>
              <a:rPr lang="en-US" altLang="zh-CN" sz="1600" i="1" dirty="0">
                <a:ea typeface="宋体" charset="-122"/>
              </a:rPr>
              <a:t> </a:t>
            </a:r>
            <a:r>
              <a:rPr lang="en-US" altLang="zh-CN" sz="1600" dirty="0">
                <a:ea typeface="宋体" charset="-122"/>
                <a:sym typeface="Symbol" pitchFamily="18" charset="2"/>
              </a:rPr>
              <a:t></a:t>
            </a:r>
            <a:r>
              <a:rPr lang="en-US" altLang="zh-CN" sz="1600" i="1" dirty="0">
                <a:ea typeface="宋体" charset="-122"/>
              </a:rPr>
              <a:t> </a:t>
            </a:r>
            <a:r>
              <a:rPr lang="en-US" altLang="zh-CN" sz="1600" i="1" dirty="0" err="1">
                <a:ea typeface="宋体" charset="-122"/>
              </a:rPr>
              <a:t>i_ID</a:t>
            </a:r>
            <a:r>
              <a:rPr lang="en-US" altLang="zh-CN" sz="1600" i="1" dirty="0">
                <a:ea typeface="宋体" charset="-122"/>
              </a:rPr>
              <a:t>,  </a:t>
            </a:r>
            <a:r>
              <a:rPr lang="en-US" altLang="zh-CN" sz="1600" i="1" dirty="0" err="1">
                <a:ea typeface="宋体" charset="-122"/>
              </a:rPr>
              <a:t>i_ID</a:t>
            </a:r>
            <a:r>
              <a:rPr lang="en-US" altLang="zh-CN" sz="1600" i="1" dirty="0">
                <a:ea typeface="宋体" charset="-122"/>
              </a:rPr>
              <a:t> </a:t>
            </a:r>
            <a:r>
              <a:rPr lang="en-US" altLang="zh-CN" sz="1600" dirty="0">
                <a:ea typeface="宋体" charset="-122"/>
                <a:sym typeface="Symbol" pitchFamily="18" charset="2"/>
              </a:rPr>
              <a:t></a:t>
            </a:r>
            <a:r>
              <a:rPr lang="en-US" altLang="zh-CN" sz="1600" i="1" dirty="0">
                <a:ea typeface="宋体" charset="-122"/>
                <a:sym typeface="Wingdings" pitchFamily="2" charset="2"/>
              </a:rPr>
              <a:t> </a:t>
            </a:r>
            <a:r>
              <a:rPr lang="en-US" altLang="zh-CN" sz="1600" i="1" dirty="0" err="1">
                <a:ea typeface="宋体" charset="-122"/>
                <a:sym typeface="Wingdings" pitchFamily="2" charset="2"/>
              </a:rPr>
              <a:t>dept_name</a:t>
            </a:r>
            <a:r>
              <a:rPr lang="en-US" altLang="zh-CN" sz="1600" dirty="0">
                <a:ea typeface="宋体" charset="-122"/>
                <a:sym typeface="Monotype Sorts" pitchFamily="2" charset="2"/>
              </a:rPr>
              <a:t>}</a:t>
            </a:r>
          </a:p>
          <a:p>
            <a:pPr lvl="1">
              <a:tabLst>
                <a:tab pos="1027113" algn="l"/>
                <a:tab pos="2455863" algn="l"/>
              </a:tabLst>
            </a:pPr>
            <a:r>
              <a:rPr lang="en-US" altLang="zh-CN" sz="1600" dirty="0">
                <a:ea typeface="宋体" charset="-122"/>
                <a:sym typeface="Monotype Sorts" pitchFamily="2" charset="2"/>
              </a:rPr>
              <a:t>Two candidate keys:  (</a:t>
            </a:r>
            <a:r>
              <a:rPr lang="en-US" altLang="zh-CN" sz="1600" i="1" dirty="0" err="1">
                <a:ea typeface="宋体" charset="-122"/>
                <a:sym typeface="Monotype Sorts" pitchFamily="2" charset="2"/>
              </a:rPr>
              <a:t>s_ID</a:t>
            </a:r>
            <a:r>
              <a:rPr lang="en-US" altLang="zh-CN" sz="1600" i="1" dirty="0">
                <a:ea typeface="宋体" charset="-122"/>
                <a:sym typeface="Monotype Sorts" pitchFamily="2" charset="2"/>
              </a:rPr>
              <a:t>, </a:t>
            </a:r>
            <a:r>
              <a:rPr lang="en-US" altLang="zh-CN" sz="1600" i="1" dirty="0" err="1">
                <a:ea typeface="宋体" charset="-122"/>
                <a:sym typeface="Monotype Sorts" pitchFamily="2" charset="2"/>
              </a:rPr>
              <a:t>dept_name</a:t>
            </a:r>
            <a:r>
              <a:rPr lang="en-US" altLang="zh-CN" sz="1600" i="1" dirty="0">
                <a:ea typeface="宋体" charset="-122"/>
                <a:sym typeface="Monotype Sorts" pitchFamily="2" charset="2"/>
              </a:rPr>
              <a:t>) </a:t>
            </a:r>
            <a:r>
              <a:rPr lang="en-US" altLang="zh-CN" sz="1600" dirty="0">
                <a:ea typeface="宋体" charset="-122"/>
                <a:sym typeface="Monotype Sorts" pitchFamily="2" charset="2"/>
              </a:rPr>
              <a:t>and </a:t>
            </a:r>
            <a:r>
              <a:rPr lang="en-US" altLang="zh-CN" sz="1600" i="1" dirty="0">
                <a:ea typeface="宋体" charset="-122"/>
                <a:sym typeface="Monotype Sorts" pitchFamily="2" charset="2"/>
              </a:rPr>
              <a:t> (</a:t>
            </a:r>
            <a:r>
              <a:rPr lang="en-US" altLang="zh-CN" sz="1600" i="1" dirty="0" err="1">
                <a:ea typeface="宋体" charset="-122"/>
                <a:sym typeface="Monotype Sorts" pitchFamily="2" charset="2"/>
              </a:rPr>
              <a:t>i_ID</a:t>
            </a:r>
            <a:r>
              <a:rPr lang="en-US" altLang="zh-CN" sz="1600" i="1" dirty="0">
                <a:ea typeface="宋体" charset="-122"/>
                <a:sym typeface="Monotype Sorts" pitchFamily="2" charset="2"/>
              </a:rPr>
              <a:t>, </a:t>
            </a:r>
            <a:r>
              <a:rPr lang="en-US" altLang="zh-CN" sz="1600" i="1" dirty="0" err="1">
                <a:ea typeface="宋体" charset="-122"/>
                <a:sym typeface="Monotype Sorts" pitchFamily="2" charset="2"/>
              </a:rPr>
              <a:t>s_ID</a:t>
            </a:r>
            <a:r>
              <a:rPr lang="en-US" altLang="zh-CN" sz="1600" i="1" dirty="0">
                <a:ea typeface="宋体" charset="-122"/>
                <a:sym typeface="Monotype Sorts" pitchFamily="2" charset="2"/>
              </a:rPr>
              <a:t>)</a:t>
            </a:r>
          </a:p>
          <a:p>
            <a:pPr lvl="1">
              <a:tabLst>
                <a:tab pos="1027113" algn="l"/>
                <a:tab pos="2455863" algn="l"/>
              </a:tabLst>
            </a:pPr>
            <a:r>
              <a:rPr lang="en-US" altLang="zh-CN" sz="1600" i="1" dirty="0">
                <a:ea typeface="宋体" charset="-122"/>
                <a:sym typeface="Monotype Sorts" pitchFamily="2" charset="2"/>
              </a:rPr>
              <a:t>R</a:t>
            </a:r>
            <a:r>
              <a:rPr lang="en-US" altLang="zh-CN" sz="1600" dirty="0">
                <a:ea typeface="宋体" charset="-122"/>
                <a:sym typeface="Monotype Sorts" pitchFamily="2" charset="2"/>
              </a:rPr>
              <a:t> is in 3NF</a:t>
            </a:r>
          </a:p>
          <a:p>
            <a:pPr lvl="2">
              <a:tabLst>
                <a:tab pos="1027113" algn="l"/>
                <a:tab pos="2455863" algn="l"/>
              </a:tabLst>
            </a:pPr>
            <a:r>
              <a:rPr lang="en-US" altLang="zh-CN" i="1" dirty="0" err="1">
                <a:ea typeface="宋体" charset="-122"/>
              </a:rPr>
              <a:t>i_ID</a:t>
            </a:r>
            <a:r>
              <a:rPr lang="en-US" altLang="zh-CN" i="1" dirty="0">
                <a:ea typeface="宋体" charset="-122"/>
              </a:rPr>
              <a:t> </a:t>
            </a:r>
            <a:r>
              <a:rPr lang="en-US" altLang="zh-CN" dirty="0">
                <a:ea typeface="宋体" charset="-122"/>
                <a:sym typeface="Symbol" pitchFamily="18" charset="2"/>
              </a:rPr>
              <a:t></a:t>
            </a:r>
            <a:r>
              <a:rPr lang="en-US" altLang="zh-CN" i="1" dirty="0">
                <a:ea typeface="宋体" charset="-122"/>
                <a:sym typeface="Wingdings" pitchFamily="2" charset="2"/>
              </a:rPr>
              <a:t> </a:t>
            </a:r>
            <a:r>
              <a:rPr lang="en-US" altLang="zh-CN" i="1" dirty="0" err="1">
                <a:ea typeface="宋体" charset="-122"/>
                <a:sym typeface="Wingdings" pitchFamily="2" charset="2"/>
              </a:rPr>
              <a:t>dept_name</a:t>
            </a:r>
            <a:r>
              <a:rPr lang="en-US" altLang="zh-CN" i="1" dirty="0">
                <a:ea typeface="宋体" charset="-122"/>
                <a:sym typeface="Monotype Sorts" pitchFamily="2" charset="2"/>
              </a:rPr>
              <a:t>, 	</a:t>
            </a:r>
          </a:p>
          <a:p>
            <a:pPr lvl="3">
              <a:tabLst>
                <a:tab pos="1027113" algn="l"/>
                <a:tab pos="2455863" algn="l"/>
              </a:tabLst>
            </a:pPr>
            <a:r>
              <a:rPr lang="en-US" altLang="zh-CN" i="1" dirty="0" err="1">
                <a:ea typeface="宋体" charset="-122"/>
                <a:sym typeface="Monotype Sorts" pitchFamily="2" charset="2"/>
              </a:rPr>
              <a:t>dept_name</a:t>
            </a:r>
            <a:r>
              <a:rPr lang="en-US" altLang="zh-CN" i="1" dirty="0">
                <a:ea typeface="宋体" charset="-122"/>
                <a:sym typeface="Monotype Sorts" pitchFamily="2" charset="2"/>
              </a:rPr>
              <a:t> </a:t>
            </a:r>
            <a:r>
              <a:rPr lang="en-US" altLang="zh-CN" dirty="0">
                <a:ea typeface="宋体" charset="-122"/>
                <a:sym typeface="Monotype Sorts" pitchFamily="2" charset="2"/>
              </a:rPr>
              <a:t>is contained</a:t>
            </a:r>
            <a:br>
              <a:rPr lang="en-US" altLang="zh-CN" dirty="0">
                <a:ea typeface="宋体" charset="-122"/>
                <a:sym typeface="Monotype Sorts" pitchFamily="2" charset="2"/>
              </a:rPr>
            </a:br>
            <a:r>
              <a:rPr lang="en-US" altLang="zh-CN" dirty="0">
                <a:ea typeface="宋体" charset="-122"/>
                <a:sym typeface="Monotype Sorts" pitchFamily="2" charset="2"/>
              </a:rPr>
              <a:t>   in a candidate key</a:t>
            </a:r>
          </a:p>
          <a:p>
            <a:endParaRPr lang="zh-CN" altLang="en-US" dirty="0"/>
          </a:p>
        </p:txBody>
      </p:sp>
      <p:pic>
        <p:nvPicPr>
          <p:cNvPr id="481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45969" y="4139296"/>
            <a:ext cx="4064603" cy="2115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7196031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ChangeArrowheads="1"/>
          </p:cNvSpPr>
          <p:nvPr>
            <p:ph type="title"/>
          </p:nvPr>
        </p:nvSpPr>
        <p:spPr/>
        <p:txBody>
          <a:bodyPr/>
          <a:lstStyle/>
          <a:p>
            <a:pPr>
              <a:defRPr/>
            </a:pPr>
            <a:r>
              <a:rPr lang="en-US" altLang="zh-CN">
                <a:ea typeface="宋体" charset="-122"/>
              </a:rPr>
              <a:t>Testing for 3NF</a:t>
            </a:r>
          </a:p>
        </p:txBody>
      </p:sp>
      <p:sp>
        <p:nvSpPr>
          <p:cNvPr id="20483" name="Rectangle 3"/>
          <p:cNvSpPr>
            <a:spLocks noGrp="1" noChangeArrowheads="1"/>
          </p:cNvSpPr>
          <p:nvPr>
            <p:ph type="body" idx="1"/>
          </p:nvPr>
        </p:nvSpPr>
        <p:spPr/>
        <p:txBody>
          <a:bodyPr/>
          <a:lstStyle/>
          <a:p>
            <a:r>
              <a:rPr lang="en-US" altLang="zh-CN" dirty="0">
                <a:ea typeface="宋体" charset="-122"/>
              </a:rPr>
              <a:t>Optimization: Need to check only FDs in </a:t>
            </a:r>
            <a:r>
              <a:rPr lang="en-US" altLang="zh-CN" i="1" dirty="0">
                <a:ea typeface="宋体" charset="-122"/>
              </a:rPr>
              <a:t>F</a:t>
            </a:r>
            <a:r>
              <a:rPr lang="en-US" altLang="zh-CN" dirty="0">
                <a:ea typeface="宋体" charset="-122"/>
              </a:rPr>
              <a:t>, need not check all FDs in F</a:t>
            </a:r>
            <a:r>
              <a:rPr lang="en-US" altLang="zh-CN" baseline="30000" dirty="0">
                <a:ea typeface="宋体" charset="-122"/>
              </a:rPr>
              <a:t>+</a:t>
            </a:r>
            <a:r>
              <a:rPr lang="en-US" altLang="zh-CN" dirty="0">
                <a:ea typeface="宋体" charset="-122"/>
              </a:rPr>
              <a:t>.</a:t>
            </a:r>
          </a:p>
          <a:p>
            <a:r>
              <a:rPr lang="en-US" altLang="zh-CN" dirty="0">
                <a:ea typeface="宋体" charset="-122"/>
              </a:rPr>
              <a:t>Use attribute closure to check, for each dependency </a:t>
            </a:r>
            <a:r>
              <a:rPr lang="en-US" altLang="zh-CN" dirty="0">
                <a:ea typeface="宋体" charset="-122"/>
                <a:sym typeface="Symbol" pitchFamily="18" charset="2"/>
              </a:rPr>
              <a:t>  , if  </a:t>
            </a:r>
            <a:r>
              <a:rPr lang="en-US" altLang="zh-CN" dirty="0">
                <a:ea typeface="宋体" charset="-122"/>
              </a:rPr>
              <a:t>is a </a:t>
            </a:r>
            <a:r>
              <a:rPr lang="en-US" altLang="zh-CN" dirty="0" err="1">
                <a:ea typeface="宋体" charset="-122"/>
              </a:rPr>
              <a:t>superkey</a:t>
            </a:r>
            <a:r>
              <a:rPr lang="en-US" altLang="zh-CN" dirty="0">
                <a:ea typeface="宋体" charset="-122"/>
              </a:rPr>
              <a:t>.</a:t>
            </a:r>
          </a:p>
          <a:p>
            <a:r>
              <a:rPr lang="en-US" altLang="zh-CN" dirty="0">
                <a:ea typeface="宋体" charset="-122"/>
              </a:rPr>
              <a:t>If </a:t>
            </a:r>
            <a:r>
              <a:rPr lang="en-US" altLang="zh-CN" dirty="0">
                <a:ea typeface="宋体" charset="-122"/>
                <a:sym typeface="Symbol" pitchFamily="18" charset="2"/>
              </a:rPr>
              <a:t> </a:t>
            </a:r>
            <a:r>
              <a:rPr lang="en-US" altLang="zh-CN" dirty="0">
                <a:ea typeface="宋体" charset="-122"/>
              </a:rPr>
              <a:t>is not a </a:t>
            </a:r>
            <a:r>
              <a:rPr lang="en-US" altLang="zh-CN" dirty="0" err="1">
                <a:ea typeface="宋体" charset="-122"/>
              </a:rPr>
              <a:t>superkey</a:t>
            </a:r>
            <a:r>
              <a:rPr lang="en-US" altLang="zh-CN" dirty="0">
                <a:ea typeface="宋体" charset="-122"/>
              </a:rPr>
              <a:t>, we have to verify if each attribute in </a:t>
            </a:r>
            <a:r>
              <a:rPr lang="en-US" altLang="zh-CN" dirty="0">
                <a:ea typeface="宋体" charset="-122"/>
                <a:sym typeface="Symbol" pitchFamily="18" charset="2"/>
              </a:rPr>
              <a:t></a:t>
            </a:r>
            <a:r>
              <a:rPr lang="en-US" altLang="zh-CN" dirty="0">
                <a:ea typeface="宋体" charset="-122"/>
              </a:rPr>
              <a:t> is contained in a candidate key of </a:t>
            </a:r>
            <a:r>
              <a:rPr lang="en-US" altLang="zh-CN" i="1" dirty="0">
                <a:ea typeface="宋体" charset="-122"/>
              </a:rPr>
              <a:t>R</a:t>
            </a:r>
          </a:p>
          <a:p>
            <a:pPr lvl="1"/>
            <a:r>
              <a:rPr lang="en-US" altLang="zh-CN" sz="1800" dirty="0">
                <a:ea typeface="宋体" charset="-122"/>
              </a:rPr>
              <a:t>this test is rather more expensive, since it involve finding candidate keys</a:t>
            </a:r>
          </a:p>
          <a:p>
            <a:pPr lvl="1"/>
            <a:r>
              <a:rPr lang="en-US" altLang="zh-CN" sz="1800" dirty="0">
                <a:ea typeface="宋体" charset="-122"/>
              </a:rPr>
              <a:t>testing for 3NF has been shown to be NP-hard</a:t>
            </a:r>
          </a:p>
          <a:p>
            <a:pPr lvl="1"/>
            <a:r>
              <a:rPr lang="en-US" altLang="zh-CN" sz="1800" dirty="0">
                <a:ea typeface="宋体" charset="-122"/>
              </a:rPr>
              <a:t>Interestingly, decomposition into third normal form can be done in polynomial time </a:t>
            </a:r>
          </a:p>
        </p:txBody>
      </p:sp>
    </p:spTree>
    <p:extLst>
      <p:ext uri="{BB962C8B-B14F-4D97-AF65-F5344CB8AC3E}">
        <p14:creationId xmlns:p14="http://schemas.microsoft.com/office/powerpoint/2010/main" val="104840770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3730" name="Rectangle 2"/>
          <p:cNvSpPr>
            <a:spLocks noGrp="1" noChangeArrowheads="1"/>
          </p:cNvSpPr>
          <p:nvPr>
            <p:ph type="title"/>
          </p:nvPr>
        </p:nvSpPr>
        <p:spPr>
          <a:xfrm>
            <a:off x="498780" y="46180"/>
            <a:ext cx="8077200" cy="609600"/>
          </a:xfrm>
        </p:spPr>
        <p:txBody>
          <a:bodyPr/>
          <a:lstStyle/>
          <a:p>
            <a:pPr>
              <a:defRPr/>
            </a:pPr>
            <a:r>
              <a:rPr lang="en-US" altLang="zh-CN" dirty="0">
                <a:ea typeface="宋体" charset="-122"/>
              </a:rPr>
              <a:t>Canonical Cover</a:t>
            </a:r>
          </a:p>
        </p:txBody>
      </p:sp>
      <p:sp>
        <p:nvSpPr>
          <p:cNvPr id="18435" name="Rectangle 3"/>
          <p:cNvSpPr>
            <a:spLocks noGrp="1" noChangeArrowheads="1"/>
          </p:cNvSpPr>
          <p:nvPr>
            <p:ph type="body" idx="1"/>
          </p:nvPr>
        </p:nvSpPr>
        <p:spPr>
          <a:xfrm>
            <a:off x="571500" y="1114425"/>
            <a:ext cx="7556500" cy="4876800"/>
          </a:xfrm>
        </p:spPr>
        <p:txBody>
          <a:bodyPr/>
          <a:lstStyle/>
          <a:p>
            <a:r>
              <a:rPr lang="en-US" altLang="zh-CN" dirty="0">
                <a:ea typeface="宋体" charset="-122"/>
              </a:rPr>
              <a:t>Sets of functional dependencies may have redundant dependencies that can be inferred from the others</a:t>
            </a:r>
          </a:p>
          <a:p>
            <a:pPr lvl="1"/>
            <a:r>
              <a:rPr lang="en-US" altLang="zh-CN" dirty="0">
                <a:ea typeface="宋体" charset="-122"/>
              </a:rPr>
              <a:t>For example:  </a:t>
            </a:r>
            <a:r>
              <a:rPr lang="en-US" altLang="zh-CN" i="1" dirty="0">
                <a:ea typeface="宋体" charset="-122"/>
              </a:rPr>
              <a:t>A </a:t>
            </a:r>
            <a:r>
              <a:rPr lang="en-US" altLang="zh-CN" dirty="0">
                <a:ea typeface="宋体" charset="-122"/>
                <a:sym typeface="Symbol" pitchFamily="18" charset="2"/>
              </a:rPr>
              <a:t></a:t>
            </a:r>
            <a:r>
              <a:rPr lang="en-US" altLang="zh-CN" i="1" dirty="0">
                <a:ea typeface="宋体" charset="-122"/>
              </a:rPr>
              <a:t> C</a:t>
            </a:r>
            <a:r>
              <a:rPr lang="en-US" altLang="zh-CN" dirty="0">
                <a:ea typeface="宋体" charset="-122"/>
              </a:rPr>
              <a:t> is redundant in:   {</a:t>
            </a:r>
            <a:r>
              <a:rPr lang="en-US" altLang="zh-CN" i="1" dirty="0">
                <a:ea typeface="宋体" charset="-122"/>
              </a:rPr>
              <a:t>A</a:t>
            </a:r>
            <a:r>
              <a:rPr lang="en-US" altLang="zh-CN" dirty="0">
                <a:ea typeface="宋体" charset="-122"/>
              </a:rPr>
              <a:t> </a:t>
            </a:r>
            <a:r>
              <a:rPr lang="en-US" altLang="zh-CN" dirty="0">
                <a:ea typeface="宋体" charset="-122"/>
                <a:sym typeface="Symbol" pitchFamily="18" charset="2"/>
              </a:rPr>
              <a:t></a:t>
            </a:r>
            <a:r>
              <a:rPr lang="en-US" altLang="zh-CN" dirty="0">
                <a:ea typeface="宋体" charset="-122"/>
              </a:rPr>
              <a:t> </a:t>
            </a:r>
            <a:r>
              <a:rPr lang="en-US" altLang="zh-CN" i="1" dirty="0">
                <a:ea typeface="宋体" charset="-122"/>
              </a:rPr>
              <a:t>B</a:t>
            </a:r>
            <a:r>
              <a:rPr lang="en-US" altLang="zh-CN" dirty="0">
                <a:ea typeface="宋体" charset="-122"/>
              </a:rPr>
              <a:t>,   </a:t>
            </a:r>
            <a:r>
              <a:rPr lang="en-US" altLang="zh-CN" i="1" dirty="0">
                <a:ea typeface="宋体" charset="-122"/>
              </a:rPr>
              <a:t>B</a:t>
            </a:r>
            <a:r>
              <a:rPr lang="en-US" altLang="zh-CN" dirty="0">
                <a:ea typeface="宋体" charset="-122"/>
              </a:rPr>
              <a:t> </a:t>
            </a:r>
            <a:r>
              <a:rPr lang="en-US" altLang="zh-CN" dirty="0">
                <a:ea typeface="宋体" charset="-122"/>
                <a:sym typeface="Symbol" pitchFamily="18" charset="2"/>
              </a:rPr>
              <a:t></a:t>
            </a:r>
            <a:r>
              <a:rPr lang="en-US" altLang="zh-CN" dirty="0">
                <a:ea typeface="宋体" charset="-122"/>
              </a:rPr>
              <a:t> </a:t>
            </a:r>
            <a:r>
              <a:rPr lang="en-US" altLang="zh-CN" i="1" dirty="0">
                <a:ea typeface="宋体" charset="-122"/>
              </a:rPr>
              <a:t>C, A</a:t>
            </a:r>
            <a:r>
              <a:rPr lang="en-US" altLang="zh-CN" i="1" dirty="0">
                <a:ea typeface="宋体" charset="-122"/>
                <a:sym typeface="Wingdings" pitchFamily="2" charset="2"/>
              </a:rPr>
              <a:t> C</a:t>
            </a:r>
            <a:r>
              <a:rPr lang="en-US" altLang="zh-CN" dirty="0">
                <a:ea typeface="宋体" charset="-122"/>
              </a:rPr>
              <a:t>}</a:t>
            </a:r>
          </a:p>
          <a:p>
            <a:pPr lvl="1"/>
            <a:r>
              <a:rPr lang="en-US" altLang="zh-CN" dirty="0">
                <a:ea typeface="宋体" charset="-122"/>
              </a:rPr>
              <a:t>Parts of a functional dependency may be redundant</a:t>
            </a:r>
          </a:p>
          <a:p>
            <a:pPr lvl="2"/>
            <a:r>
              <a:rPr lang="en-US" altLang="zh-CN" dirty="0">
                <a:ea typeface="宋体" charset="-122"/>
              </a:rPr>
              <a:t>E.g.: on RHS:   {</a:t>
            </a:r>
            <a:r>
              <a:rPr lang="en-US" altLang="zh-CN" i="1" dirty="0">
                <a:ea typeface="宋体" charset="-122"/>
              </a:rPr>
              <a:t>A</a:t>
            </a:r>
            <a:r>
              <a:rPr lang="en-US" altLang="zh-CN" dirty="0">
                <a:ea typeface="宋体" charset="-122"/>
              </a:rPr>
              <a:t> </a:t>
            </a:r>
            <a:r>
              <a:rPr lang="en-US" altLang="zh-CN" dirty="0">
                <a:ea typeface="宋体" charset="-122"/>
                <a:sym typeface="Symbol" pitchFamily="18" charset="2"/>
              </a:rPr>
              <a:t></a:t>
            </a:r>
            <a:r>
              <a:rPr lang="en-US" altLang="zh-CN" dirty="0">
                <a:ea typeface="宋体" charset="-122"/>
              </a:rPr>
              <a:t> </a:t>
            </a:r>
            <a:r>
              <a:rPr lang="en-US" altLang="zh-CN" i="1" dirty="0">
                <a:ea typeface="宋体" charset="-122"/>
              </a:rPr>
              <a:t>B</a:t>
            </a:r>
            <a:r>
              <a:rPr lang="en-US" altLang="zh-CN" dirty="0">
                <a:ea typeface="宋体" charset="-122"/>
              </a:rPr>
              <a:t>,   </a:t>
            </a:r>
            <a:r>
              <a:rPr lang="en-US" altLang="zh-CN" i="1" dirty="0">
                <a:ea typeface="宋体" charset="-122"/>
              </a:rPr>
              <a:t>B</a:t>
            </a:r>
            <a:r>
              <a:rPr lang="en-US" altLang="zh-CN" dirty="0">
                <a:ea typeface="宋体" charset="-122"/>
              </a:rPr>
              <a:t> </a:t>
            </a:r>
            <a:r>
              <a:rPr lang="en-US" altLang="zh-CN" dirty="0">
                <a:ea typeface="宋体" charset="-122"/>
                <a:sym typeface="Symbol" pitchFamily="18" charset="2"/>
              </a:rPr>
              <a:t></a:t>
            </a:r>
            <a:r>
              <a:rPr lang="en-US" altLang="zh-CN" dirty="0">
                <a:ea typeface="宋体" charset="-122"/>
              </a:rPr>
              <a:t> </a:t>
            </a:r>
            <a:r>
              <a:rPr lang="en-US" altLang="zh-CN" i="1" dirty="0">
                <a:ea typeface="宋体" charset="-122"/>
              </a:rPr>
              <a:t>C</a:t>
            </a:r>
            <a:r>
              <a:rPr lang="en-US" altLang="zh-CN" dirty="0">
                <a:ea typeface="宋体" charset="-122"/>
              </a:rPr>
              <a:t>,   </a:t>
            </a:r>
            <a:r>
              <a:rPr lang="en-US" altLang="zh-CN" i="1" dirty="0">
                <a:ea typeface="宋体" charset="-122"/>
              </a:rPr>
              <a:t>A</a:t>
            </a:r>
            <a:r>
              <a:rPr lang="en-US" altLang="zh-CN" dirty="0">
                <a:ea typeface="宋体" charset="-122"/>
              </a:rPr>
              <a:t> </a:t>
            </a:r>
            <a:r>
              <a:rPr lang="en-US" altLang="zh-CN" dirty="0">
                <a:ea typeface="宋体" charset="-122"/>
                <a:sym typeface="Symbol" pitchFamily="18" charset="2"/>
              </a:rPr>
              <a:t></a:t>
            </a:r>
            <a:r>
              <a:rPr lang="en-US" altLang="zh-CN" dirty="0">
                <a:ea typeface="宋体" charset="-122"/>
              </a:rPr>
              <a:t> </a:t>
            </a:r>
            <a:r>
              <a:rPr lang="en-US" altLang="zh-CN" i="1" dirty="0">
                <a:solidFill>
                  <a:srgbClr val="C00000"/>
                </a:solidFill>
                <a:ea typeface="宋体" charset="-122"/>
              </a:rPr>
              <a:t>C</a:t>
            </a:r>
            <a:r>
              <a:rPr lang="en-US" altLang="zh-CN" i="1" dirty="0">
                <a:ea typeface="宋体" charset="-122"/>
              </a:rPr>
              <a:t>D</a:t>
            </a:r>
            <a:r>
              <a:rPr lang="en-US" altLang="zh-CN" dirty="0">
                <a:ea typeface="宋体" charset="-122"/>
              </a:rPr>
              <a:t>}  can be simplified to </a:t>
            </a:r>
            <a:br>
              <a:rPr lang="en-US" altLang="zh-CN" dirty="0">
                <a:ea typeface="宋体" charset="-122"/>
              </a:rPr>
            </a:br>
            <a:r>
              <a:rPr lang="en-US" altLang="zh-CN" dirty="0">
                <a:ea typeface="宋体" charset="-122"/>
              </a:rPr>
              <a:t>                         {</a:t>
            </a:r>
            <a:r>
              <a:rPr lang="en-US" altLang="zh-CN" i="1" dirty="0">
                <a:ea typeface="宋体" charset="-122"/>
              </a:rPr>
              <a:t>A</a:t>
            </a:r>
            <a:r>
              <a:rPr lang="en-US" altLang="zh-CN" dirty="0">
                <a:ea typeface="宋体" charset="-122"/>
              </a:rPr>
              <a:t> </a:t>
            </a:r>
            <a:r>
              <a:rPr lang="en-US" altLang="zh-CN" dirty="0">
                <a:ea typeface="宋体" charset="-122"/>
                <a:sym typeface="Symbol" pitchFamily="18" charset="2"/>
              </a:rPr>
              <a:t></a:t>
            </a:r>
            <a:r>
              <a:rPr lang="en-US" altLang="zh-CN" i="1" dirty="0">
                <a:ea typeface="宋体" charset="-122"/>
              </a:rPr>
              <a:t> B</a:t>
            </a:r>
            <a:r>
              <a:rPr lang="en-US" altLang="zh-CN" dirty="0">
                <a:ea typeface="宋体" charset="-122"/>
              </a:rPr>
              <a:t>,   </a:t>
            </a:r>
            <a:r>
              <a:rPr lang="en-US" altLang="zh-CN" i="1" dirty="0">
                <a:ea typeface="宋体" charset="-122"/>
              </a:rPr>
              <a:t>B</a:t>
            </a:r>
            <a:r>
              <a:rPr lang="en-US" altLang="zh-CN" dirty="0">
                <a:ea typeface="宋体" charset="-122"/>
              </a:rPr>
              <a:t> </a:t>
            </a:r>
            <a:r>
              <a:rPr lang="en-US" altLang="zh-CN" dirty="0">
                <a:ea typeface="宋体" charset="-122"/>
                <a:sym typeface="Symbol" pitchFamily="18" charset="2"/>
              </a:rPr>
              <a:t></a:t>
            </a:r>
            <a:r>
              <a:rPr lang="en-US" altLang="zh-CN" dirty="0">
                <a:ea typeface="宋体" charset="-122"/>
              </a:rPr>
              <a:t> </a:t>
            </a:r>
            <a:r>
              <a:rPr lang="en-US" altLang="zh-CN" i="1" dirty="0">
                <a:ea typeface="宋体" charset="-122"/>
              </a:rPr>
              <a:t>C</a:t>
            </a:r>
            <a:r>
              <a:rPr lang="en-US" altLang="zh-CN" dirty="0">
                <a:ea typeface="宋体" charset="-122"/>
              </a:rPr>
              <a:t>,   </a:t>
            </a:r>
            <a:r>
              <a:rPr lang="en-US" altLang="zh-CN" i="1" dirty="0">
                <a:ea typeface="宋体" charset="-122"/>
              </a:rPr>
              <a:t>A</a:t>
            </a:r>
            <a:r>
              <a:rPr lang="en-US" altLang="zh-CN" dirty="0">
                <a:ea typeface="宋体" charset="-122"/>
              </a:rPr>
              <a:t> </a:t>
            </a:r>
            <a:r>
              <a:rPr lang="en-US" altLang="zh-CN" dirty="0">
                <a:ea typeface="宋体" charset="-122"/>
                <a:sym typeface="Symbol" pitchFamily="18" charset="2"/>
              </a:rPr>
              <a:t></a:t>
            </a:r>
            <a:r>
              <a:rPr lang="en-US" altLang="zh-CN" dirty="0">
                <a:ea typeface="宋体" charset="-122"/>
              </a:rPr>
              <a:t> </a:t>
            </a:r>
            <a:r>
              <a:rPr lang="en-US" altLang="zh-CN" i="1" dirty="0">
                <a:ea typeface="宋体" charset="-122"/>
              </a:rPr>
              <a:t>D</a:t>
            </a:r>
            <a:r>
              <a:rPr lang="en-US" altLang="zh-CN" dirty="0">
                <a:ea typeface="宋体" charset="-122"/>
              </a:rPr>
              <a:t>} </a:t>
            </a:r>
          </a:p>
          <a:p>
            <a:pPr lvl="2"/>
            <a:r>
              <a:rPr lang="en-US" altLang="zh-CN" dirty="0">
                <a:ea typeface="宋体" charset="-122"/>
              </a:rPr>
              <a:t>E.g.: on LHS:    {A </a:t>
            </a:r>
            <a:r>
              <a:rPr lang="en-US" altLang="zh-CN" dirty="0">
                <a:ea typeface="宋体" charset="-122"/>
                <a:sym typeface="Symbol" pitchFamily="18" charset="2"/>
              </a:rPr>
              <a:t></a:t>
            </a:r>
            <a:r>
              <a:rPr lang="en-US" altLang="zh-CN" dirty="0">
                <a:ea typeface="宋体" charset="-122"/>
              </a:rPr>
              <a:t> </a:t>
            </a:r>
            <a:r>
              <a:rPr lang="en-US" altLang="zh-CN" i="1" dirty="0">
                <a:ea typeface="宋体" charset="-122"/>
              </a:rPr>
              <a:t>B</a:t>
            </a:r>
            <a:r>
              <a:rPr lang="en-US" altLang="zh-CN" dirty="0">
                <a:ea typeface="宋体" charset="-122"/>
              </a:rPr>
              <a:t>,   </a:t>
            </a:r>
            <a:r>
              <a:rPr lang="en-US" altLang="zh-CN" i="1" dirty="0">
                <a:ea typeface="宋体" charset="-122"/>
              </a:rPr>
              <a:t>B</a:t>
            </a:r>
            <a:r>
              <a:rPr lang="en-US" altLang="zh-CN" dirty="0">
                <a:ea typeface="宋体" charset="-122"/>
              </a:rPr>
              <a:t> </a:t>
            </a:r>
            <a:r>
              <a:rPr lang="en-US" altLang="zh-CN" dirty="0">
                <a:ea typeface="宋体" charset="-122"/>
                <a:sym typeface="Symbol" pitchFamily="18" charset="2"/>
              </a:rPr>
              <a:t></a:t>
            </a:r>
            <a:r>
              <a:rPr lang="en-US" altLang="zh-CN" dirty="0">
                <a:ea typeface="宋体" charset="-122"/>
              </a:rPr>
              <a:t> </a:t>
            </a:r>
            <a:r>
              <a:rPr lang="en-US" altLang="zh-CN" i="1" dirty="0">
                <a:ea typeface="宋体" charset="-122"/>
              </a:rPr>
              <a:t>C</a:t>
            </a:r>
            <a:r>
              <a:rPr lang="en-US" altLang="zh-CN" dirty="0">
                <a:ea typeface="宋体" charset="-122"/>
              </a:rPr>
              <a:t>,   </a:t>
            </a:r>
            <a:r>
              <a:rPr lang="en-US" altLang="zh-CN" i="1" dirty="0">
                <a:ea typeface="宋体" charset="-122"/>
              </a:rPr>
              <a:t>A</a:t>
            </a:r>
            <a:r>
              <a:rPr lang="en-US" altLang="zh-CN" i="1" dirty="0">
                <a:solidFill>
                  <a:srgbClr val="C00000"/>
                </a:solidFill>
                <a:ea typeface="宋体" charset="-122"/>
              </a:rPr>
              <a:t>C</a:t>
            </a:r>
            <a:r>
              <a:rPr lang="en-US" altLang="zh-CN" dirty="0">
                <a:ea typeface="宋体" charset="-122"/>
              </a:rPr>
              <a:t> </a:t>
            </a:r>
            <a:r>
              <a:rPr lang="en-US" altLang="zh-CN" dirty="0">
                <a:ea typeface="宋体" charset="-122"/>
                <a:sym typeface="Symbol" pitchFamily="18" charset="2"/>
              </a:rPr>
              <a:t></a:t>
            </a:r>
            <a:r>
              <a:rPr lang="en-US" altLang="zh-CN" dirty="0">
                <a:ea typeface="宋体" charset="-122"/>
              </a:rPr>
              <a:t> </a:t>
            </a:r>
            <a:r>
              <a:rPr lang="en-US" altLang="zh-CN" i="1" dirty="0">
                <a:ea typeface="宋体" charset="-122"/>
              </a:rPr>
              <a:t>D</a:t>
            </a:r>
            <a:r>
              <a:rPr lang="en-US" altLang="zh-CN" dirty="0">
                <a:ea typeface="宋体" charset="-122"/>
              </a:rPr>
              <a:t>}  can be simplified to </a:t>
            </a:r>
            <a:br>
              <a:rPr lang="en-US" altLang="zh-CN" dirty="0">
                <a:ea typeface="宋体" charset="-122"/>
              </a:rPr>
            </a:br>
            <a:r>
              <a:rPr lang="en-US" altLang="zh-CN" dirty="0">
                <a:ea typeface="宋体" charset="-122"/>
              </a:rPr>
              <a:t>                         {A </a:t>
            </a:r>
            <a:r>
              <a:rPr lang="en-US" altLang="zh-CN" dirty="0">
                <a:ea typeface="宋体" charset="-122"/>
                <a:sym typeface="Symbol" pitchFamily="18" charset="2"/>
              </a:rPr>
              <a:t></a:t>
            </a:r>
            <a:r>
              <a:rPr lang="en-US" altLang="zh-CN" dirty="0">
                <a:ea typeface="宋体" charset="-122"/>
              </a:rPr>
              <a:t> </a:t>
            </a:r>
            <a:r>
              <a:rPr lang="en-US" altLang="zh-CN" i="1" dirty="0">
                <a:ea typeface="宋体" charset="-122"/>
              </a:rPr>
              <a:t>B</a:t>
            </a:r>
            <a:r>
              <a:rPr lang="en-US" altLang="zh-CN" dirty="0">
                <a:ea typeface="宋体" charset="-122"/>
              </a:rPr>
              <a:t>,   </a:t>
            </a:r>
            <a:r>
              <a:rPr lang="en-US" altLang="zh-CN" i="1" dirty="0">
                <a:ea typeface="宋体" charset="-122"/>
              </a:rPr>
              <a:t>B</a:t>
            </a:r>
            <a:r>
              <a:rPr lang="en-US" altLang="zh-CN" dirty="0">
                <a:ea typeface="宋体" charset="-122"/>
              </a:rPr>
              <a:t> </a:t>
            </a:r>
            <a:r>
              <a:rPr lang="en-US" altLang="zh-CN" dirty="0">
                <a:ea typeface="宋体" charset="-122"/>
                <a:sym typeface="Symbol" pitchFamily="18" charset="2"/>
              </a:rPr>
              <a:t></a:t>
            </a:r>
            <a:r>
              <a:rPr lang="en-US" altLang="zh-CN" dirty="0">
                <a:ea typeface="宋体" charset="-122"/>
              </a:rPr>
              <a:t> </a:t>
            </a:r>
            <a:r>
              <a:rPr lang="en-US" altLang="zh-CN" i="1" dirty="0">
                <a:ea typeface="宋体" charset="-122"/>
              </a:rPr>
              <a:t>C</a:t>
            </a:r>
            <a:r>
              <a:rPr lang="en-US" altLang="zh-CN" dirty="0">
                <a:ea typeface="宋体" charset="-122"/>
              </a:rPr>
              <a:t>,   </a:t>
            </a:r>
            <a:r>
              <a:rPr lang="en-US" altLang="zh-CN" i="1" dirty="0">
                <a:ea typeface="宋体" charset="-122"/>
              </a:rPr>
              <a:t>A</a:t>
            </a:r>
            <a:r>
              <a:rPr lang="en-US" altLang="zh-CN" dirty="0">
                <a:ea typeface="宋体" charset="-122"/>
              </a:rPr>
              <a:t> </a:t>
            </a:r>
            <a:r>
              <a:rPr lang="en-US" altLang="zh-CN" dirty="0">
                <a:ea typeface="宋体" charset="-122"/>
                <a:sym typeface="Symbol" pitchFamily="18" charset="2"/>
              </a:rPr>
              <a:t></a:t>
            </a:r>
            <a:r>
              <a:rPr lang="en-US" altLang="zh-CN" dirty="0">
                <a:ea typeface="宋体" charset="-122"/>
              </a:rPr>
              <a:t> </a:t>
            </a:r>
            <a:r>
              <a:rPr lang="en-US" altLang="zh-CN" i="1" dirty="0">
                <a:ea typeface="宋体" charset="-122"/>
              </a:rPr>
              <a:t>D</a:t>
            </a:r>
            <a:r>
              <a:rPr lang="en-US" altLang="zh-CN" dirty="0">
                <a:ea typeface="宋体" charset="-122"/>
              </a:rPr>
              <a:t>} </a:t>
            </a:r>
          </a:p>
          <a:p>
            <a:r>
              <a:rPr lang="en-US" altLang="zh-CN" dirty="0">
                <a:ea typeface="宋体" charset="-122"/>
              </a:rPr>
              <a:t>Intuitively, a canonical cover of F is a </a:t>
            </a:r>
            <a:r>
              <a:rPr lang="en-US" altLang="zh-CN" dirty="0">
                <a:solidFill>
                  <a:srgbClr val="C00000"/>
                </a:solidFill>
                <a:ea typeface="宋体" charset="-122"/>
              </a:rPr>
              <a:t>“minimal” set of functional dependencies equivalent to F</a:t>
            </a:r>
            <a:r>
              <a:rPr lang="en-US" altLang="zh-CN" dirty="0">
                <a:ea typeface="宋体" charset="-122"/>
              </a:rPr>
              <a:t>, having no redundant dependencies or redundant parts of dependencies </a:t>
            </a:r>
          </a:p>
        </p:txBody>
      </p:sp>
    </p:spTree>
    <p:extLst>
      <p:ext uri="{BB962C8B-B14F-4D97-AF65-F5344CB8AC3E}">
        <p14:creationId xmlns:p14="http://schemas.microsoft.com/office/powerpoint/2010/main" val="29689240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a:xfrm>
            <a:off x="685800" y="228600"/>
            <a:ext cx="8077200" cy="609600"/>
          </a:xfrm>
        </p:spPr>
        <p:txBody>
          <a:bodyPr/>
          <a:lstStyle/>
          <a:p>
            <a:pPr>
              <a:defRPr/>
            </a:pPr>
            <a:r>
              <a:rPr lang="en-US" altLang="zh-CN">
                <a:ea typeface="宋体" charset="-122"/>
              </a:rPr>
              <a:t>First Normal Form (Contd.)</a:t>
            </a:r>
          </a:p>
        </p:txBody>
      </p:sp>
      <p:sp>
        <p:nvSpPr>
          <p:cNvPr id="8195" name="Rectangle 3"/>
          <p:cNvSpPr>
            <a:spLocks noGrp="1" noChangeArrowheads="1"/>
          </p:cNvSpPr>
          <p:nvPr>
            <p:ph type="body" idx="1"/>
          </p:nvPr>
        </p:nvSpPr>
        <p:spPr>
          <a:xfrm>
            <a:off x="571500" y="1114425"/>
            <a:ext cx="7848600" cy="3686175"/>
          </a:xfrm>
        </p:spPr>
        <p:txBody>
          <a:bodyPr/>
          <a:lstStyle/>
          <a:p>
            <a:r>
              <a:rPr lang="en-US" altLang="zh-CN">
                <a:ea typeface="宋体" charset="-122"/>
              </a:rPr>
              <a:t>Atomicity is actually a property of how the elements of the domain are used.</a:t>
            </a:r>
          </a:p>
          <a:p>
            <a:pPr lvl="1"/>
            <a:r>
              <a:rPr lang="en-US" altLang="zh-CN" sz="1800">
                <a:ea typeface="宋体" charset="-122"/>
              </a:rPr>
              <a:t>E.g. Strings would normally be considered indivisible </a:t>
            </a:r>
          </a:p>
          <a:p>
            <a:pPr lvl="1"/>
            <a:r>
              <a:rPr lang="en-US" altLang="zh-CN" sz="1800">
                <a:ea typeface="宋体" charset="-122"/>
              </a:rPr>
              <a:t>Suppose that students are given roll numbers which are strings 	of the form </a:t>
            </a:r>
            <a:r>
              <a:rPr lang="en-US" altLang="zh-CN" sz="1800" i="1">
                <a:ea typeface="宋体" charset="-122"/>
              </a:rPr>
              <a:t>CS0012 </a:t>
            </a:r>
            <a:r>
              <a:rPr lang="en-US" altLang="zh-CN" sz="1800">
                <a:ea typeface="宋体" charset="-122"/>
              </a:rPr>
              <a:t>or </a:t>
            </a:r>
            <a:r>
              <a:rPr lang="en-US" altLang="zh-CN" sz="1800" i="1">
                <a:ea typeface="宋体" charset="-122"/>
              </a:rPr>
              <a:t>EE1127</a:t>
            </a:r>
          </a:p>
          <a:p>
            <a:pPr lvl="2"/>
            <a:r>
              <a:rPr lang="en-US" altLang="zh-CN" sz="1800">
                <a:ea typeface="宋体" charset="-122"/>
              </a:rPr>
              <a:t>If the first two characters are extracted to find the department, the domain of roll numbers is not atomic.</a:t>
            </a:r>
          </a:p>
          <a:p>
            <a:pPr lvl="2"/>
            <a:r>
              <a:rPr lang="en-US" altLang="zh-CN" sz="1800">
                <a:ea typeface="宋体" charset="-122"/>
              </a:rPr>
              <a:t>Doing so is a bad idea: </a:t>
            </a:r>
            <a:r>
              <a:rPr lang="en-US" altLang="zh-CN" sz="1800">
                <a:solidFill>
                  <a:schemeClr val="tx2"/>
                </a:solidFill>
                <a:ea typeface="宋体" charset="-122"/>
              </a:rPr>
              <a:t>leads to encoding of information in application program</a:t>
            </a:r>
            <a:r>
              <a:rPr lang="en-US" altLang="zh-CN" sz="1800">
                <a:ea typeface="宋体" charset="-122"/>
              </a:rPr>
              <a:t> rather than in the database.</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5778" name="Rectangle 2"/>
          <p:cNvSpPr>
            <a:spLocks noGrp="1" noChangeArrowheads="1"/>
          </p:cNvSpPr>
          <p:nvPr>
            <p:ph type="title"/>
          </p:nvPr>
        </p:nvSpPr>
        <p:spPr/>
        <p:txBody>
          <a:bodyPr/>
          <a:lstStyle/>
          <a:p>
            <a:pPr>
              <a:defRPr/>
            </a:pPr>
            <a:r>
              <a:rPr lang="en-US" altLang="zh-CN">
                <a:ea typeface="宋体" charset="-122"/>
              </a:rPr>
              <a:t>Extraneous Attributes</a:t>
            </a:r>
          </a:p>
        </p:txBody>
      </p:sp>
      <p:sp>
        <p:nvSpPr>
          <p:cNvPr id="715779" name="Rectangle 3"/>
          <p:cNvSpPr>
            <a:spLocks noGrp="1" noChangeArrowheads="1"/>
          </p:cNvSpPr>
          <p:nvPr>
            <p:ph type="body" idx="1"/>
          </p:nvPr>
        </p:nvSpPr>
        <p:spPr>
          <a:xfrm>
            <a:off x="659256" y="987492"/>
            <a:ext cx="7588250" cy="5257800"/>
          </a:xfrm>
        </p:spPr>
        <p:txBody>
          <a:bodyPr/>
          <a:lstStyle/>
          <a:p>
            <a:r>
              <a:rPr lang="en-US" altLang="zh-CN" dirty="0">
                <a:ea typeface="宋体" charset="-122"/>
              </a:rPr>
              <a:t>Consider a set </a:t>
            </a:r>
            <a:r>
              <a:rPr lang="en-US" altLang="zh-CN" i="1" dirty="0">
                <a:ea typeface="宋体" charset="-122"/>
              </a:rPr>
              <a:t>F</a:t>
            </a:r>
            <a:r>
              <a:rPr lang="en-US" altLang="zh-CN" dirty="0">
                <a:ea typeface="宋体" charset="-122"/>
              </a:rPr>
              <a:t> of functional dependencies and the functional dependency </a:t>
            </a:r>
            <a:r>
              <a:rPr lang="en-US" altLang="zh-CN" dirty="0">
                <a:ea typeface="宋体" charset="-122"/>
                <a:sym typeface="Symbol" pitchFamily="18" charset="2"/>
              </a:rPr>
              <a:t> </a:t>
            </a:r>
            <a:r>
              <a:rPr lang="en-US" altLang="zh-CN" dirty="0">
                <a:ea typeface="宋体" charset="-122"/>
                <a:sym typeface="Monotype Sorts" pitchFamily="2" charset="2"/>
              </a:rPr>
              <a:t> </a:t>
            </a:r>
            <a:r>
              <a:rPr lang="en-US" altLang="zh-CN" dirty="0">
                <a:ea typeface="宋体" charset="-122"/>
                <a:sym typeface="Symbol" pitchFamily="18" charset="2"/>
              </a:rPr>
              <a:t> </a:t>
            </a:r>
            <a:r>
              <a:rPr lang="en-US" altLang="zh-CN" dirty="0">
                <a:ea typeface="宋体" charset="-122"/>
                <a:sym typeface="Greek Symbols" pitchFamily="18" charset="2"/>
              </a:rPr>
              <a:t>in </a:t>
            </a:r>
            <a:r>
              <a:rPr lang="en-US" altLang="zh-CN" i="1" dirty="0">
                <a:ea typeface="宋体" charset="-122"/>
                <a:sym typeface="Greek Symbols" pitchFamily="18" charset="2"/>
              </a:rPr>
              <a:t>F</a:t>
            </a:r>
            <a:r>
              <a:rPr lang="en-US" altLang="zh-CN" dirty="0">
                <a:ea typeface="宋体" charset="-122"/>
                <a:sym typeface="Greek Symbols" pitchFamily="18" charset="2"/>
              </a:rPr>
              <a:t>.</a:t>
            </a:r>
          </a:p>
          <a:p>
            <a:pPr lvl="1"/>
            <a:r>
              <a:rPr lang="en-US" altLang="zh-CN" dirty="0">
                <a:ea typeface="宋体" charset="-122"/>
                <a:sym typeface="Monotype Sorts" pitchFamily="2" charset="2"/>
              </a:rPr>
              <a:t>Attribute A is </a:t>
            </a:r>
            <a:r>
              <a:rPr lang="en-US" altLang="zh-CN" b="1" dirty="0">
                <a:solidFill>
                  <a:srgbClr val="000099"/>
                </a:solidFill>
                <a:ea typeface="宋体" charset="-122"/>
                <a:sym typeface="Monotype Sorts" pitchFamily="2" charset="2"/>
              </a:rPr>
              <a:t>extraneous</a:t>
            </a:r>
            <a:r>
              <a:rPr lang="en-US" altLang="zh-CN" dirty="0">
                <a:solidFill>
                  <a:schemeClr val="tx2"/>
                </a:solidFill>
                <a:ea typeface="宋体" charset="-122"/>
                <a:sym typeface="Monotype Sorts" pitchFamily="2" charset="2"/>
              </a:rPr>
              <a:t> </a:t>
            </a:r>
            <a:r>
              <a:rPr lang="en-US" altLang="zh-CN" dirty="0">
                <a:ea typeface="宋体" charset="-122"/>
                <a:sym typeface="Monotype Sorts" pitchFamily="2" charset="2"/>
              </a:rPr>
              <a:t>in </a:t>
            </a:r>
            <a:r>
              <a:rPr lang="en-US" altLang="zh-CN" dirty="0">
                <a:ea typeface="宋体" charset="-122"/>
                <a:sym typeface="Symbol" pitchFamily="18" charset="2"/>
              </a:rPr>
              <a:t>, </a:t>
            </a:r>
            <a:r>
              <a:rPr lang="en-US" altLang="zh-CN" dirty="0">
                <a:ea typeface="宋体" charset="-122"/>
                <a:sym typeface="Greek Symbols" pitchFamily="18" charset="2"/>
              </a:rPr>
              <a:t>  if </a:t>
            </a:r>
            <a:r>
              <a:rPr lang="en-US" altLang="zh-CN" i="1" dirty="0">
                <a:ea typeface="宋体" charset="-122"/>
                <a:sym typeface="Greek Symbols" pitchFamily="18" charset="2"/>
              </a:rPr>
              <a:t>A </a:t>
            </a:r>
            <a:r>
              <a:rPr lang="en-US" altLang="zh-CN" dirty="0">
                <a:ea typeface="宋体" charset="-122"/>
                <a:sym typeface="Symbol" pitchFamily="18" charset="2"/>
              </a:rPr>
              <a:t> </a:t>
            </a:r>
            <a:r>
              <a:rPr lang="en-US" altLang="zh-CN" dirty="0">
                <a:ea typeface="宋体" charset="-122"/>
                <a:sym typeface="Greek Symbols" pitchFamily="18" charset="2"/>
              </a:rPr>
              <a:t> </a:t>
            </a:r>
            <a:br>
              <a:rPr lang="en-US" altLang="zh-CN" dirty="0">
                <a:ea typeface="宋体" charset="-122"/>
                <a:sym typeface="Greek Symbols" pitchFamily="18" charset="2"/>
              </a:rPr>
            </a:br>
            <a:r>
              <a:rPr lang="en-US" altLang="zh-CN" dirty="0">
                <a:ea typeface="宋体" charset="-122"/>
                <a:sym typeface="Greek Symbols" pitchFamily="18" charset="2"/>
              </a:rPr>
              <a:t>   and </a:t>
            </a:r>
            <a:r>
              <a:rPr lang="en-US" altLang="zh-CN" i="1" dirty="0">
                <a:ea typeface="宋体" charset="-122"/>
                <a:sym typeface="Greek Symbols" pitchFamily="18" charset="2"/>
              </a:rPr>
              <a:t>F</a:t>
            </a:r>
            <a:r>
              <a:rPr lang="en-US" altLang="zh-CN" dirty="0">
                <a:ea typeface="宋体" charset="-122"/>
                <a:sym typeface="Greek Symbols" pitchFamily="18" charset="2"/>
              </a:rPr>
              <a:t>  logically implies  (</a:t>
            </a:r>
            <a:r>
              <a:rPr lang="en-US" altLang="zh-CN" i="1" dirty="0">
                <a:ea typeface="宋体" charset="-122"/>
                <a:sym typeface="Greek Symbols" pitchFamily="18" charset="2"/>
              </a:rPr>
              <a:t>F</a:t>
            </a:r>
            <a:r>
              <a:rPr lang="en-US" altLang="zh-CN" dirty="0">
                <a:ea typeface="宋体" charset="-122"/>
                <a:sym typeface="Greek Symbols" pitchFamily="18" charset="2"/>
              </a:rPr>
              <a:t> – {</a:t>
            </a:r>
            <a:r>
              <a:rPr lang="en-US" altLang="zh-CN" dirty="0">
                <a:ea typeface="宋体" charset="-122"/>
                <a:sym typeface="Symbol" pitchFamily="18" charset="2"/>
              </a:rPr>
              <a:t></a:t>
            </a:r>
            <a:r>
              <a:rPr lang="en-US" altLang="zh-CN" dirty="0">
                <a:ea typeface="宋体" charset="-122"/>
                <a:sym typeface="Greek Symbols" pitchFamily="18" charset="2"/>
              </a:rPr>
              <a:t> </a:t>
            </a:r>
            <a:r>
              <a:rPr lang="en-US" altLang="zh-CN" dirty="0">
                <a:ea typeface="宋体" charset="-122"/>
                <a:sym typeface="Symbol" pitchFamily="18" charset="2"/>
              </a:rPr>
              <a:t></a:t>
            </a:r>
            <a:r>
              <a:rPr lang="en-US" altLang="zh-CN" dirty="0">
                <a:ea typeface="宋体" charset="-122"/>
                <a:sym typeface="Monotype Sorts" pitchFamily="2" charset="2"/>
              </a:rPr>
              <a:t> </a:t>
            </a:r>
            <a:r>
              <a:rPr lang="en-US" altLang="zh-CN" dirty="0">
                <a:ea typeface="宋体" charset="-122"/>
                <a:sym typeface="Symbol" pitchFamily="18" charset="2"/>
              </a:rPr>
              <a:t></a:t>
            </a:r>
            <a:r>
              <a:rPr lang="en-US" altLang="zh-CN" dirty="0">
                <a:ea typeface="宋体" charset="-122"/>
                <a:sym typeface="Greek Symbols" pitchFamily="18" charset="2"/>
              </a:rPr>
              <a:t>}) </a:t>
            </a:r>
            <a:r>
              <a:rPr lang="en-US" altLang="zh-CN" dirty="0">
                <a:ea typeface="宋体" charset="-122"/>
                <a:sym typeface="Symbol" pitchFamily="18" charset="2"/>
              </a:rPr>
              <a:t> {(</a:t>
            </a:r>
            <a:r>
              <a:rPr lang="en-US" altLang="zh-CN" dirty="0">
                <a:ea typeface="宋体" charset="-122"/>
                <a:sym typeface="Greek Symbols" pitchFamily="18" charset="2"/>
              </a:rPr>
              <a:t>  – </a:t>
            </a:r>
            <a:r>
              <a:rPr lang="en-US" altLang="zh-CN" i="1" dirty="0">
                <a:ea typeface="宋体" charset="-122"/>
                <a:sym typeface="Greek Symbols" pitchFamily="18" charset="2"/>
              </a:rPr>
              <a:t>A</a:t>
            </a:r>
            <a:r>
              <a:rPr lang="en-US" altLang="zh-CN" dirty="0">
                <a:ea typeface="宋体" charset="-122"/>
                <a:sym typeface="Greek Symbols" pitchFamily="18" charset="2"/>
              </a:rPr>
              <a:t>) </a:t>
            </a:r>
            <a:r>
              <a:rPr lang="en-US" altLang="zh-CN" dirty="0">
                <a:ea typeface="宋体" charset="-122"/>
                <a:sym typeface="Symbol" pitchFamily="18" charset="2"/>
              </a:rPr>
              <a:t></a:t>
            </a:r>
            <a:r>
              <a:rPr lang="en-US" altLang="zh-CN" dirty="0">
                <a:ea typeface="宋体" charset="-122"/>
                <a:sym typeface="Monotype Sorts" pitchFamily="2" charset="2"/>
              </a:rPr>
              <a:t> </a:t>
            </a:r>
            <a:r>
              <a:rPr lang="en-US" altLang="zh-CN" dirty="0">
                <a:ea typeface="宋体" charset="-122"/>
                <a:sym typeface="Symbol" pitchFamily="18" charset="2"/>
              </a:rPr>
              <a:t></a:t>
            </a:r>
            <a:r>
              <a:rPr lang="en-US" altLang="zh-CN" dirty="0">
                <a:ea typeface="宋体" charset="-122"/>
                <a:sym typeface="Greek Symbols" pitchFamily="18" charset="2"/>
              </a:rPr>
              <a:t>}.</a:t>
            </a:r>
          </a:p>
          <a:p>
            <a:pPr lvl="1"/>
            <a:r>
              <a:rPr lang="en-US" altLang="zh-CN" dirty="0">
                <a:ea typeface="宋体" charset="-122"/>
                <a:sym typeface="Greek Symbols" pitchFamily="18" charset="2"/>
              </a:rPr>
              <a:t>Attribute </a:t>
            </a:r>
            <a:r>
              <a:rPr lang="en-US" altLang="zh-CN" i="1" dirty="0">
                <a:ea typeface="宋体" charset="-122"/>
                <a:sym typeface="Greek Symbols" pitchFamily="18" charset="2"/>
              </a:rPr>
              <a:t>A</a:t>
            </a:r>
            <a:r>
              <a:rPr lang="en-US" altLang="zh-CN" dirty="0">
                <a:ea typeface="宋体" charset="-122"/>
                <a:sym typeface="Greek Symbols" pitchFamily="18" charset="2"/>
              </a:rPr>
              <a:t> is </a:t>
            </a:r>
            <a:r>
              <a:rPr lang="en-US" altLang="zh-CN" b="1" dirty="0">
                <a:solidFill>
                  <a:srgbClr val="000099"/>
                </a:solidFill>
                <a:ea typeface="宋体" charset="-122"/>
                <a:sym typeface="Greek Symbols" pitchFamily="18" charset="2"/>
              </a:rPr>
              <a:t>extraneous</a:t>
            </a:r>
            <a:r>
              <a:rPr lang="en-US" altLang="zh-CN" dirty="0">
                <a:ea typeface="宋体" charset="-122"/>
                <a:sym typeface="Greek Symbols" pitchFamily="18" charset="2"/>
              </a:rPr>
              <a:t> in </a:t>
            </a:r>
            <a:r>
              <a:rPr lang="en-US" altLang="zh-CN" dirty="0">
                <a:ea typeface="宋体" charset="-122"/>
                <a:sym typeface="Symbol" pitchFamily="18" charset="2"/>
              </a:rPr>
              <a:t>,    </a:t>
            </a:r>
            <a:r>
              <a:rPr lang="en-US" altLang="zh-CN" dirty="0">
                <a:ea typeface="宋体" charset="-122"/>
                <a:sym typeface="Greek Symbols" pitchFamily="18" charset="2"/>
              </a:rPr>
              <a:t>if </a:t>
            </a:r>
            <a:r>
              <a:rPr lang="en-US" altLang="zh-CN" i="1" dirty="0">
                <a:ea typeface="宋体" charset="-122"/>
                <a:sym typeface="Greek Symbols" pitchFamily="18" charset="2"/>
              </a:rPr>
              <a:t>A</a:t>
            </a:r>
            <a:r>
              <a:rPr lang="en-US" altLang="zh-CN" dirty="0">
                <a:ea typeface="宋体" charset="-122"/>
                <a:sym typeface="Greek Symbols" pitchFamily="18" charset="2"/>
              </a:rPr>
              <a:t> </a:t>
            </a:r>
            <a:r>
              <a:rPr lang="en-US" altLang="zh-CN" dirty="0">
                <a:ea typeface="宋体" charset="-122"/>
                <a:sym typeface="Symbol" pitchFamily="18" charset="2"/>
              </a:rPr>
              <a:t> </a:t>
            </a:r>
            <a:r>
              <a:rPr lang="en-US" altLang="zh-CN" dirty="0">
                <a:ea typeface="宋体" charset="-122"/>
                <a:sym typeface="Greek Symbols" pitchFamily="18" charset="2"/>
              </a:rPr>
              <a:t> </a:t>
            </a:r>
            <a:br>
              <a:rPr lang="en-US" altLang="zh-CN" dirty="0">
                <a:ea typeface="宋体" charset="-122"/>
                <a:sym typeface="Greek Symbols" pitchFamily="18" charset="2"/>
              </a:rPr>
            </a:br>
            <a:r>
              <a:rPr lang="en-US" altLang="zh-CN" dirty="0">
                <a:ea typeface="宋体" charset="-122"/>
                <a:sym typeface="Greek Symbols" pitchFamily="18" charset="2"/>
              </a:rPr>
              <a:t>  (</a:t>
            </a:r>
            <a:r>
              <a:rPr lang="en-US" altLang="zh-CN" i="1" dirty="0">
                <a:ea typeface="宋体" charset="-122"/>
                <a:sym typeface="Greek Symbols" pitchFamily="18" charset="2"/>
              </a:rPr>
              <a:t>F</a:t>
            </a:r>
            <a:r>
              <a:rPr lang="en-US" altLang="zh-CN" dirty="0">
                <a:ea typeface="宋体" charset="-122"/>
                <a:sym typeface="Greek Symbols" pitchFamily="18" charset="2"/>
              </a:rPr>
              <a:t>  – {</a:t>
            </a:r>
            <a:r>
              <a:rPr lang="en-US" altLang="zh-CN" dirty="0">
                <a:ea typeface="宋体" charset="-122"/>
                <a:sym typeface="Symbol" pitchFamily="18" charset="2"/>
              </a:rPr>
              <a:t></a:t>
            </a:r>
            <a:r>
              <a:rPr lang="en-US" altLang="zh-CN" dirty="0">
                <a:ea typeface="宋体" charset="-122"/>
                <a:sym typeface="Greek Symbols" pitchFamily="18" charset="2"/>
              </a:rPr>
              <a:t> </a:t>
            </a:r>
            <a:r>
              <a:rPr lang="en-US" altLang="zh-CN" dirty="0">
                <a:ea typeface="宋体" charset="-122"/>
                <a:sym typeface="Symbol" pitchFamily="18" charset="2"/>
              </a:rPr>
              <a:t></a:t>
            </a:r>
            <a:r>
              <a:rPr lang="en-US" altLang="zh-CN" dirty="0">
                <a:ea typeface="宋体" charset="-122"/>
                <a:sym typeface="Monotype Sorts" pitchFamily="2" charset="2"/>
              </a:rPr>
              <a:t> </a:t>
            </a:r>
            <a:r>
              <a:rPr lang="en-US" altLang="zh-CN" dirty="0">
                <a:ea typeface="宋体" charset="-122"/>
                <a:sym typeface="Symbol" pitchFamily="18" charset="2"/>
              </a:rPr>
              <a:t></a:t>
            </a:r>
            <a:r>
              <a:rPr lang="en-US" altLang="zh-CN" dirty="0">
                <a:ea typeface="宋体" charset="-122"/>
                <a:sym typeface="Greek Symbols" pitchFamily="18" charset="2"/>
              </a:rPr>
              <a:t>}) </a:t>
            </a:r>
            <a:r>
              <a:rPr lang="en-US" altLang="zh-CN" dirty="0">
                <a:ea typeface="宋体" charset="-122"/>
                <a:sym typeface="Symbol" pitchFamily="18" charset="2"/>
              </a:rPr>
              <a:t> {</a:t>
            </a:r>
            <a:r>
              <a:rPr lang="en-US" altLang="zh-CN" dirty="0">
                <a:ea typeface="宋体" charset="-122"/>
                <a:sym typeface="Greek Symbols" pitchFamily="18" charset="2"/>
              </a:rPr>
              <a:t> </a:t>
            </a:r>
            <a:r>
              <a:rPr lang="en-US" altLang="zh-CN" dirty="0">
                <a:ea typeface="宋体" charset="-122"/>
                <a:sym typeface="Symbol" pitchFamily="18" charset="2"/>
              </a:rPr>
              <a:t></a:t>
            </a:r>
            <a:r>
              <a:rPr lang="en-US" altLang="zh-CN" i="1" dirty="0">
                <a:ea typeface="宋体" charset="-122"/>
                <a:sym typeface="Greek Symbols" pitchFamily="18" charset="2"/>
              </a:rPr>
              <a:t>(</a:t>
            </a:r>
            <a:r>
              <a:rPr lang="en-US" altLang="zh-CN" dirty="0">
                <a:ea typeface="宋体" charset="-122"/>
                <a:sym typeface="Symbol" pitchFamily="18" charset="2"/>
              </a:rPr>
              <a:t></a:t>
            </a:r>
            <a:r>
              <a:rPr lang="en-US" altLang="zh-CN" i="1" dirty="0">
                <a:ea typeface="宋体" charset="-122"/>
                <a:sym typeface="Greek Symbols" pitchFamily="18" charset="2"/>
              </a:rPr>
              <a:t> </a:t>
            </a:r>
            <a:r>
              <a:rPr lang="en-US" altLang="zh-CN" dirty="0">
                <a:ea typeface="宋体" charset="-122"/>
                <a:sym typeface="Greek Symbols" pitchFamily="18" charset="2"/>
              </a:rPr>
              <a:t>– </a:t>
            </a:r>
            <a:r>
              <a:rPr lang="en-US" altLang="zh-CN" i="1" dirty="0">
                <a:ea typeface="宋体" charset="-122"/>
                <a:sym typeface="Greek Symbols" pitchFamily="18" charset="2"/>
              </a:rPr>
              <a:t>A</a:t>
            </a:r>
            <a:r>
              <a:rPr lang="en-US" altLang="zh-CN" dirty="0">
                <a:ea typeface="宋体" charset="-122"/>
                <a:sym typeface="Greek Symbols" pitchFamily="18" charset="2"/>
              </a:rPr>
              <a:t>)} logically implies  </a:t>
            </a:r>
            <a:r>
              <a:rPr lang="en-US" altLang="zh-CN" i="1" dirty="0">
                <a:ea typeface="宋体" charset="-122"/>
                <a:sym typeface="Greek Symbols" pitchFamily="18" charset="2"/>
              </a:rPr>
              <a:t>F.</a:t>
            </a:r>
          </a:p>
          <a:p>
            <a:pPr lvl="1"/>
            <a:r>
              <a:rPr lang="en-US" altLang="zh-CN" i="1" dirty="0">
                <a:ea typeface="宋体" charset="-122"/>
                <a:sym typeface="Greek Symbols" pitchFamily="18" charset="2"/>
              </a:rPr>
              <a:t>Note: </a:t>
            </a:r>
            <a:r>
              <a:rPr lang="en-US" altLang="zh-CN" dirty="0">
                <a:solidFill>
                  <a:srgbClr val="C00000"/>
                </a:solidFill>
                <a:ea typeface="宋体" charset="-122"/>
                <a:sym typeface="Greek Symbols" pitchFamily="18" charset="2"/>
              </a:rPr>
              <a:t>implication in the opposite direction is trivial </a:t>
            </a:r>
            <a:r>
              <a:rPr lang="en-US" altLang="zh-CN" dirty="0">
                <a:ea typeface="宋体" charset="-122"/>
                <a:sym typeface="Greek Symbols" pitchFamily="18" charset="2"/>
              </a:rPr>
              <a:t>in each of the cases above, since a “stronger” functional dependency always implies a weaker one</a:t>
            </a:r>
          </a:p>
          <a:p>
            <a:pPr lvl="2"/>
            <a:r>
              <a:rPr lang="en-US" altLang="zh-CN" dirty="0">
                <a:solidFill>
                  <a:srgbClr val="C00000"/>
                </a:solidFill>
                <a:ea typeface="宋体" charset="-122"/>
                <a:sym typeface="Symbol" pitchFamily="18" charset="2"/>
              </a:rPr>
              <a:t>(</a:t>
            </a:r>
            <a:r>
              <a:rPr lang="en-US" altLang="zh-CN" dirty="0">
                <a:solidFill>
                  <a:srgbClr val="C00000"/>
                </a:solidFill>
                <a:ea typeface="宋体" charset="-122"/>
                <a:sym typeface="Greek Symbols" pitchFamily="18" charset="2"/>
              </a:rPr>
              <a:t> – </a:t>
            </a:r>
            <a:r>
              <a:rPr lang="en-US" altLang="zh-CN" i="1" dirty="0">
                <a:solidFill>
                  <a:srgbClr val="C00000"/>
                </a:solidFill>
                <a:ea typeface="宋体" charset="-122"/>
                <a:sym typeface="Greek Symbols" pitchFamily="18" charset="2"/>
              </a:rPr>
              <a:t>A</a:t>
            </a:r>
            <a:r>
              <a:rPr lang="en-US" altLang="zh-CN" dirty="0">
                <a:solidFill>
                  <a:srgbClr val="C00000"/>
                </a:solidFill>
                <a:ea typeface="宋体" charset="-122"/>
                <a:sym typeface="Greek Symbols" pitchFamily="18" charset="2"/>
              </a:rPr>
              <a:t>) </a:t>
            </a:r>
            <a:r>
              <a:rPr lang="en-US" altLang="zh-CN" dirty="0">
                <a:solidFill>
                  <a:srgbClr val="C00000"/>
                </a:solidFill>
                <a:ea typeface="宋体" charset="-122"/>
                <a:sym typeface="Symbol" pitchFamily="18" charset="2"/>
              </a:rPr>
              <a:t></a:t>
            </a:r>
            <a:r>
              <a:rPr lang="en-US" altLang="zh-CN" dirty="0">
                <a:solidFill>
                  <a:srgbClr val="C00000"/>
                </a:solidFill>
                <a:ea typeface="宋体" charset="-122"/>
                <a:sym typeface="Monotype Sorts" pitchFamily="2" charset="2"/>
              </a:rPr>
              <a:t> </a:t>
            </a:r>
            <a:r>
              <a:rPr lang="en-US" altLang="zh-CN" dirty="0">
                <a:solidFill>
                  <a:srgbClr val="C00000"/>
                </a:solidFill>
                <a:ea typeface="宋体" charset="-122"/>
                <a:sym typeface="Symbol" pitchFamily="18" charset="2"/>
              </a:rPr>
              <a:t> is stronger then </a:t>
            </a:r>
            <a:r>
              <a:rPr lang="en-US" altLang="zh-CN" dirty="0">
                <a:solidFill>
                  <a:srgbClr val="C00000"/>
                </a:solidFill>
                <a:ea typeface="宋体" charset="-122"/>
                <a:sym typeface="Greek Symbols" pitchFamily="18" charset="2"/>
              </a:rPr>
              <a:t> </a:t>
            </a:r>
            <a:r>
              <a:rPr lang="en-US" altLang="zh-CN" dirty="0">
                <a:solidFill>
                  <a:srgbClr val="C00000"/>
                </a:solidFill>
                <a:ea typeface="宋体" charset="-122"/>
                <a:sym typeface="Symbol" pitchFamily="18" charset="2"/>
              </a:rPr>
              <a:t></a:t>
            </a:r>
            <a:r>
              <a:rPr lang="en-US" altLang="zh-CN" dirty="0">
                <a:solidFill>
                  <a:srgbClr val="C00000"/>
                </a:solidFill>
                <a:ea typeface="宋体" charset="-122"/>
                <a:sym typeface="Monotype Sorts" pitchFamily="2" charset="2"/>
              </a:rPr>
              <a:t> </a:t>
            </a:r>
            <a:r>
              <a:rPr lang="en-US" altLang="zh-CN" dirty="0">
                <a:solidFill>
                  <a:srgbClr val="C00000"/>
                </a:solidFill>
                <a:ea typeface="宋体" charset="-122"/>
                <a:sym typeface="Symbol" pitchFamily="18" charset="2"/>
              </a:rPr>
              <a:t></a:t>
            </a:r>
          </a:p>
          <a:p>
            <a:pPr lvl="2"/>
            <a:r>
              <a:rPr lang="en-US" altLang="zh-CN" dirty="0">
                <a:solidFill>
                  <a:srgbClr val="C00000"/>
                </a:solidFill>
                <a:ea typeface="宋体" charset="-122"/>
                <a:sym typeface="Symbol" pitchFamily="18" charset="2"/>
              </a:rPr>
              <a:t></a:t>
            </a:r>
            <a:r>
              <a:rPr lang="en-US" altLang="zh-CN" dirty="0">
                <a:solidFill>
                  <a:srgbClr val="C00000"/>
                </a:solidFill>
                <a:ea typeface="宋体" charset="-122"/>
                <a:sym typeface="Greek Symbols" pitchFamily="18" charset="2"/>
              </a:rPr>
              <a:t> </a:t>
            </a:r>
            <a:r>
              <a:rPr lang="en-US" altLang="zh-CN" dirty="0">
                <a:solidFill>
                  <a:srgbClr val="C00000"/>
                </a:solidFill>
                <a:ea typeface="宋体" charset="-122"/>
                <a:sym typeface="Symbol" pitchFamily="18" charset="2"/>
              </a:rPr>
              <a:t></a:t>
            </a:r>
            <a:r>
              <a:rPr lang="en-US" altLang="zh-CN" dirty="0">
                <a:solidFill>
                  <a:srgbClr val="C00000"/>
                </a:solidFill>
                <a:ea typeface="宋体" charset="-122"/>
                <a:sym typeface="Monotype Sorts" pitchFamily="2" charset="2"/>
              </a:rPr>
              <a:t> </a:t>
            </a:r>
            <a:r>
              <a:rPr lang="en-US" altLang="zh-CN" dirty="0">
                <a:solidFill>
                  <a:srgbClr val="C00000"/>
                </a:solidFill>
                <a:ea typeface="宋体" charset="-122"/>
                <a:sym typeface="Symbol" pitchFamily="18" charset="2"/>
              </a:rPr>
              <a:t> is stronger then   ( – A)</a:t>
            </a:r>
          </a:p>
          <a:p>
            <a:r>
              <a:rPr lang="en-US" altLang="zh-CN" sz="1800" dirty="0">
                <a:ea typeface="宋体" charset="-122"/>
              </a:rPr>
              <a:t>Example: Given </a:t>
            </a:r>
            <a:r>
              <a:rPr lang="en-US" altLang="zh-CN" sz="1800" i="1" dirty="0">
                <a:ea typeface="宋体" charset="-122"/>
              </a:rPr>
              <a:t>F</a:t>
            </a:r>
            <a:r>
              <a:rPr lang="en-US" altLang="zh-CN" sz="1800" dirty="0">
                <a:ea typeface="宋体" charset="-122"/>
              </a:rPr>
              <a:t> = {</a:t>
            </a:r>
            <a:r>
              <a:rPr lang="en-US" altLang="zh-CN" sz="1800" i="1" dirty="0">
                <a:ea typeface="宋体" charset="-122"/>
              </a:rPr>
              <a:t>A</a:t>
            </a:r>
            <a:r>
              <a:rPr lang="en-US" altLang="zh-CN" sz="1800" dirty="0">
                <a:ea typeface="宋体" charset="-122"/>
              </a:rPr>
              <a:t> </a:t>
            </a:r>
            <a:r>
              <a:rPr lang="en-US" altLang="zh-CN" sz="1800" dirty="0">
                <a:ea typeface="宋体" charset="-122"/>
                <a:sym typeface="Symbol" pitchFamily="18" charset="2"/>
              </a:rPr>
              <a:t></a:t>
            </a:r>
            <a:r>
              <a:rPr lang="en-US" altLang="zh-CN" sz="1800" dirty="0">
                <a:ea typeface="宋体" charset="-122"/>
              </a:rPr>
              <a:t> </a:t>
            </a:r>
            <a:r>
              <a:rPr lang="en-US" altLang="zh-CN" sz="1800" i="1" dirty="0">
                <a:ea typeface="宋体" charset="-122"/>
              </a:rPr>
              <a:t>C</a:t>
            </a:r>
            <a:r>
              <a:rPr lang="en-US" altLang="zh-CN" sz="1800" dirty="0">
                <a:ea typeface="宋体" charset="-122"/>
              </a:rPr>
              <a:t>, </a:t>
            </a:r>
            <a:r>
              <a:rPr lang="en-US" altLang="zh-CN" sz="1800" i="1" dirty="0">
                <a:ea typeface="宋体" charset="-122"/>
              </a:rPr>
              <a:t>AB</a:t>
            </a:r>
            <a:r>
              <a:rPr lang="en-US" altLang="zh-CN" sz="1800" dirty="0">
                <a:ea typeface="宋体" charset="-122"/>
              </a:rPr>
              <a:t> </a:t>
            </a:r>
            <a:r>
              <a:rPr lang="en-US" altLang="zh-CN" sz="1800" dirty="0">
                <a:ea typeface="宋体" charset="-122"/>
                <a:sym typeface="Symbol" pitchFamily="18" charset="2"/>
              </a:rPr>
              <a:t></a:t>
            </a:r>
            <a:r>
              <a:rPr lang="en-US" altLang="zh-CN" sz="1800" dirty="0">
                <a:ea typeface="宋体" charset="-122"/>
              </a:rPr>
              <a:t> </a:t>
            </a:r>
            <a:r>
              <a:rPr lang="en-US" altLang="zh-CN" sz="1800" i="1" dirty="0">
                <a:ea typeface="宋体" charset="-122"/>
              </a:rPr>
              <a:t>C</a:t>
            </a:r>
            <a:r>
              <a:rPr lang="en-US" altLang="zh-CN" sz="1800" dirty="0">
                <a:ea typeface="宋体" charset="-122"/>
              </a:rPr>
              <a:t> }</a:t>
            </a:r>
          </a:p>
          <a:p>
            <a:pPr lvl="1"/>
            <a:r>
              <a:rPr lang="en-US" altLang="zh-CN" sz="1600" i="1" dirty="0">
                <a:ea typeface="宋体" charset="-122"/>
              </a:rPr>
              <a:t>B</a:t>
            </a:r>
            <a:r>
              <a:rPr lang="en-US" altLang="zh-CN" sz="1600" dirty="0">
                <a:ea typeface="宋体" charset="-122"/>
              </a:rPr>
              <a:t> is extraneous in </a:t>
            </a:r>
            <a:r>
              <a:rPr lang="en-US" altLang="zh-CN" sz="1600" i="1" dirty="0">
                <a:ea typeface="宋体" charset="-122"/>
              </a:rPr>
              <a:t>AB</a:t>
            </a:r>
            <a:r>
              <a:rPr lang="en-US" altLang="zh-CN" sz="1600" dirty="0">
                <a:ea typeface="宋体" charset="-122"/>
              </a:rPr>
              <a:t> </a:t>
            </a:r>
            <a:r>
              <a:rPr lang="en-US" altLang="zh-CN" sz="1600" dirty="0">
                <a:ea typeface="宋体" charset="-122"/>
                <a:sym typeface="Symbol" pitchFamily="18" charset="2"/>
              </a:rPr>
              <a:t></a:t>
            </a:r>
            <a:r>
              <a:rPr lang="en-US" altLang="zh-CN" sz="1600" i="1" dirty="0">
                <a:ea typeface="宋体" charset="-122"/>
              </a:rPr>
              <a:t> C</a:t>
            </a:r>
            <a:r>
              <a:rPr lang="en-US" altLang="zh-CN" sz="1600" dirty="0">
                <a:ea typeface="宋体" charset="-122"/>
              </a:rPr>
              <a:t> because {</a:t>
            </a:r>
            <a:r>
              <a:rPr lang="en-US" altLang="zh-CN" sz="1600" i="1" dirty="0">
                <a:ea typeface="宋体" charset="-122"/>
              </a:rPr>
              <a:t>A</a:t>
            </a:r>
            <a:r>
              <a:rPr lang="en-US" altLang="zh-CN" sz="1600" dirty="0">
                <a:ea typeface="宋体" charset="-122"/>
              </a:rPr>
              <a:t> </a:t>
            </a:r>
            <a:r>
              <a:rPr lang="en-US" altLang="zh-CN" sz="1600" dirty="0">
                <a:ea typeface="宋体" charset="-122"/>
                <a:sym typeface="Symbol" pitchFamily="18" charset="2"/>
              </a:rPr>
              <a:t></a:t>
            </a:r>
            <a:r>
              <a:rPr lang="en-US" altLang="zh-CN" sz="1600" dirty="0">
                <a:ea typeface="宋体" charset="-122"/>
              </a:rPr>
              <a:t> </a:t>
            </a:r>
            <a:r>
              <a:rPr lang="en-US" altLang="zh-CN" sz="1600" i="1" dirty="0">
                <a:ea typeface="宋体" charset="-122"/>
              </a:rPr>
              <a:t>C, AB</a:t>
            </a:r>
            <a:r>
              <a:rPr lang="en-US" altLang="zh-CN" sz="1600" dirty="0">
                <a:ea typeface="宋体" charset="-122"/>
              </a:rPr>
              <a:t> </a:t>
            </a:r>
            <a:r>
              <a:rPr lang="en-US" altLang="zh-CN" sz="1600" dirty="0">
                <a:ea typeface="宋体" charset="-122"/>
                <a:sym typeface="Symbol" pitchFamily="18" charset="2"/>
              </a:rPr>
              <a:t></a:t>
            </a:r>
            <a:r>
              <a:rPr lang="en-US" altLang="zh-CN" sz="1600" i="1" dirty="0">
                <a:ea typeface="宋体" charset="-122"/>
              </a:rPr>
              <a:t> C</a:t>
            </a:r>
            <a:r>
              <a:rPr lang="en-US" altLang="zh-CN" sz="1600" dirty="0">
                <a:ea typeface="宋体" charset="-122"/>
              </a:rPr>
              <a:t>} logically implies </a:t>
            </a:r>
            <a:r>
              <a:rPr lang="en-US" altLang="zh-CN" sz="1600" i="1" dirty="0">
                <a:ea typeface="宋体" charset="-122"/>
              </a:rPr>
              <a:t>A</a:t>
            </a:r>
            <a:r>
              <a:rPr lang="en-US" altLang="zh-CN" sz="1600" dirty="0">
                <a:ea typeface="宋体" charset="-122"/>
              </a:rPr>
              <a:t> </a:t>
            </a:r>
            <a:r>
              <a:rPr lang="en-US" altLang="zh-CN" sz="1600" dirty="0">
                <a:ea typeface="宋体" charset="-122"/>
                <a:sym typeface="Symbol" pitchFamily="18" charset="2"/>
              </a:rPr>
              <a:t></a:t>
            </a:r>
            <a:r>
              <a:rPr lang="en-US" altLang="zh-CN" sz="1600" dirty="0">
                <a:ea typeface="宋体" charset="-122"/>
              </a:rPr>
              <a:t> </a:t>
            </a:r>
            <a:r>
              <a:rPr lang="en-US" altLang="zh-CN" sz="1600" i="1" dirty="0">
                <a:ea typeface="宋体" charset="-122"/>
              </a:rPr>
              <a:t>C </a:t>
            </a:r>
            <a:r>
              <a:rPr lang="en-US" altLang="zh-CN" sz="1600" dirty="0">
                <a:ea typeface="宋体" charset="-122"/>
              </a:rPr>
              <a:t>(I.e. the result of dropping </a:t>
            </a:r>
            <a:r>
              <a:rPr lang="en-US" altLang="zh-CN" sz="1600" i="1" dirty="0">
                <a:ea typeface="宋体" charset="-122"/>
              </a:rPr>
              <a:t>B </a:t>
            </a:r>
            <a:r>
              <a:rPr lang="en-US" altLang="zh-CN" sz="1600" dirty="0">
                <a:ea typeface="宋体" charset="-122"/>
              </a:rPr>
              <a:t>from </a:t>
            </a:r>
            <a:r>
              <a:rPr lang="en-US" altLang="zh-CN" sz="1600" i="1" dirty="0">
                <a:ea typeface="宋体" charset="-122"/>
              </a:rPr>
              <a:t>AB</a:t>
            </a:r>
            <a:r>
              <a:rPr lang="en-US" altLang="zh-CN" sz="1600" dirty="0">
                <a:ea typeface="宋体" charset="-122"/>
              </a:rPr>
              <a:t> </a:t>
            </a:r>
            <a:r>
              <a:rPr lang="en-US" altLang="zh-CN" sz="1600" dirty="0">
                <a:ea typeface="宋体" charset="-122"/>
                <a:sym typeface="Symbol" pitchFamily="18" charset="2"/>
              </a:rPr>
              <a:t></a:t>
            </a:r>
            <a:r>
              <a:rPr lang="en-US" altLang="zh-CN" sz="1600" i="1" dirty="0">
                <a:ea typeface="宋体" charset="-122"/>
              </a:rPr>
              <a:t> C</a:t>
            </a:r>
            <a:r>
              <a:rPr lang="en-US" altLang="zh-CN" sz="1600" dirty="0">
                <a:ea typeface="宋体" charset="-122"/>
              </a:rPr>
              <a:t>).</a:t>
            </a:r>
          </a:p>
          <a:p>
            <a:r>
              <a:rPr lang="en-US" altLang="zh-CN" sz="1800" dirty="0">
                <a:ea typeface="宋体" charset="-122"/>
              </a:rPr>
              <a:t>Example:  Given </a:t>
            </a:r>
            <a:r>
              <a:rPr lang="en-US" altLang="zh-CN" sz="1800" i="1" dirty="0">
                <a:ea typeface="宋体" charset="-122"/>
              </a:rPr>
              <a:t>F</a:t>
            </a:r>
            <a:r>
              <a:rPr lang="en-US" altLang="zh-CN" sz="1800" dirty="0">
                <a:ea typeface="宋体" charset="-122"/>
              </a:rPr>
              <a:t> = {</a:t>
            </a:r>
            <a:r>
              <a:rPr lang="en-US" altLang="zh-CN" sz="1800" i="1" dirty="0">
                <a:ea typeface="宋体" charset="-122"/>
              </a:rPr>
              <a:t>A</a:t>
            </a:r>
            <a:r>
              <a:rPr lang="en-US" altLang="zh-CN" sz="1800" dirty="0">
                <a:ea typeface="宋体" charset="-122"/>
              </a:rPr>
              <a:t> </a:t>
            </a:r>
            <a:r>
              <a:rPr lang="en-US" altLang="zh-CN" sz="1800" dirty="0">
                <a:ea typeface="宋体" charset="-122"/>
                <a:sym typeface="Symbol" pitchFamily="18" charset="2"/>
              </a:rPr>
              <a:t></a:t>
            </a:r>
            <a:r>
              <a:rPr lang="en-US" altLang="zh-CN" sz="1800" dirty="0">
                <a:ea typeface="宋体" charset="-122"/>
              </a:rPr>
              <a:t> </a:t>
            </a:r>
            <a:r>
              <a:rPr lang="en-US" altLang="zh-CN" sz="1800" i="1" dirty="0">
                <a:ea typeface="宋体" charset="-122"/>
              </a:rPr>
              <a:t>C</a:t>
            </a:r>
            <a:r>
              <a:rPr lang="en-US" altLang="zh-CN" sz="1800" dirty="0">
                <a:ea typeface="宋体" charset="-122"/>
              </a:rPr>
              <a:t>, </a:t>
            </a:r>
            <a:r>
              <a:rPr lang="en-US" altLang="zh-CN" sz="1800" i="1" dirty="0">
                <a:ea typeface="宋体" charset="-122"/>
              </a:rPr>
              <a:t>AB</a:t>
            </a:r>
            <a:r>
              <a:rPr lang="en-US" altLang="zh-CN" sz="1800" dirty="0">
                <a:ea typeface="宋体" charset="-122"/>
              </a:rPr>
              <a:t> </a:t>
            </a:r>
            <a:r>
              <a:rPr lang="en-US" altLang="zh-CN" sz="1800" dirty="0">
                <a:ea typeface="宋体" charset="-122"/>
                <a:sym typeface="Symbol" pitchFamily="18" charset="2"/>
              </a:rPr>
              <a:t></a:t>
            </a:r>
            <a:r>
              <a:rPr lang="en-US" altLang="zh-CN" sz="1800" dirty="0">
                <a:ea typeface="宋体" charset="-122"/>
              </a:rPr>
              <a:t> </a:t>
            </a:r>
            <a:r>
              <a:rPr lang="en-US" altLang="zh-CN" sz="1800" i="1" dirty="0">
                <a:ea typeface="宋体" charset="-122"/>
              </a:rPr>
              <a:t>CD}</a:t>
            </a:r>
          </a:p>
          <a:p>
            <a:pPr lvl="1"/>
            <a:r>
              <a:rPr lang="en-US" altLang="zh-CN" sz="1600" i="1" dirty="0">
                <a:ea typeface="宋体" charset="-122"/>
              </a:rPr>
              <a:t>C</a:t>
            </a:r>
            <a:r>
              <a:rPr lang="en-US" altLang="zh-CN" sz="1600" dirty="0">
                <a:ea typeface="宋体" charset="-122"/>
              </a:rPr>
              <a:t> is extraneous in </a:t>
            </a:r>
            <a:r>
              <a:rPr lang="en-US" altLang="zh-CN" sz="1600" i="1" dirty="0">
                <a:ea typeface="宋体" charset="-122"/>
              </a:rPr>
              <a:t>AB</a:t>
            </a:r>
            <a:r>
              <a:rPr lang="en-US" altLang="zh-CN" sz="1600" dirty="0">
                <a:ea typeface="宋体" charset="-122"/>
              </a:rPr>
              <a:t> </a:t>
            </a:r>
            <a:r>
              <a:rPr lang="en-US" altLang="zh-CN" sz="1600" dirty="0">
                <a:ea typeface="宋体" charset="-122"/>
                <a:sym typeface="Symbol" pitchFamily="18" charset="2"/>
              </a:rPr>
              <a:t></a:t>
            </a:r>
            <a:r>
              <a:rPr lang="en-US" altLang="zh-CN" sz="1600" dirty="0">
                <a:ea typeface="宋体" charset="-122"/>
              </a:rPr>
              <a:t> </a:t>
            </a:r>
            <a:r>
              <a:rPr lang="en-US" altLang="zh-CN" sz="1600" i="1" dirty="0">
                <a:ea typeface="宋体" charset="-122"/>
              </a:rPr>
              <a:t>CD</a:t>
            </a:r>
            <a:r>
              <a:rPr lang="en-US" altLang="zh-CN" sz="1600" dirty="0">
                <a:ea typeface="宋体" charset="-122"/>
              </a:rPr>
              <a:t> since  </a:t>
            </a:r>
            <a:r>
              <a:rPr lang="en-US" altLang="zh-CN" sz="1600" i="1" dirty="0">
                <a:ea typeface="宋体" charset="-122"/>
              </a:rPr>
              <a:t>A</a:t>
            </a:r>
            <a:r>
              <a:rPr lang="en-US" altLang="zh-CN" sz="1600" dirty="0">
                <a:ea typeface="宋体" charset="-122"/>
              </a:rPr>
              <a:t>B </a:t>
            </a:r>
            <a:r>
              <a:rPr lang="en-US" altLang="zh-CN" sz="1600" dirty="0">
                <a:ea typeface="宋体" charset="-122"/>
                <a:sym typeface="Symbol" pitchFamily="18" charset="2"/>
              </a:rPr>
              <a:t></a:t>
            </a:r>
            <a:r>
              <a:rPr lang="en-US" altLang="zh-CN" sz="1600" dirty="0">
                <a:ea typeface="宋体" charset="-122"/>
              </a:rPr>
              <a:t> </a:t>
            </a:r>
            <a:r>
              <a:rPr lang="en-US" altLang="zh-CN" sz="1600" i="1" dirty="0">
                <a:ea typeface="宋体" charset="-122"/>
              </a:rPr>
              <a:t>C</a:t>
            </a:r>
            <a:r>
              <a:rPr lang="en-US" altLang="zh-CN" sz="1600" dirty="0">
                <a:ea typeface="宋体" charset="-122"/>
              </a:rPr>
              <a:t> can be inferred even after deleting </a:t>
            </a:r>
            <a:r>
              <a:rPr lang="en-US" altLang="zh-CN" sz="1600" i="1" dirty="0">
                <a:ea typeface="宋体" charset="-122"/>
              </a:rPr>
              <a:t>C</a:t>
            </a:r>
          </a:p>
          <a:p>
            <a:endParaRPr lang="en-US" altLang="zh-CN" i="1" dirty="0">
              <a:ea typeface="宋体" charset="-122"/>
              <a:sym typeface="Greek Symbols" pitchFamily="18" charset="2"/>
            </a:endParaRPr>
          </a:p>
        </p:txBody>
      </p:sp>
    </p:spTree>
    <p:extLst>
      <p:ext uri="{BB962C8B-B14F-4D97-AF65-F5344CB8AC3E}">
        <p14:creationId xmlns:p14="http://schemas.microsoft.com/office/powerpoint/2010/main" val="19215128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5779">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15779">
                                            <p:txEl>
                                              <p:pRg st="3" end="3"/>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15779">
                                            <p:txEl>
                                              <p:pRg st="4" end="4"/>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15779">
                                            <p:txEl>
                                              <p:pRg st="5" end="5"/>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15779">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15779">
                                            <p:txEl>
                                              <p:pRg st="7" end="7"/>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15779">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1577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5779" grpId="0" build="p"/>
    </p:bldLst>
  </p:timing>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826" name="Rectangle 2"/>
          <p:cNvSpPr>
            <a:spLocks noGrp="1" noChangeArrowheads="1"/>
          </p:cNvSpPr>
          <p:nvPr>
            <p:ph type="title"/>
          </p:nvPr>
        </p:nvSpPr>
        <p:spPr>
          <a:xfrm>
            <a:off x="1123950" y="66675"/>
            <a:ext cx="7685088" cy="609600"/>
          </a:xfrm>
        </p:spPr>
        <p:txBody>
          <a:bodyPr/>
          <a:lstStyle/>
          <a:p>
            <a:pPr>
              <a:defRPr/>
            </a:pPr>
            <a:r>
              <a:rPr lang="en-US" altLang="zh-CN">
                <a:ea typeface="宋体" charset="-122"/>
              </a:rPr>
              <a:t>Testing if an Attribute is Extraneous</a:t>
            </a:r>
          </a:p>
        </p:txBody>
      </p:sp>
      <p:sp>
        <p:nvSpPr>
          <p:cNvPr id="717827" name="Rectangle 3"/>
          <p:cNvSpPr>
            <a:spLocks noGrp="1" noChangeArrowheads="1"/>
          </p:cNvSpPr>
          <p:nvPr>
            <p:ph type="body" idx="1"/>
          </p:nvPr>
        </p:nvSpPr>
        <p:spPr/>
        <p:txBody>
          <a:bodyPr/>
          <a:lstStyle/>
          <a:p>
            <a:pPr marL="381000" indent="-381000"/>
            <a:r>
              <a:rPr lang="en-US" altLang="zh-CN" dirty="0">
                <a:ea typeface="宋体" charset="-122"/>
              </a:rPr>
              <a:t>Consider a set </a:t>
            </a:r>
            <a:r>
              <a:rPr lang="en-US" altLang="zh-CN" i="1" dirty="0">
                <a:ea typeface="宋体" charset="-122"/>
              </a:rPr>
              <a:t>F</a:t>
            </a:r>
            <a:r>
              <a:rPr lang="en-US" altLang="zh-CN" dirty="0">
                <a:ea typeface="宋体" charset="-122"/>
              </a:rPr>
              <a:t> of functional dependencies and the functional dependency </a:t>
            </a:r>
            <a:r>
              <a:rPr lang="en-US" altLang="zh-CN" dirty="0">
                <a:ea typeface="宋体" charset="-122"/>
                <a:sym typeface="Symbol" pitchFamily="18" charset="2"/>
              </a:rPr>
              <a:t> </a:t>
            </a:r>
            <a:r>
              <a:rPr lang="en-US" altLang="zh-CN" dirty="0">
                <a:ea typeface="宋体" charset="-122"/>
                <a:sym typeface="Monotype Sorts" pitchFamily="2" charset="2"/>
              </a:rPr>
              <a:t> </a:t>
            </a:r>
            <a:r>
              <a:rPr lang="en-US" altLang="zh-CN" dirty="0">
                <a:ea typeface="宋体" charset="-122"/>
                <a:sym typeface="Symbol" pitchFamily="18" charset="2"/>
              </a:rPr>
              <a:t> </a:t>
            </a:r>
            <a:r>
              <a:rPr lang="en-US" altLang="zh-CN" dirty="0">
                <a:ea typeface="宋体" charset="-122"/>
                <a:sym typeface="Greek Symbols" pitchFamily="18" charset="2"/>
              </a:rPr>
              <a:t>in </a:t>
            </a:r>
            <a:r>
              <a:rPr lang="en-US" altLang="zh-CN" i="1" dirty="0">
                <a:ea typeface="宋体" charset="-122"/>
                <a:sym typeface="Greek Symbols" pitchFamily="18" charset="2"/>
              </a:rPr>
              <a:t>F</a:t>
            </a:r>
            <a:r>
              <a:rPr lang="en-US" altLang="zh-CN" dirty="0">
                <a:ea typeface="宋体" charset="-122"/>
                <a:sym typeface="Greek Symbols" pitchFamily="18" charset="2"/>
              </a:rPr>
              <a:t>.</a:t>
            </a:r>
          </a:p>
          <a:p>
            <a:pPr marL="381000" indent="-381000"/>
            <a:r>
              <a:rPr lang="en-US" altLang="zh-CN" dirty="0">
                <a:ea typeface="宋体" charset="-122"/>
                <a:sym typeface="Monotype Sorts" pitchFamily="2" charset="2"/>
              </a:rPr>
              <a:t>To test if attribute A </a:t>
            </a:r>
            <a:r>
              <a:rPr lang="en-US" altLang="zh-CN" dirty="0">
                <a:ea typeface="宋体" charset="-122"/>
                <a:sym typeface="Symbol" pitchFamily="18" charset="2"/>
              </a:rPr>
              <a:t> </a:t>
            </a:r>
            <a:r>
              <a:rPr lang="en-US" altLang="zh-CN" dirty="0">
                <a:ea typeface="宋体" charset="-122"/>
                <a:sym typeface="Monotype Sorts" pitchFamily="2" charset="2"/>
              </a:rPr>
              <a:t> is extraneous</a:t>
            </a:r>
            <a:r>
              <a:rPr lang="en-US" altLang="zh-CN" dirty="0">
                <a:solidFill>
                  <a:schemeClr val="tx2"/>
                </a:solidFill>
                <a:ea typeface="宋体" charset="-122"/>
                <a:sym typeface="Monotype Sorts" pitchFamily="2" charset="2"/>
              </a:rPr>
              <a:t> </a:t>
            </a:r>
            <a:r>
              <a:rPr lang="en-US" altLang="zh-CN" dirty="0">
                <a:ea typeface="宋体" charset="-122"/>
                <a:sym typeface="Monotype Sorts" pitchFamily="2" charset="2"/>
              </a:rPr>
              <a:t>in</a:t>
            </a:r>
            <a:r>
              <a:rPr lang="en-US" altLang="zh-CN" dirty="0">
                <a:solidFill>
                  <a:schemeClr val="tx2"/>
                </a:solidFill>
                <a:ea typeface="宋体" charset="-122"/>
                <a:sym typeface="Monotype Sorts" pitchFamily="2" charset="2"/>
              </a:rPr>
              <a:t> </a:t>
            </a:r>
            <a:r>
              <a:rPr lang="en-US" altLang="zh-CN" dirty="0">
                <a:ea typeface="宋体" charset="-122"/>
                <a:sym typeface="Symbol" pitchFamily="18" charset="2"/>
              </a:rPr>
              <a:t></a:t>
            </a:r>
            <a:r>
              <a:rPr lang="en-US" altLang="zh-CN" dirty="0">
                <a:solidFill>
                  <a:schemeClr val="tx2"/>
                </a:solidFill>
                <a:ea typeface="宋体" charset="-122"/>
                <a:sym typeface="Monotype Sorts" pitchFamily="2" charset="2"/>
              </a:rPr>
              <a:t> </a:t>
            </a:r>
          </a:p>
          <a:p>
            <a:pPr marL="800100" lvl="1" indent="-342900">
              <a:buFont typeface="Monotype Sorts" pitchFamily="2" charset="2"/>
              <a:buAutoNum type="arabicPeriod"/>
            </a:pPr>
            <a:r>
              <a:rPr lang="en-US" altLang="zh-CN" dirty="0">
                <a:ea typeface="宋体" charset="-122"/>
                <a:sym typeface="Greek Symbols" pitchFamily="18" charset="2"/>
              </a:rPr>
              <a:t>compute </a:t>
            </a:r>
            <a:r>
              <a:rPr lang="en-US" altLang="zh-CN" dirty="0">
                <a:solidFill>
                  <a:srgbClr val="C00000"/>
                </a:solidFill>
                <a:ea typeface="宋体" charset="-122"/>
                <a:sym typeface="Greek Symbols" pitchFamily="18" charset="2"/>
              </a:rPr>
              <a:t>({</a:t>
            </a:r>
            <a:r>
              <a:rPr lang="en-US" altLang="zh-CN" dirty="0">
                <a:solidFill>
                  <a:srgbClr val="C00000"/>
                </a:solidFill>
                <a:ea typeface="宋体" charset="-122"/>
                <a:sym typeface="Symbol" pitchFamily="18" charset="2"/>
              </a:rPr>
              <a:t>} </a:t>
            </a:r>
            <a:r>
              <a:rPr lang="en-US" altLang="zh-CN" dirty="0">
                <a:solidFill>
                  <a:srgbClr val="C00000"/>
                </a:solidFill>
                <a:ea typeface="宋体" charset="-122"/>
                <a:sym typeface="Greek Symbols" pitchFamily="18" charset="2"/>
              </a:rPr>
              <a:t>– A</a:t>
            </a:r>
            <a:r>
              <a:rPr lang="en-US" altLang="zh-CN" dirty="0">
                <a:solidFill>
                  <a:srgbClr val="C00000"/>
                </a:solidFill>
                <a:ea typeface="宋体" charset="-122"/>
                <a:sym typeface="Symbol" pitchFamily="18" charset="2"/>
              </a:rPr>
              <a:t>)</a:t>
            </a:r>
            <a:r>
              <a:rPr lang="en-US" altLang="zh-CN" sz="2000" baseline="30000" dirty="0">
                <a:solidFill>
                  <a:srgbClr val="C00000"/>
                </a:solidFill>
                <a:ea typeface="宋体" charset="-122"/>
                <a:sym typeface="Symbol" pitchFamily="18" charset="2"/>
              </a:rPr>
              <a:t>+</a:t>
            </a:r>
            <a:r>
              <a:rPr lang="en-US" altLang="zh-CN" dirty="0">
                <a:solidFill>
                  <a:srgbClr val="C00000"/>
                </a:solidFill>
                <a:ea typeface="宋体" charset="-122"/>
                <a:sym typeface="Symbol" pitchFamily="18" charset="2"/>
              </a:rPr>
              <a:t> </a:t>
            </a:r>
            <a:r>
              <a:rPr lang="en-US" altLang="zh-CN" dirty="0">
                <a:ea typeface="宋体" charset="-122"/>
                <a:sym typeface="Symbol" pitchFamily="18" charset="2"/>
              </a:rPr>
              <a:t>using the dependencies in </a:t>
            </a:r>
            <a:r>
              <a:rPr lang="en-US" altLang="zh-CN" i="1" dirty="0">
                <a:ea typeface="宋体" charset="-122"/>
                <a:sym typeface="Greek Symbols" pitchFamily="18" charset="2"/>
              </a:rPr>
              <a:t>F</a:t>
            </a:r>
            <a:r>
              <a:rPr lang="en-US" altLang="zh-CN" dirty="0">
                <a:ea typeface="宋体" charset="-122"/>
                <a:sym typeface="Greek Symbols" pitchFamily="18" charset="2"/>
              </a:rPr>
              <a:t> </a:t>
            </a:r>
            <a:endParaRPr lang="en-US" altLang="zh-CN" dirty="0">
              <a:ea typeface="宋体" charset="-122"/>
              <a:sym typeface="Symbol" pitchFamily="18" charset="2"/>
            </a:endParaRPr>
          </a:p>
          <a:p>
            <a:pPr marL="800100" lvl="1" indent="-342900">
              <a:buFont typeface="Monotype Sorts" pitchFamily="2" charset="2"/>
              <a:buAutoNum type="arabicPeriod"/>
            </a:pPr>
            <a:r>
              <a:rPr lang="en-US" altLang="zh-CN" dirty="0">
                <a:ea typeface="宋体" charset="-122"/>
                <a:sym typeface="Symbol" pitchFamily="18" charset="2"/>
              </a:rPr>
              <a:t> check that </a:t>
            </a:r>
            <a:r>
              <a:rPr lang="en-US" altLang="zh-CN" dirty="0">
                <a:ea typeface="宋体" charset="-122"/>
                <a:sym typeface="Greek Symbols" pitchFamily="18" charset="2"/>
              </a:rPr>
              <a:t>({</a:t>
            </a:r>
            <a:r>
              <a:rPr lang="en-US" altLang="zh-CN" dirty="0">
                <a:ea typeface="宋体" charset="-122"/>
                <a:sym typeface="Symbol" pitchFamily="18" charset="2"/>
              </a:rPr>
              <a:t>} </a:t>
            </a:r>
            <a:r>
              <a:rPr lang="en-US" altLang="zh-CN" dirty="0">
                <a:ea typeface="宋体" charset="-122"/>
                <a:sym typeface="Greek Symbols" pitchFamily="18" charset="2"/>
              </a:rPr>
              <a:t>– A</a:t>
            </a:r>
            <a:r>
              <a:rPr lang="en-US" altLang="zh-CN" dirty="0">
                <a:ea typeface="宋体" charset="-122"/>
                <a:sym typeface="Symbol" pitchFamily="18" charset="2"/>
              </a:rPr>
              <a:t>)</a:t>
            </a:r>
            <a:r>
              <a:rPr lang="en-US" altLang="zh-CN" sz="2000" baseline="30000" dirty="0">
                <a:ea typeface="宋体" charset="-122"/>
                <a:sym typeface="Symbol" pitchFamily="18" charset="2"/>
              </a:rPr>
              <a:t>+</a:t>
            </a:r>
            <a:r>
              <a:rPr lang="en-US" altLang="zh-CN" dirty="0">
                <a:ea typeface="宋体" charset="-122"/>
                <a:sym typeface="Symbol" pitchFamily="18" charset="2"/>
              </a:rPr>
              <a:t> contains </a:t>
            </a:r>
            <a:r>
              <a:rPr lang="en-US" altLang="zh-CN" dirty="0">
                <a:ea typeface="宋体" charset="-122"/>
                <a:sym typeface="Greek Symbols" pitchFamily="18" charset="2"/>
              </a:rPr>
              <a:t>; if it does, </a:t>
            </a:r>
            <a:r>
              <a:rPr lang="en-US" altLang="zh-CN" i="1" dirty="0">
                <a:ea typeface="宋体" charset="-122"/>
                <a:sym typeface="Greek Symbols" pitchFamily="18" charset="2"/>
              </a:rPr>
              <a:t>A</a:t>
            </a:r>
            <a:r>
              <a:rPr lang="en-US" altLang="zh-CN" dirty="0">
                <a:ea typeface="宋体" charset="-122"/>
                <a:sym typeface="Greek Symbols" pitchFamily="18" charset="2"/>
              </a:rPr>
              <a:t> is extraneous </a:t>
            </a:r>
            <a:r>
              <a:rPr lang="en-US" altLang="zh-CN" dirty="0">
                <a:ea typeface="宋体" charset="-122"/>
                <a:sym typeface="Monotype Sorts" pitchFamily="2" charset="2"/>
              </a:rPr>
              <a:t>in</a:t>
            </a:r>
            <a:r>
              <a:rPr lang="en-US" altLang="zh-CN" dirty="0">
                <a:solidFill>
                  <a:schemeClr val="tx2"/>
                </a:solidFill>
                <a:ea typeface="宋体" charset="-122"/>
                <a:sym typeface="Monotype Sorts" pitchFamily="2" charset="2"/>
              </a:rPr>
              <a:t> </a:t>
            </a:r>
            <a:r>
              <a:rPr lang="en-US" altLang="zh-CN" dirty="0">
                <a:ea typeface="宋体" charset="-122"/>
                <a:sym typeface="Symbol" pitchFamily="18" charset="2"/>
              </a:rPr>
              <a:t></a:t>
            </a:r>
            <a:r>
              <a:rPr lang="en-US" altLang="zh-CN" dirty="0">
                <a:solidFill>
                  <a:schemeClr val="tx2"/>
                </a:solidFill>
                <a:ea typeface="宋体" charset="-122"/>
                <a:sym typeface="Monotype Sorts" pitchFamily="2" charset="2"/>
              </a:rPr>
              <a:t> </a:t>
            </a:r>
            <a:endParaRPr lang="en-US" altLang="zh-CN" dirty="0">
              <a:ea typeface="宋体" charset="-122"/>
              <a:sym typeface="Greek Symbols" pitchFamily="18" charset="2"/>
            </a:endParaRPr>
          </a:p>
          <a:p>
            <a:pPr marL="381000" indent="-381000"/>
            <a:r>
              <a:rPr lang="en-US" altLang="zh-CN" dirty="0">
                <a:ea typeface="宋体" charset="-122"/>
                <a:sym typeface="Greek Symbols" pitchFamily="18" charset="2"/>
              </a:rPr>
              <a:t>To test if attribute </a:t>
            </a:r>
            <a:r>
              <a:rPr lang="en-US" altLang="zh-CN" i="1" dirty="0">
                <a:ea typeface="宋体" charset="-122"/>
                <a:sym typeface="Greek Symbols" pitchFamily="18" charset="2"/>
              </a:rPr>
              <a:t>A</a:t>
            </a:r>
            <a:r>
              <a:rPr lang="en-US" altLang="zh-CN" dirty="0">
                <a:ea typeface="宋体" charset="-122"/>
                <a:sym typeface="Greek Symbols" pitchFamily="18" charset="2"/>
              </a:rPr>
              <a:t> </a:t>
            </a:r>
            <a:r>
              <a:rPr lang="en-US" altLang="zh-CN" dirty="0">
                <a:ea typeface="宋体" charset="-122"/>
                <a:sym typeface="Symbol" pitchFamily="18" charset="2"/>
              </a:rPr>
              <a:t> </a:t>
            </a:r>
            <a:r>
              <a:rPr lang="en-US" altLang="zh-CN" dirty="0">
                <a:ea typeface="宋体" charset="-122"/>
                <a:sym typeface="Greek Symbols" pitchFamily="18" charset="2"/>
              </a:rPr>
              <a:t>  is extraneous in </a:t>
            </a:r>
            <a:r>
              <a:rPr lang="en-US" altLang="zh-CN" dirty="0">
                <a:ea typeface="宋体" charset="-122"/>
                <a:sym typeface="Symbol" pitchFamily="18" charset="2"/>
              </a:rPr>
              <a:t></a:t>
            </a:r>
            <a:r>
              <a:rPr lang="en-US" altLang="zh-CN" dirty="0">
                <a:ea typeface="宋体" charset="-122"/>
                <a:sym typeface="Greek Symbols" pitchFamily="18" charset="2"/>
              </a:rPr>
              <a:t> </a:t>
            </a:r>
          </a:p>
          <a:p>
            <a:pPr marL="800100" lvl="1" indent="-342900">
              <a:buFont typeface="Monotype Sorts" pitchFamily="2" charset="2"/>
              <a:buAutoNum type="arabicPeriod"/>
            </a:pPr>
            <a:r>
              <a:rPr lang="en-US" altLang="zh-CN" dirty="0">
                <a:ea typeface="宋体" charset="-122"/>
                <a:sym typeface="Greek Symbols" pitchFamily="18" charset="2"/>
              </a:rPr>
              <a:t>compute </a:t>
            </a:r>
            <a:r>
              <a:rPr lang="en-US" altLang="zh-CN" dirty="0">
                <a:ea typeface="宋体" charset="-122"/>
                <a:sym typeface="Symbol" pitchFamily="18" charset="2"/>
              </a:rPr>
              <a:t></a:t>
            </a:r>
            <a:r>
              <a:rPr lang="en-US" altLang="zh-CN" sz="2000" baseline="30000" dirty="0">
                <a:ea typeface="宋体" charset="-122"/>
                <a:sym typeface="Greek Symbols" pitchFamily="18" charset="2"/>
              </a:rPr>
              <a:t>+ </a:t>
            </a:r>
            <a:r>
              <a:rPr lang="en-US" altLang="zh-CN" dirty="0">
                <a:ea typeface="宋体" charset="-122"/>
                <a:sym typeface="Greek Symbols" pitchFamily="18" charset="2"/>
              </a:rPr>
              <a:t> using only the dependencies in  </a:t>
            </a:r>
            <a:br>
              <a:rPr lang="en-US" altLang="zh-CN" dirty="0">
                <a:ea typeface="宋体" charset="-122"/>
                <a:sym typeface="Greek Symbols" pitchFamily="18" charset="2"/>
              </a:rPr>
            </a:br>
            <a:r>
              <a:rPr lang="en-US" altLang="zh-CN" dirty="0">
                <a:ea typeface="宋体" charset="-122"/>
                <a:sym typeface="Greek Symbols" pitchFamily="18" charset="2"/>
              </a:rPr>
              <a:t>         </a:t>
            </a:r>
            <a:r>
              <a:rPr lang="en-US" altLang="zh-CN" dirty="0">
                <a:solidFill>
                  <a:srgbClr val="C00000"/>
                </a:solidFill>
                <a:ea typeface="宋体" charset="-122"/>
                <a:sym typeface="Greek Symbols" pitchFamily="18" charset="2"/>
              </a:rPr>
              <a:t>F’ = (</a:t>
            </a:r>
            <a:r>
              <a:rPr lang="en-US" altLang="zh-CN" i="1" dirty="0">
                <a:solidFill>
                  <a:srgbClr val="C00000"/>
                </a:solidFill>
                <a:ea typeface="宋体" charset="-122"/>
                <a:sym typeface="Greek Symbols" pitchFamily="18" charset="2"/>
              </a:rPr>
              <a:t>F</a:t>
            </a:r>
            <a:r>
              <a:rPr lang="en-US" altLang="zh-CN" dirty="0">
                <a:solidFill>
                  <a:srgbClr val="C00000"/>
                </a:solidFill>
                <a:ea typeface="宋体" charset="-122"/>
                <a:sym typeface="Greek Symbols" pitchFamily="18" charset="2"/>
              </a:rPr>
              <a:t>  – {</a:t>
            </a:r>
            <a:r>
              <a:rPr lang="en-US" altLang="zh-CN" dirty="0">
                <a:solidFill>
                  <a:srgbClr val="C00000"/>
                </a:solidFill>
                <a:ea typeface="宋体" charset="-122"/>
                <a:sym typeface="Symbol" pitchFamily="18" charset="2"/>
              </a:rPr>
              <a:t></a:t>
            </a:r>
            <a:r>
              <a:rPr lang="en-US" altLang="zh-CN" dirty="0">
                <a:solidFill>
                  <a:srgbClr val="C00000"/>
                </a:solidFill>
                <a:ea typeface="宋体" charset="-122"/>
                <a:sym typeface="Greek Symbols" pitchFamily="18" charset="2"/>
              </a:rPr>
              <a:t> </a:t>
            </a:r>
            <a:r>
              <a:rPr lang="en-US" altLang="zh-CN" dirty="0">
                <a:solidFill>
                  <a:srgbClr val="C00000"/>
                </a:solidFill>
                <a:ea typeface="宋体" charset="-122"/>
                <a:sym typeface="Symbol" pitchFamily="18" charset="2"/>
              </a:rPr>
              <a:t></a:t>
            </a:r>
            <a:r>
              <a:rPr lang="en-US" altLang="zh-CN" dirty="0">
                <a:solidFill>
                  <a:srgbClr val="C00000"/>
                </a:solidFill>
                <a:ea typeface="宋体" charset="-122"/>
                <a:sym typeface="Monotype Sorts" pitchFamily="2" charset="2"/>
              </a:rPr>
              <a:t> </a:t>
            </a:r>
            <a:r>
              <a:rPr lang="en-US" altLang="zh-CN" dirty="0">
                <a:solidFill>
                  <a:srgbClr val="C00000"/>
                </a:solidFill>
                <a:ea typeface="宋体" charset="-122"/>
                <a:sym typeface="Symbol" pitchFamily="18" charset="2"/>
              </a:rPr>
              <a:t></a:t>
            </a:r>
            <a:r>
              <a:rPr lang="en-US" altLang="zh-CN" dirty="0">
                <a:solidFill>
                  <a:srgbClr val="C00000"/>
                </a:solidFill>
                <a:ea typeface="宋体" charset="-122"/>
                <a:sym typeface="Greek Symbols" pitchFamily="18" charset="2"/>
              </a:rPr>
              <a:t>}) </a:t>
            </a:r>
            <a:r>
              <a:rPr lang="en-US" altLang="zh-CN" dirty="0">
                <a:solidFill>
                  <a:srgbClr val="C00000"/>
                </a:solidFill>
                <a:ea typeface="宋体" charset="-122"/>
                <a:sym typeface="Symbol" pitchFamily="18" charset="2"/>
              </a:rPr>
              <a:t> {</a:t>
            </a:r>
            <a:r>
              <a:rPr lang="en-US" altLang="zh-CN" dirty="0">
                <a:solidFill>
                  <a:srgbClr val="C00000"/>
                </a:solidFill>
                <a:ea typeface="宋体" charset="-122"/>
                <a:sym typeface="Greek Symbols" pitchFamily="18" charset="2"/>
              </a:rPr>
              <a:t> </a:t>
            </a:r>
            <a:r>
              <a:rPr lang="en-US" altLang="zh-CN" dirty="0">
                <a:solidFill>
                  <a:srgbClr val="C00000"/>
                </a:solidFill>
                <a:ea typeface="宋体" charset="-122"/>
                <a:sym typeface="Symbol" pitchFamily="18" charset="2"/>
              </a:rPr>
              <a:t></a:t>
            </a:r>
            <a:r>
              <a:rPr lang="en-US" altLang="zh-CN" i="1" dirty="0">
                <a:solidFill>
                  <a:srgbClr val="C00000"/>
                </a:solidFill>
                <a:ea typeface="宋体" charset="-122"/>
                <a:sym typeface="Greek Symbols" pitchFamily="18" charset="2"/>
              </a:rPr>
              <a:t>(</a:t>
            </a:r>
            <a:r>
              <a:rPr lang="en-US" altLang="zh-CN" dirty="0">
                <a:solidFill>
                  <a:srgbClr val="C00000"/>
                </a:solidFill>
                <a:ea typeface="宋体" charset="-122"/>
                <a:sym typeface="Symbol" pitchFamily="18" charset="2"/>
              </a:rPr>
              <a:t></a:t>
            </a:r>
            <a:r>
              <a:rPr lang="en-US" altLang="zh-CN" i="1" dirty="0">
                <a:solidFill>
                  <a:srgbClr val="C00000"/>
                </a:solidFill>
                <a:ea typeface="宋体" charset="-122"/>
                <a:sym typeface="Greek Symbols" pitchFamily="18" charset="2"/>
              </a:rPr>
              <a:t> </a:t>
            </a:r>
            <a:r>
              <a:rPr lang="en-US" altLang="zh-CN" dirty="0">
                <a:solidFill>
                  <a:srgbClr val="C00000"/>
                </a:solidFill>
                <a:ea typeface="宋体" charset="-122"/>
                <a:sym typeface="Greek Symbols" pitchFamily="18" charset="2"/>
              </a:rPr>
              <a:t>– </a:t>
            </a:r>
            <a:r>
              <a:rPr lang="en-US" altLang="zh-CN" i="1" dirty="0">
                <a:solidFill>
                  <a:srgbClr val="C00000"/>
                </a:solidFill>
                <a:ea typeface="宋体" charset="-122"/>
                <a:sym typeface="Greek Symbols" pitchFamily="18" charset="2"/>
              </a:rPr>
              <a:t>A</a:t>
            </a:r>
            <a:r>
              <a:rPr lang="en-US" altLang="zh-CN" dirty="0">
                <a:solidFill>
                  <a:srgbClr val="C00000"/>
                </a:solidFill>
                <a:ea typeface="宋体" charset="-122"/>
                <a:sym typeface="Greek Symbols" pitchFamily="18" charset="2"/>
              </a:rPr>
              <a:t>)},</a:t>
            </a:r>
            <a:r>
              <a:rPr lang="en-US" altLang="zh-CN" dirty="0">
                <a:ea typeface="宋体" charset="-122"/>
                <a:sym typeface="Greek Symbols" pitchFamily="18" charset="2"/>
              </a:rPr>
              <a:t> </a:t>
            </a:r>
          </a:p>
          <a:p>
            <a:pPr marL="800100" lvl="1" indent="-342900">
              <a:buFont typeface="Monotype Sorts" pitchFamily="2" charset="2"/>
              <a:buAutoNum type="arabicPeriod"/>
            </a:pPr>
            <a:r>
              <a:rPr lang="en-US" altLang="zh-CN" dirty="0">
                <a:ea typeface="宋体" charset="-122"/>
                <a:sym typeface="Greek Symbols" pitchFamily="18" charset="2"/>
              </a:rPr>
              <a:t> check that </a:t>
            </a:r>
            <a:r>
              <a:rPr lang="en-US" altLang="zh-CN" dirty="0">
                <a:ea typeface="宋体" charset="-122"/>
                <a:sym typeface="Symbol" pitchFamily="18" charset="2"/>
              </a:rPr>
              <a:t></a:t>
            </a:r>
            <a:r>
              <a:rPr lang="en-US" altLang="zh-CN" sz="2000" baseline="30000" dirty="0">
                <a:ea typeface="宋体" charset="-122"/>
                <a:sym typeface="Greek Symbols" pitchFamily="18" charset="2"/>
              </a:rPr>
              <a:t>+ </a:t>
            </a:r>
            <a:r>
              <a:rPr lang="en-US" altLang="zh-CN" dirty="0">
                <a:ea typeface="宋体" charset="-122"/>
                <a:sym typeface="Greek Symbols" pitchFamily="18" charset="2"/>
              </a:rPr>
              <a:t> contains </a:t>
            </a:r>
            <a:r>
              <a:rPr lang="en-US" altLang="zh-CN" i="1" dirty="0">
                <a:ea typeface="宋体" charset="-122"/>
                <a:sym typeface="Greek Symbols" pitchFamily="18" charset="2"/>
              </a:rPr>
              <a:t>A; </a:t>
            </a:r>
            <a:r>
              <a:rPr lang="en-US" altLang="zh-CN" dirty="0">
                <a:ea typeface="宋体" charset="-122"/>
                <a:sym typeface="Greek Symbols" pitchFamily="18" charset="2"/>
              </a:rPr>
              <a:t>if it does</a:t>
            </a:r>
            <a:r>
              <a:rPr lang="en-US" altLang="zh-CN" i="1" dirty="0">
                <a:ea typeface="宋体" charset="-122"/>
                <a:sym typeface="Greek Symbols" pitchFamily="18" charset="2"/>
              </a:rPr>
              <a:t>, A </a:t>
            </a:r>
            <a:r>
              <a:rPr lang="en-US" altLang="zh-CN" dirty="0">
                <a:ea typeface="宋体" charset="-122"/>
                <a:sym typeface="Greek Symbols" pitchFamily="18" charset="2"/>
              </a:rPr>
              <a:t>is extraneous in </a:t>
            </a:r>
            <a:r>
              <a:rPr lang="en-US" altLang="zh-CN" dirty="0">
                <a:ea typeface="宋体" charset="-122"/>
                <a:sym typeface="Symbol" pitchFamily="18" charset="2"/>
              </a:rPr>
              <a:t></a:t>
            </a:r>
            <a:r>
              <a:rPr lang="en-US" altLang="zh-CN" dirty="0">
                <a:ea typeface="宋体" charset="-122"/>
                <a:sym typeface="Greek Symbols" pitchFamily="18" charset="2"/>
              </a:rPr>
              <a:t> </a:t>
            </a:r>
          </a:p>
        </p:txBody>
      </p:sp>
    </p:spTree>
    <p:extLst>
      <p:ext uri="{BB962C8B-B14F-4D97-AF65-F5344CB8AC3E}">
        <p14:creationId xmlns:p14="http://schemas.microsoft.com/office/powerpoint/2010/main" val="45559806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17827">
                                            <p:txEl>
                                              <p:pRg st="4" end="4"/>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717827">
                                            <p:txEl>
                                              <p:pRg st="5" end="5"/>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71782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827" grpId="0" build="p"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9874" name="Rectangle 2"/>
          <p:cNvSpPr>
            <a:spLocks noGrp="1" noChangeArrowheads="1"/>
          </p:cNvSpPr>
          <p:nvPr>
            <p:ph type="title"/>
          </p:nvPr>
        </p:nvSpPr>
        <p:spPr/>
        <p:txBody>
          <a:bodyPr/>
          <a:lstStyle/>
          <a:p>
            <a:pPr>
              <a:defRPr/>
            </a:pPr>
            <a:r>
              <a:rPr lang="en-US" altLang="zh-CN">
                <a:ea typeface="宋体" charset="-122"/>
              </a:rPr>
              <a:t>Canonical Cover</a:t>
            </a:r>
          </a:p>
        </p:txBody>
      </p:sp>
      <p:sp>
        <p:nvSpPr>
          <p:cNvPr id="719875" name="Rectangle 3"/>
          <p:cNvSpPr>
            <a:spLocks noGrp="1" noChangeArrowheads="1"/>
          </p:cNvSpPr>
          <p:nvPr>
            <p:ph type="body" idx="1"/>
          </p:nvPr>
        </p:nvSpPr>
        <p:spPr>
          <a:xfrm>
            <a:off x="569913" y="1041178"/>
            <a:ext cx="8223250" cy="5210175"/>
          </a:xfrm>
        </p:spPr>
        <p:txBody>
          <a:bodyPr/>
          <a:lstStyle/>
          <a:p>
            <a:pPr>
              <a:lnSpc>
                <a:spcPct val="90000"/>
              </a:lnSpc>
            </a:pPr>
            <a:r>
              <a:rPr lang="en-US" altLang="zh-CN" dirty="0">
                <a:ea typeface="宋体" charset="-122"/>
                <a:sym typeface="Greek Symbols" pitchFamily="18" charset="2"/>
              </a:rPr>
              <a:t>A </a:t>
            </a:r>
            <a:r>
              <a:rPr lang="en-US" altLang="zh-CN" b="1" dirty="0">
                <a:solidFill>
                  <a:srgbClr val="000099"/>
                </a:solidFill>
                <a:ea typeface="宋体" charset="-122"/>
                <a:sym typeface="Greek Symbols" pitchFamily="18" charset="2"/>
              </a:rPr>
              <a:t>canonical cover</a:t>
            </a:r>
            <a:r>
              <a:rPr lang="en-US" altLang="zh-CN" i="1" dirty="0">
                <a:ea typeface="宋体" charset="-122"/>
                <a:sym typeface="Greek Symbols" pitchFamily="18" charset="2"/>
              </a:rPr>
              <a:t> </a:t>
            </a:r>
            <a:r>
              <a:rPr lang="en-US" altLang="zh-CN" dirty="0">
                <a:ea typeface="宋体" charset="-122"/>
                <a:sym typeface="Greek Symbols" pitchFamily="18" charset="2"/>
              </a:rPr>
              <a:t>for </a:t>
            </a:r>
            <a:r>
              <a:rPr lang="en-US" altLang="zh-CN" i="1" dirty="0">
                <a:ea typeface="宋体" charset="-122"/>
                <a:sym typeface="Greek Symbols" pitchFamily="18" charset="2"/>
              </a:rPr>
              <a:t>F</a:t>
            </a:r>
            <a:r>
              <a:rPr lang="en-US" altLang="zh-CN" dirty="0">
                <a:ea typeface="宋体" charset="-122"/>
                <a:sym typeface="Greek Symbols" pitchFamily="18" charset="2"/>
              </a:rPr>
              <a:t> is a set of dependencies </a:t>
            </a:r>
            <a:r>
              <a:rPr lang="en-US" altLang="zh-CN" i="1" dirty="0">
                <a:ea typeface="宋体" charset="-122"/>
                <a:sym typeface="Greek Symbols" pitchFamily="18" charset="2"/>
              </a:rPr>
              <a:t>F</a:t>
            </a:r>
            <a:r>
              <a:rPr lang="en-US" altLang="zh-CN" i="1" baseline="-25000" dirty="0">
                <a:ea typeface="宋体" charset="-122"/>
                <a:sym typeface="Greek Symbols" pitchFamily="18" charset="2"/>
              </a:rPr>
              <a:t>c </a:t>
            </a:r>
            <a:r>
              <a:rPr lang="en-US" altLang="zh-CN" dirty="0">
                <a:ea typeface="宋体" charset="-122"/>
                <a:sym typeface="Greek Symbols" pitchFamily="18" charset="2"/>
              </a:rPr>
              <a:t>such that </a:t>
            </a:r>
          </a:p>
          <a:p>
            <a:pPr lvl="1">
              <a:lnSpc>
                <a:spcPct val="90000"/>
              </a:lnSpc>
            </a:pPr>
            <a:r>
              <a:rPr lang="en-US" altLang="zh-CN" i="1" dirty="0">
                <a:ea typeface="宋体" charset="-122"/>
                <a:sym typeface="Greek Symbols" pitchFamily="18" charset="2"/>
              </a:rPr>
              <a:t>F</a:t>
            </a:r>
            <a:r>
              <a:rPr lang="en-US" altLang="zh-CN" dirty="0">
                <a:ea typeface="宋体" charset="-122"/>
                <a:sym typeface="Greek Symbols" pitchFamily="18" charset="2"/>
              </a:rPr>
              <a:t> logically implies all dependencies in </a:t>
            </a:r>
            <a:r>
              <a:rPr lang="en-US" altLang="zh-CN" i="1" dirty="0">
                <a:ea typeface="宋体" charset="-122"/>
                <a:sym typeface="Greek Symbols" pitchFamily="18" charset="2"/>
              </a:rPr>
              <a:t>F</a:t>
            </a:r>
            <a:r>
              <a:rPr lang="en-US" altLang="zh-CN" i="1" baseline="-25000" dirty="0">
                <a:ea typeface="宋体" charset="-122"/>
                <a:sym typeface="Greek Symbols" pitchFamily="18" charset="2"/>
              </a:rPr>
              <a:t>c,</a:t>
            </a:r>
            <a:r>
              <a:rPr lang="en-US" altLang="zh-CN" dirty="0">
                <a:ea typeface="宋体" charset="-122"/>
                <a:sym typeface="Greek Symbols" pitchFamily="18" charset="2"/>
              </a:rPr>
              <a:t> and </a:t>
            </a:r>
          </a:p>
          <a:p>
            <a:pPr lvl="1">
              <a:lnSpc>
                <a:spcPct val="90000"/>
              </a:lnSpc>
            </a:pPr>
            <a:r>
              <a:rPr lang="en-US" altLang="zh-CN" i="1" dirty="0">
                <a:ea typeface="宋体" charset="-122"/>
                <a:sym typeface="Greek Symbols" pitchFamily="18" charset="2"/>
              </a:rPr>
              <a:t>F</a:t>
            </a:r>
            <a:r>
              <a:rPr lang="en-US" altLang="zh-CN" i="1" baseline="-25000" dirty="0">
                <a:ea typeface="宋体" charset="-122"/>
                <a:sym typeface="Greek Symbols" pitchFamily="18" charset="2"/>
              </a:rPr>
              <a:t>c</a:t>
            </a:r>
            <a:r>
              <a:rPr lang="en-US" altLang="zh-CN" baseline="-25000" dirty="0">
                <a:ea typeface="宋体" charset="-122"/>
                <a:sym typeface="Greek Symbols" pitchFamily="18" charset="2"/>
              </a:rPr>
              <a:t> </a:t>
            </a:r>
            <a:r>
              <a:rPr lang="en-US" altLang="zh-CN" dirty="0">
                <a:ea typeface="宋体" charset="-122"/>
                <a:sym typeface="Greek Symbols" pitchFamily="18" charset="2"/>
              </a:rPr>
              <a:t>logically implies all dependencies in </a:t>
            </a:r>
            <a:r>
              <a:rPr lang="en-US" altLang="zh-CN" i="1" dirty="0">
                <a:ea typeface="宋体" charset="-122"/>
                <a:sym typeface="Greek Symbols" pitchFamily="18" charset="2"/>
              </a:rPr>
              <a:t>F,</a:t>
            </a:r>
            <a:r>
              <a:rPr lang="en-US" altLang="zh-CN" dirty="0">
                <a:ea typeface="宋体" charset="-122"/>
                <a:sym typeface="Greek Symbols" pitchFamily="18" charset="2"/>
              </a:rPr>
              <a:t> and</a:t>
            </a:r>
          </a:p>
          <a:p>
            <a:pPr lvl="1">
              <a:lnSpc>
                <a:spcPct val="90000"/>
              </a:lnSpc>
            </a:pPr>
            <a:r>
              <a:rPr lang="en-US" altLang="zh-CN" dirty="0">
                <a:ea typeface="宋体" charset="-122"/>
                <a:sym typeface="Greek Symbols" pitchFamily="18" charset="2"/>
              </a:rPr>
              <a:t>No functional dependency in </a:t>
            </a:r>
            <a:r>
              <a:rPr lang="en-US" altLang="zh-CN" i="1" dirty="0">
                <a:ea typeface="宋体" charset="-122"/>
                <a:sym typeface="Greek Symbols" pitchFamily="18" charset="2"/>
              </a:rPr>
              <a:t>F</a:t>
            </a:r>
            <a:r>
              <a:rPr lang="en-US" altLang="zh-CN" sz="2000" i="1" baseline="-25000" dirty="0">
                <a:ea typeface="宋体" charset="-122"/>
                <a:sym typeface="Greek Symbols" pitchFamily="18" charset="2"/>
              </a:rPr>
              <a:t>c</a:t>
            </a:r>
            <a:r>
              <a:rPr lang="en-US" altLang="zh-CN" sz="2000" dirty="0">
                <a:ea typeface="宋体" charset="-122"/>
                <a:sym typeface="Greek Symbols" pitchFamily="18" charset="2"/>
              </a:rPr>
              <a:t> </a:t>
            </a:r>
            <a:r>
              <a:rPr lang="en-US" altLang="zh-CN" dirty="0">
                <a:ea typeface="宋体" charset="-122"/>
                <a:sym typeface="Greek Symbols" pitchFamily="18" charset="2"/>
              </a:rPr>
              <a:t>contains an extraneous attribute, and</a:t>
            </a:r>
          </a:p>
          <a:p>
            <a:pPr lvl="1">
              <a:lnSpc>
                <a:spcPct val="90000"/>
              </a:lnSpc>
            </a:pPr>
            <a:r>
              <a:rPr lang="en-US" altLang="zh-CN" dirty="0">
                <a:ea typeface="宋体" charset="-122"/>
                <a:sym typeface="Greek Symbols" pitchFamily="18" charset="2"/>
              </a:rPr>
              <a:t>Each left side of functional dependency in </a:t>
            </a:r>
            <a:r>
              <a:rPr lang="en-US" altLang="zh-CN" i="1" dirty="0">
                <a:ea typeface="宋体" charset="-122"/>
                <a:sym typeface="Greek Symbols" pitchFamily="18" charset="2"/>
              </a:rPr>
              <a:t>F</a:t>
            </a:r>
            <a:r>
              <a:rPr lang="en-US" altLang="zh-CN" sz="2000" i="1" baseline="-25000" dirty="0">
                <a:ea typeface="宋体" charset="-122"/>
                <a:sym typeface="Greek Symbols" pitchFamily="18" charset="2"/>
              </a:rPr>
              <a:t>c</a:t>
            </a:r>
            <a:r>
              <a:rPr lang="en-US" altLang="zh-CN" sz="2000" i="1" dirty="0">
                <a:ea typeface="宋体" charset="-122"/>
                <a:sym typeface="Greek Symbols" pitchFamily="18" charset="2"/>
              </a:rPr>
              <a:t> </a:t>
            </a:r>
            <a:r>
              <a:rPr lang="en-US" altLang="zh-CN" dirty="0">
                <a:ea typeface="宋体" charset="-122"/>
                <a:sym typeface="Greek Symbols" pitchFamily="18" charset="2"/>
              </a:rPr>
              <a:t>is unique.</a:t>
            </a:r>
          </a:p>
          <a:p>
            <a:pPr>
              <a:lnSpc>
                <a:spcPct val="90000"/>
              </a:lnSpc>
            </a:pPr>
            <a:r>
              <a:rPr lang="en-US" altLang="zh-CN" dirty="0">
                <a:ea typeface="宋体" charset="-122"/>
              </a:rPr>
              <a:t>To compute a canonical cover for </a:t>
            </a:r>
            <a:r>
              <a:rPr lang="en-US" altLang="zh-CN" i="1" dirty="0">
                <a:ea typeface="宋体" charset="-122"/>
              </a:rPr>
              <a:t>F</a:t>
            </a:r>
            <a:r>
              <a:rPr lang="en-US" altLang="zh-CN" dirty="0">
                <a:ea typeface="宋体" charset="-122"/>
              </a:rPr>
              <a:t>:</a:t>
            </a:r>
            <a:br>
              <a:rPr lang="en-US" altLang="zh-CN" dirty="0">
                <a:ea typeface="宋体" charset="-122"/>
              </a:rPr>
            </a:br>
            <a:r>
              <a:rPr lang="en-US" altLang="zh-CN" dirty="0">
                <a:ea typeface="宋体" charset="-122"/>
              </a:rPr>
              <a:t>	</a:t>
            </a:r>
            <a:r>
              <a:rPr lang="en-US" altLang="zh-CN" sz="1800" i="1" dirty="0">
                <a:ea typeface="宋体" charset="-122"/>
                <a:sym typeface="Greek Symbols" pitchFamily="18" charset="2"/>
              </a:rPr>
              <a:t>F</a:t>
            </a:r>
            <a:r>
              <a:rPr lang="en-US" altLang="zh-CN" sz="1800" i="1" baseline="-25000" dirty="0">
                <a:ea typeface="宋体" charset="-122"/>
                <a:sym typeface="Greek Symbols" pitchFamily="18" charset="2"/>
              </a:rPr>
              <a:t>c </a:t>
            </a:r>
            <a:r>
              <a:rPr lang="en-US" altLang="zh-CN" sz="1800" dirty="0">
                <a:ea typeface="宋体" charset="-122"/>
                <a:sym typeface="Greek Symbols" pitchFamily="18" charset="2"/>
              </a:rPr>
              <a:t>= F</a:t>
            </a:r>
            <a:br>
              <a:rPr lang="en-US" altLang="zh-CN" sz="1800" dirty="0">
                <a:ea typeface="宋体" charset="-122"/>
              </a:rPr>
            </a:br>
            <a:r>
              <a:rPr lang="en-US" altLang="zh-CN" dirty="0">
                <a:ea typeface="宋体" charset="-122"/>
              </a:rPr>
              <a:t>	</a:t>
            </a:r>
            <a:r>
              <a:rPr lang="en-US" altLang="zh-CN" sz="1800" b="1" dirty="0">
                <a:ea typeface="宋体" charset="-122"/>
              </a:rPr>
              <a:t>repeat</a:t>
            </a:r>
            <a:br>
              <a:rPr lang="en-US" altLang="zh-CN" sz="1800" b="1" dirty="0">
                <a:ea typeface="宋体" charset="-122"/>
              </a:rPr>
            </a:br>
            <a:r>
              <a:rPr lang="en-US" altLang="zh-CN" sz="1800" b="1" dirty="0">
                <a:ea typeface="宋体" charset="-122"/>
              </a:rPr>
              <a:t>	     </a:t>
            </a:r>
            <a:r>
              <a:rPr lang="en-US" altLang="zh-CN" sz="1800" dirty="0">
                <a:ea typeface="宋体" charset="-122"/>
              </a:rPr>
              <a:t>Use the union rule to replace any dependencies in </a:t>
            </a:r>
            <a:r>
              <a:rPr lang="en-US" altLang="zh-CN" sz="1800" i="1" dirty="0">
                <a:ea typeface="宋体" charset="-122"/>
                <a:sym typeface="Greek Symbols" pitchFamily="18" charset="2"/>
              </a:rPr>
              <a:t>F</a:t>
            </a:r>
            <a:r>
              <a:rPr lang="en-US" altLang="zh-CN" sz="1800" i="1" baseline="-25000" dirty="0">
                <a:ea typeface="宋体" charset="-122"/>
                <a:sym typeface="Greek Symbols" pitchFamily="18" charset="2"/>
              </a:rPr>
              <a:t>c</a:t>
            </a:r>
            <a:br>
              <a:rPr lang="en-US" altLang="zh-CN" sz="1800" i="1" dirty="0">
                <a:ea typeface="宋体" charset="-122"/>
              </a:rPr>
            </a:br>
            <a:r>
              <a:rPr lang="en-US" altLang="zh-CN" sz="1800" i="1" dirty="0">
                <a:ea typeface="宋体" charset="-122"/>
              </a:rPr>
              <a:t>		 </a:t>
            </a:r>
            <a:r>
              <a:rPr lang="en-US" altLang="zh-CN" sz="1800" dirty="0">
                <a:ea typeface="宋体" charset="-122"/>
                <a:sym typeface="Symbol" pitchFamily="18" charset="2"/>
              </a:rPr>
              <a:t></a:t>
            </a:r>
            <a:r>
              <a:rPr lang="en-US" altLang="zh-CN" sz="1800" baseline="-25000" dirty="0">
                <a:ea typeface="宋体" charset="-122"/>
                <a:sym typeface="Greek Symbols" pitchFamily="18" charset="2"/>
              </a:rPr>
              <a:t>1</a:t>
            </a:r>
            <a:r>
              <a:rPr lang="en-US" altLang="zh-CN" sz="1800" dirty="0">
                <a:ea typeface="宋体" charset="-122"/>
                <a:sym typeface="Greek Symbols" pitchFamily="18" charset="2"/>
              </a:rPr>
              <a:t> </a:t>
            </a:r>
            <a:r>
              <a:rPr lang="en-US" altLang="zh-CN" sz="1800" dirty="0">
                <a:ea typeface="宋体" charset="-122"/>
                <a:sym typeface="Symbol" pitchFamily="18" charset="2"/>
              </a:rPr>
              <a:t></a:t>
            </a:r>
            <a:r>
              <a:rPr lang="en-US" altLang="zh-CN" sz="1800" dirty="0">
                <a:ea typeface="宋体" charset="-122"/>
                <a:sym typeface="Monotype Sorts" pitchFamily="2" charset="2"/>
              </a:rPr>
              <a:t> </a:t>
            </a:r>
            <a:r>
              <a:rPr lang="en-US" altLang="zh-CN" sz="1800" dirty="0">
                <a:ea typeface="宋体" charset="-122"/>
                <a:sym typeface="Symbol" pitchFamily="18" charset="2"/>
              </a:rPr>
              <a:t></a:t>
            </a:r>
            <a:r>
              <a:rPr lang="en-US" altLang="zh-CN" sz="1800" baseline="-25000" dirty="0">
                <a:ea typeface="宋体" charset="-122"/>
                <a:sym typeface="Greek Symbols" pitchFamily="18" charset="2"/>
              </a:rPr>
              <a:t>1</a:t>
            </a:r>
            <a:r>
              <a:rPr lang="en-US" altLang="zh-CN" sz="1800" dirty="0">
                <a:ea typeface="宋体" charset="-122"/>
                <a:sym typeface="Greek Symbols" pitchFamily="18" charset="2"/>
              </a:rPr>
              <a:t> and </a:t>
            </a:r>
            <a:r>
              <a:rPr lang="en-US" altLang="zh-CN" sz="1800" dirty="0">
                <a:ea typeface="宋体" charset="-122"/>
                <a:sym typeface="Symbol" pitchFamily="18" charset="2"/>
              </a:rPr>
              <a:t></a:t>
            </a:r>
            <a:r>
              <a:rPr lang="en-US" altLang="zh-CN" sz="1800" baseline="-25000" dirty="0">
                <a:ea typeface="宋体" charset="-122"/>
                <a:sym typeface="Greek Symbols" pitchFamily="18" charset="2"/>
              </a:rPr>
              <a:t>1</a:t>
            </a:r>
            <a:r>
              <a:rPr lang="en-US" altLang="zh-CN" sz="1800" dirty="0">
                <a:ea typeface="宋体" charset="-122"/>
                <a:sym typeface="Greek Symbols" pitchFamily="18" charset="2"/>
              </a:rPr>
              <a:t> </a:t>
            </a:r>
            <a:r>
              <a:rPr lang="en-US" altLang="zh-CN" sz="1800" dirty="0">
                <a:ea typeface="宋体" charset="-122"/>
                <a:sym typeface="Symbol" pitchFamily="18" charset="2"/>
              </a:rPr>
              <a:t></a:t>
            </a:r>
            <a:r>
              <a:rPr lang="en-US" altLang="zh-CN" sz="1800" dirty="0">
                <a:ea typeface="宋体" charset="-122"/>
                <a:sym typeface="Monotype Sorts" pitchFamily="2" charset="2"/>
              </a:rPr>
              <a:t> </a:t>
            </a:r>
            <a:r>
              <a:rPr lang="en-US" altLang="zh-CN" sz="1800" dirty="0">
                <a:ea typeface="宋体" charset="-122"/>
                <a:sym typeface="Symbol" pitchFamily="18" charset="2"/>
              </a:rPr>
              <a:t></a:t>
            </a:r>
            <a:r>
              <a:rPr lang="en-US" altLang="zh-CN" sz="1800" baseline="-25000" dirty="0">
                <a:ea typeface="宋体" charset="-122"/>
                <a:sym typeface="Greek Symbols" pitchFamily="18" charset="2"/>
              </a:rPr>
              <a:t>2</a:t>
            </a:r>
            <a:r>
              <a:rPr lang="en-US" altLang="zh-CN" sz="1800" dirty="0">
                <a:ea typeface="宋体" charset="-122"/>
                <a:sym typeface="Greek Symbols" pitchFamily="18" charset="2"/>
              </a:rPr>
              <a:t> with </a:t>
            </a:r>
            <a:r>
              <a:rPr lang="en-US" altLang="zh-CN" sz="1800" dirty="0">
                <a:ea typeface="宋体" charset="-122"/>
                <a:sym typeface="Symbol" pitchFamily="18" charset="2"/>
              </a:rPr>
              <a:t></a:t>
            </a:r>
            <a:r>
              <a:rPr lang="en-US" altLang="zh-CN" sz="1800" baseline="-25000" dirty="0">
                <a:ea typeface="宋体" charset="-122"/>
                <a:sym typeface="Greek Symbols" pitchFamily="18" charset="2"/>
              </a:rPr>
              <a:t>1</a:t>
            </a:r>
            <a:r>
              <a:rPr lang="en-US" altLang="zh-CN" sz="1800" dirty="0">
                <a:ea typeface="宋体" charset="-122"/>
                <a:sym typeface="Greek Symbols" pitchFamily="18" charset="2"/>
              </a:rPr>
              <a:t> </a:t>
            </a:r>
            <a:r>
              <a:rPr lang="en-US" altLang="zh-CN" sz="1800" dirty="0">
                <a:ea typeface="宋体" charset="-122"/>
                <a:sym typeface="Symbol" pitchFamily="18" charset="2"/>
              </a:rPr>
              <a:t></a:t>
            </a:r>
            <a:r>
              <a:rPr lang="en-US" altLang="zh-CN" sz="1800" dirty="0">
                <a:ea typeface="宋体" charset="-122"/>
                <a:sym typeface="Monotype Sorts" pitchFamily="2" charset="2"/>
              </a:rPr>
              <a:t> </a:t>
            </a:r>
            <a:r>
              <a:rPr lang="en-US" altLang="zh-CN" sz="1800" dirty="0">
                <a:ea typeface="宋体" charset="-122"/>
                <a:sym typeface="Symbol" pitchFamily="18" charset="2"/>
              </a:rPr>
              <a:t></a:t>
            </a:r>
            <a:r>
              <a:rPr lang="en-US" altLang="zh-CN" sz="1800" baseline="-25000" dirty="0">
                <a:ea typeface="宋体" charset="-122"/>
                <a:sym typeface="Greek Symbols" pitchFamily="18" charset="2"/>
              </a:rPr>
              <a:t>1</a:t>
            </a:r>
            <a:r>
              <a:rPr lang="en-US" altLang="zh-CN" sz="1800" dirty="0">
                <a:ea typeface="宋体" charset="-122"/>
                <a:sym typeface="Greek Symbols" pitchFamily="18" charset="2"/>
              </a:rPr>
              <a:t> </a:t>
            </a:r>
            <a:r>
              <a:rPr lang="en-US" altLang="zh-CN" sz="1800" dirty="0">
                <a:ea typeface="宋体" charset="-122"/>
                <a:sym typeface="Symbol" pitchFamily="18" charset="2"/>
              </a:rPr>
              <a:t></a:t>
            </a:r>
            <a:r>
              <a:rPr lang="en-US" altLang="zh-CN" sz="1800" baseline="-25000" dirty="0">
                <a:ea typeface="宋体" charset="-122"/>
                <a:sym typeface="Greek Symbols" pitchFamily="18" charset="2"/>
              </a:rPr>
              <a:t>2</a:t>
            </a:r>
            <a:r>
              <a:rPr lang="en-US" altLang="zh-CN" sz="1800" dirty="0">
                <a:ea typeface="宋体" charset="-122"/>
                <a:sym typeface="Greek Symbols" pitchFamily="18" charset="2"/>
              </a:rPr>
              <a:t> </a:t>
            </a:r>
            <a:br>
              <a:rPr lang="en-US" altLang="zh-CN" sz="1800" dirty="0">
                <a:ea typeface="宋体" charset="-122"/>
                <a:sym typeface="Greek Symbols" pitchFamily="18" charset="2"/>
              </a:rPr>
            </a:br>
            <a:r>
              <a:rPr lang="en-US" altLang="zh-CN" sz="1800" dirty="0">
                <a:ea typeface="宋体" charset="-122"/>
                <a:sym typeface="Greek Symbols" pitchFamily="18" charset="2"/>
              </a:rPr>
              <a:t>	     Find a functional dependency </a:t>
            </a:r>
            <a:r>
              <a:rPr lang="en-US" altLang="zh-CN" sz="1800" dirty="0">
                <a:ea typeface="宋体" charset="-122"/>
                <a:sym typeface="Symbol" pitchFamily="18" charset="2"/>
              </a:rPr>
              <a:t></a:t>
            </a:r>
            <a:r>
              <a:rPr lang="en-US" altLang="zh-CN" sz="1800" dirty="0">
                <a:ea typeface="宋体" charset="-122"/>
                <a:sym typeface="Greek Symbols" pitchFamily="18" charset="2"/>
              </a:rPr>
              <a:t> </a:t>
            </a:r>
            <a:r>
              <a:rPr lang="en-US" altLang="zh-CN" sz="1800" dirty="0">
                <a:ea typeface="宋体" charset="-122"/>
                <a:sym typeface="Symbol" pitchFamily="18" charset="2"/>
              </a:rPr>
              <a:t></a:t>
            </a:r>
            <a:r>
              <a:rPr lang="en-US" altLang="zh-CN" sz="1800" dirty="0">
                <a:ea typeface="宋体" charset="-122"/>
                <a:sym typeface="Monotype Sorts" pitchFamily="2" charset="2"/>
              </a:rPr>
              <a:t> </a:t>
            </a:r>
            <a:r>
              <a:rPr lang="en-US" altLang="zh-CN" sz="1800" dirty="0">
                <a:ea typeface="宋体" charset="-122"/>
                <a:sym typeface="Symbol" pitchFamily="18" charset="2"/>
              </a:rPr>
              <a:t></a:t>
            </a:r>
            <a:r>
              <a:rPr lang="en-US" altLang="zh-CN" sz="1800" dirty="0">
                <a:ea typeface="宋体" charset="-122"/>
                <a:sym typeface="Greek Symbols" pitchFamily="18" charset="2"/>
              </a:rPr>
              <a:t> </a:t>
            </a:r>
            <a:r>
              <a:rPr lang="en-US" altLang="zh-CN" sz="1800" dirty="0">
                <a:ea typeface="宋体" charset="-122"/>
              </a:rPr>
              <a:t>in </a:t>
            </a:r>
            <a:r>
              <a:rPr lang="en-US" altLang="zh-CN" sz="1800" i="1" dirty="0">
                <a:ea typeface="宋体" charset="-122"/>
                <a:sym typeface="Greek Symbols" pitchFamily="18" charset="2"/>
              </a:rPr>
              <a:t>F</a:t>
            </a:r>
            <a:r>
              <a:rPr lang="en-US" altLang="zh-CN" sz="1800" i="1" baseline="-25000" dirty="0">
                <a:ea typeface="宋体" charset="-122"/>
                <a:sym typeface="Greek Symbols" pitchFamily="18" charset="2"/>
              </a:rPr>
              <a:t>c  </a:t>
            </a:r>
            <a:r>
              <a:rPr lang="en-US" altLang="zh-CN" sz="1800" dirty="0">
                <a:ea typeface="宋体" charset="-122"/>
                <a:sym typeface="Greek Symbols" pitchFamily="18" charset="2"/>
              </a:rPr>
              <a:t>with an </a:t>
            </a:r>
            <a:br>
              <a:rPr lang="en-US" altLang="zh-CN" sz="1800" dirty="0">
                <a:ea typeface="宋体" charset="-122"/>
                <a:sym typeface="Greek Symbols" pitchFamily="18" charset="2"/>
              </a:rPr>
            </a:br>
            <a:r>
              <a:rPr lang="en-US" altLang="zh-CN" sz="1800" dirty="0">
                <a:ea typeface="宋体" charset="-122"/>
                <a:sym typeface="Greek Symbols" pitchFamily="18" charset="2"/>
              </a:rPr>
              <a:t>		extraneous attribute either in </a:t>
            </a:r>
            <a:r>
              <a:rPr lang="en-US" altLang="zh-CN" sz="1800" dirty="0">
                <a:ea typeface="宋体" charset="-122"/>
                <a:sym typeface="Symbol" pitchFamily="18" charset="2"/>
              </a:rPr>
              <a:t></a:t>
            </a:r>
            <a:r>
              <a:rPr lang="en-US" altLang="zh-CN" sz="1800" dirty="0">
                <a:ea typeface="宋体" charset="-122"/>
                <a:sym typeface="Greek Symbols" pitchFamily="18" charset="2"/>
              </a:rPr>
              <a:t> or in </a:t>
            </a:r>
            <a:r>
              <a:rPr lang="en-US" altLang="zh-CN" sz="1800" dirty="0">
                <a:ea typeface="宋体" charset="-122"/>
                <a:sym typeface="Symbol" pitchFamily="18" charset="2"/>
              </a:rPr>
              <a:t></a:t>
            </a:r>
            <a:r>
              <a:rPr lang="en-US" altLang="zh-CN" sz="1800" dirty="0">
                <a:ea typeface="宋体" charset="-122"/>
                <a:sym typeface="Monotype Sorts" pitchFamily="2" charset="2"/>
              </a:rPr>
              <a:t> </a:t>
            </a:r>
            <a:br>
              <a:rPr lang="en-US" altLang="zh-CN" sz="1800" dirty="0">
                <a:ea typeface="宋体" charset="-122"/>
                <a:sym typeface="Greek Symbols" pitchFamily="18" charset="2"/>
              </a:rPr>
            </a:br>
            <a:r>
              <a:rPr lang="en-US" altLang="zh-CN" sz="1800" dirty="0">
                <a:ea typeface="宋体" charset="-122"/>
                <a:sym typeface="Greek Symbols" pitchFamily="18" charset="2"/>
              </a:rPr>
              <a:t>                       /* Note: test for extraneous attributes done using </a:t>
            </a:r>
            <a:r>
              <a:rPr lang="en-US" altLang="zh-CN" sz="1800" i="1" dirty="0">
                <a:ea typeface="宋体" charset="-122"/>
                <a:sym typeface="Greek Symbols" pitchFamily="18" charset="2"/>
              </a:rPr>
              <a:t>F</a:t>
            </a:r>
            <a:r>
              <a:rPr lang="en-US" altLang="zh-CN" sz="1800" i="1" baseline="-25000" dirty="0">
                <a:ea typeface="宋体" charset="-122"/>
                <a:sym typeface="Greek Symbols" pitchFamily="18" charset="2"/>
              </a:rPr>
              <a:t>c,</a:t>
            </a:r>
            <a:r>
              <a:rPr lang="en-US" altLang="zh-CN" sz="1800" dirty="0">
                <a:ea typeface="宋体" charset="-122"/>
                <a:sym typeface="Greek Symbols" pitchFamily="18" charset="2"/>
              </a:rPr>
              <a:t> not F*/</a:t>
            </a:r>
            <a:br>
              <a:rPr lang="en-US" altLang="zh-CN" sz="1800" dirty="0">
                <a:ea typeface="宋体" charset="-122"/>
                <a:sym typeface="Greek Symbols" pitchFamily="18" charset="2"/>
              </a:rPr>
            </a:br>
            <a:r>
              <a:rPr lang="en-US" altLang="zh-CN" sz="1800" dirty="0">
                <a:ea typeface="宋体" charset="-122"/>
                <a:sym typeface="Greek Symbols" pitchFamily="18" charset="2"/>
              </a:rPr>
              <a:t> 	     If an extraneous attribute is found, delete it from </a:t>
            </a:r>
            <a:r>
              <a:rPr lang="en-US" altLang="zh-CN" sz="1800" dirty="0">
                <a:ea typeface="宋体" charset="-122"/>
                <a:sym typeface="Symbol" pitchFamily="18" charset="2"/>
              </a:rPr>
              <a:t></a:t>
            </a:r>
            <a:r>
              <a:rPr lang="en-US" altLang="zh-CN" sz="1800" dirty="0">
                <a:ea typeface="宋体" charset="-122"/>
                <a:sym typeface="Greek Symbols" pitchFamily="18" charset="2"/>
              </a:rPr>
              <a:t> </a:t>
            </a:r>
            <a:r>
              <a:rPr lang="en-US" altLang="zh-CN" sz="1800" dirty="0">
                <a:ea typeface="宋体" charset="-122"/>
                <a:sym typeface="Symbol" pitchFamily="18" charset="2"/>
              </a:rPr>
              <a:t></a:t>
            </a:r>
            <a:r>
              <a:rPr lang="en-US" altLang="zh-CN" sz="1800" dirty="0">
                <a:ea typeface="宋体" charset="-122"/>
                <a:sym typeface="Monotype Sorts" pitchFamily="2" charset="2"/>
              </a:rPr>
              <a:t> </a:t>
            </a:r>
            <a:r>
              <a:rPr lang="en-US" altLang="zh-CN" sz="1800" dirty="0">
                <a:ea typeface="宋体" charset="-122"/>
                <a:sym typeface="Symbol" pitchFamily="18" charset="2"/>
              </a:rPr>
              <a:t></a:t>
            </a:r>
            <a:r>
              <a:rPr lang="en-US" altLang="zh-CN" sz="1800" i="1" dirty="0">
                <a:ea typeface="宋体" charset="-122"/>
                <a:sym typeface="Greek Symbols" pitchFamily="18" charset="2"/>
              </a:rPr>
              <a:t> </a:t>
            </a:r>
            <a:br>
              <a:rPr lang="en-US" altLang="zh-CN" sz="1800" dirty="0">
                <a:ea typeface="宋体" charset="-122"/>
                <a:sym typeface="Greek Symbols" pitchFamily="18" charset="2"/>
              </a:rPr>
            </a:br>
            <a:r>
              <a:rPr lang="en-US" altLang="zh-CN" sz="1800" dirty="0">
                <a:ea typeface="宋体" charset="-122"/>
                <a:sym typeface="Greek Symbols" pitchFamily="18" charset="2"/>
              </a:rPr>
              <a:t>	</a:t>
            </a:r>
            <a:r>
              <a:rPr lang="en-US" altLang="zh-CN" sz="1800" b="1" dirty="0">
                <a:ea typeface="宋体" charset="-122"/>
                <a:sym typeface="Greek Symbols" pitchFamily="18" charset="2"/>
              </a:rPr>
              <a:t>until </a:t>
            </a:r>
            <a:r>
              <a:rPr lang="en-US" altLang="zh-CN" sz="1800" i="1" dirty="0">
                <a:ea typeface="宋体" charset="-122"/>
                <a:sym typeface="Greek Symbols" pitchFamily="18" charset="2"/>
              </a:rPr>
              <a:t>F</a:t>
            </a:r>
            <a:r>
              <a:rPr lang="en-US" altLang="zh-CN" sz="1800" i="1" baseline="-25000" dirty="0">
                <a:ea typeface="宋体" charset="-122"/>
                <a:sym typeface="Greek Symbols" pitchFamily="18" charset="2"/>
              </a:rPr>
              <a:t>c</a:t>
            </a:r>
            <a:r>
              <a:rPr lang="en-US" altLang="zh-CN" sz="1800" dirty="0">
                <a:ea typeface="宋体" charset="-122"/>
                <a:sym typeface="Greek Symbols" pitchFamily="18" charset="2"/>
              </a:rPr>
              <a:t> does not change</a:t>
            </a:r>
          </a:p>
          <a:p>
            <a:pPr lvl="1">
              <a:lnSpc>
                <a:spcPct val="90000"/>
              </a:lnSpc>
            </a:pPr>
            <a:r>
              <a:rPr lang="en-US" altLang="zh-CN" dirty="0">
                <a:ea typeface="宋体" charset="-122"/>
                <a:sym typeface="Greek Symbols" pitchFamily="18" charset="2"/>
              </a:rPr>
              <a:t>Note: Union rule may become applicable after some extraneous attributes have been deleted, so it has to be re-applied</a:t>
            </a:r>
          </a:p>
          <a:p>
            <a:pPr>
              <a:lnSpc>
                <a:spcPct val="90000"/>
              </a:lnSpc>
            </a:pPr>
            <a:endParaRPr lang="en-US" altLang="zh-CN" dirty="0">
              <a:ea typeface="宋体" charset="-122"/>
              <a:sym typeface="Greek Symbols" pitchFamily="18" charset="2"/>
            </a:endParaRPr>
          </a:p>
          <a:p>
            <a:pPr>
              <a:lnSpc>
                <a:spcPct val="90000"/>
              </a:lnSpc>
            </a:pPr>
            <a:endParaRPr lang="en-US" altLang="zh-CN" dirty="0">
              <a:ea typeface="宋体" charset="-122"/>
            </a:endParaRPr>
          </a:p>
        </p:txBody>
      </p:sp>
    </p:spTree>
    <p:extLst>
      <p:ext uri="{BB962C8B-B14F-4D97-AF65-F5344CB8AC3E}">
        <p14:creationId xmlns:p14="http://schemas.microsoft.com/office/powerpoint/2010/main" val="189161821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19875">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19875">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19875">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719875">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71987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9875" grpId="0" build="p"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1922" name="Rectangle 2"/>
          <p:cNvSpPr>
            <a:spLocks noGrp="1" noChangeArrowheads="1"/>
          </p:cNvSpPr>
          <p:nvPr>
            <p:ph type="title"/>
          </p:nvPr>
        </p:nvSpPr>
        <p:spPr>
          <a:xfrm>
            <a:off x="919163" y="158526"/>
            <a:ext cx="8277225" cy="457200"/>
          </a:xfrm>
        </p:spPr>
        <p:txBody>
          <a:bodyPr/>
          <a:lstStyle/>
          <a:p>
            <a:pPr>
              <a:defRPr/>
            </a:pPr>
            <a:r>
              <a:rPr lang="en-US" altLang="zh-CN" dirty="0">
                <a:ea typeface="宋体" charset="-122"/>
              </a:rPr>
              <a:t>Computing a Canonical Cover</a:t>
            </a:r>
          </a:p>
        </p:txBody>
      </p:sp>
      <p:sp>
        <p:nvSpPr>
          <p:cNvPr id="22531" name="Rectangle 3"/>
          <p:cNvSpPr>
            <a:spLocks noGrp="1" noChangeArrowheads="1"/>
          </p:cNvSpPr>
          <p:nvPr>
            <p:ph type="body" idx="1"/>
          </p:nvPr>
        </p:nvSpPr>
        <p:spPr>
          <a:xfrm>
            <a:off x="927100" y="830263"/>
            <a:ext cx="8220075" cy="5797550"/>
          </a:xfrm>
        </p:spPr>
        <p:txBody>
          <a:bodyPr/>
          <a:lstStyle/>
          <a:p>
            <a:pPr>
              <a:tabLst>
                <a:tab pos="684213" algn="l"/>
                <a:tab pos="2917825" algn="l"/>
              </a:tabLst>
            </a:pPr>
            <a:r>
              <a:rPr lang="en-US" altLang="zh-CN" sz="1600" i="1" dirty="0">
                <a:ea typeface="宋体" charset="-122"/>
              </a:rPr>
              <a:t>R </a:t>
            </a:r>
            <a:r>
              <a:rPr lang="en-US" altLang="zh-CN" sz="1600" dirty="0">
                <a:ea typeface="宋体" charset="-122"/>
              </a:rPr>
              <a:t>= (</a:t>
            </a:r>
            <a:r>
              <a:rPr lang="en-US" altLang="zh-CN" sz="1600" i="1" dirty="0">
                <a:ea typeface="宋体" charset="-122"/>
              </a:rPr>
              <a:t>A, B, C)</a:t>
            </a:r>
            <a:br>
              <a:rPr lang="en-US" altLang="zh-CN" sz="1600" i="1" dirty="0">
                <a:ea typeface="宋体" charset="-122"/>
              </a:rPr>
            </a:br>
            <a:r>
              <a:rPr lang="en-US" altLang="zh-CN" sz="1600" i="1" dirty="0">
                <a:ea typeface="宋体" charset="-122"/>
              </a:rPr>
              <a:t>F = {A </a:t>
            </a:r>
            <a:r>
              <a:rPr lang="en-US" altLang="zh-CN" sz="1600" dirty="0">
                <a:ea typeface="宋体" charset="-122"/>
                <a:sym typeface="Symbol" pitchFamily="18" charset="2"/>
              </a:rPr>
              <a:t></a:t>
            </a:r>
            <a:r>
              <a:rPr lang="en-US" altLang="zh-CN" sz="1600" dirty="0">
                <a:ea typeface="宋体" charset="-122"/>
                <a:sym typeface="Monotype Sorts" pitchFamily="2" charset="2"/>
              </a:rPr>
              <a:t> </a:t>
            </a:r>
            <a:r>
              <a:rPr lang="en-US" altLang="zh-CN" sz="1600" i="1" dirty="0">
                <a:ea typeface="宋体" charset="-122"/>
                <a:sym typeface="Monotype Sorts" pitchFamily="2" charset="2"/>
              </a:rPr>
              <a:t>BC,   B </a:t>
            </a:r>
            <a:r>
              <a:rPr lang="en-US" altLang="zh-CN" sz="1600" dirty="0">
                <a:ea typeface="宋体" charset="-122"/>
                <a:sym typeface="Symbol" pitchFamily="18" charset="2"/>
              </a:rPr>
              <a:t></a:t>
            </a:r>
            <a:r>
              <a:rPr lang="en-US" altLang="zh-CN" sz="1600" dirty="0">
                <a:ea typeface="宋体" charset="-122"/>
                <a:sym typeface="Monotype Sorts" pitchFamily="2" charset="2"/>
              </a:rPr>
              <a:t> </a:t>
            </a:r>
            <a:r>
              <a:rPr lang="en-US" altLang="zh-CN" sz="1600" i="1" dirty="0">
                <a:ea typeface="宋体" charset="-122"/>
                <a:sym typeface="Monotype Sorts" pitchFamily="2" charset="2"/>
              </a:rPr>
              <a:t>C,   A </a:t>
            </a:r>
            <a:r>
              <a:rPr lang="en-US" altLang="zh-CN" sz="1600" dirty="0">
                <a:ea typeface="宋体" charset="-122"/>
                <a:sym typeface="Symbol" pitchFamily="18" charset="2"/>
              </a:rPr>
              <a:t></a:t>
            </a:r>
            <a:r>
              <a:rPr lang="en-US" altLang="zh-CN" sz="1600" dirty="0">
                <a:ea typeface="宋体" charset="-122"/>
                <a:sym typeface="Monotype Sorts" pitchFamily="2" charset="2"/>
              </a:rPr>
              <a:t> </a:t>
            </a:r>
            <a:r>
              <a:rPr lang="en-US" altLang="zh-CN" sz="1600" i="1" dirty="0">
                <a:ea typeface="宋体" charset="-122"/>
                <a:sym typeface="Monotype Sorts" pitchFamily="2" charset="2"/>
              </a:rPr>
              <a:t>B,  AB</a:t>
            </a:r>
            <a:r>
              <a:rPr lang="en-US" altLang="zh-CN" sz="1600" dirty="0">
                <a:ea typeface="宋体" charset="-122"/>
                <a:sym typeface="Monotype Sorts" pitchFamily="2" charset="2"/>
              </a:rPr>
              <a:t> </a:t>
            </a:r>
            <a:r>
              <a:rPr lang="en-US" altLang="zh-CN" sz="1600" dirty="0">
                <a:ea typeface="宋体" charset="-122"/>
                <a:sym typeface="Symbol" pitchFamily="18" charset="2"/>
              </a:rPr>
              <a:t></a:t>
            </a:r>
            <a:r>
              <a:rPr lang="en-US" altLang="zh-CN" sz="1600" dirty="0">
                <a:ea typeface="宋体" charset="-122"/>
                <a:sym typeface="Monotype Sorts" pitchFamily="2" charset="2"/>
              </a:rPr>
              <a:t> </a:t>
            </a:r>
            <a:r>
              <a:rPr lang="en-US" altLang="zh-CN" sz="1600" i="1" dirty="0">
                <a:ea typeface="宋体" charset="-122"/>
                <a:sym typeface="Monotype Sorts" pitchFamily="2" charset="2"/>
              </a:rPr>
              <a:t>C</a:t>
            </a:r>
            <a:r>
              <a:rPr lang="en-US" altLang="zh-CN" sz="1600" dirty="0">
                <a:ea typeface="宋体" charset="-122"/>
                <a:sym typeface="Monotype Sorts" pitchFamily="2" charset="2"/>
              </a:rPr>
              <a:t>}</a:t>
            </a:r>
          </a:p>
          <a:p>
            <a:pPr>
              <a:tabLst>
                <a:tab pos="684213" algn="l"/>
                <a:tab pos="2917825" algn="l"/>
              </a:tabLst>
            </a:pPr>
            <a:r>
              <a:rPr lang="en-US" altLang="zh-CN" sz="1600" dirty="0">
                <a:ea typeface="宋体" charset="-122"/>
                <a:sym typeface="Monotype Sorts" pitchFamily="2" charset="2"/>
              </a:rPr>
              <a:t>Combine </a:t>
            </a:r>
            <a:r>
              <a:rPr lang="en-US" altLang="zh-CN" sz="1600" i="1" dirty="0">
                <a:ea typeface="宋体" charset="-122"/>
                <a:sym typeface="Monotype Sorts" pitchFamily="2" charset="2"/>
              </a:rPr>
              <a:t>A </a:t>
            </a:r>
            <a:r>
              <a:rPr lang="en-US" altLang="zh-CN" sz="1600" dirty="0">
                <a:ea typeface="宋体" charset="-122"/>
                <a:sym typeface="Symbol" pitchFamily="18" charset="2"/>
              </a:rPr>
              <a:t></a:t>
            </a:r>
            <a:r>
              <a:rPr lang="en-US" altLang="zh-CN" sz="1600" dirty="0">
                <a:ea typeface="宋体" charset="-122"/>
                <a:sym typeface="Monotype Sorts" pitchFamily="2" charset="2"/>
              </a:rPr>
              <a:t> </a:t>
            </a:r>
            <a:r>
              <a:rPr lang="en-US" altLang="zh-CN" sz="1600" i="1" dirty="0">
                <a:ea typeface="宋体" charset="-122"/>
                <a:sym typeface="Monotype Sorts" pitchFamily="2" charset="2"/>
              </a:rPr>
              <a:t>BC </a:t>
            </a:r>
            <a:r>
              <a:rPr lang="en-US" altLang="zh-CN" sz="1600" dirty="0">
                <a:ea typeface="宋体" charset="-122"/>
                <a:sym typeface="Monotype Sorts" pitchFamily="2" charset="2"/>
              </a:rPr>
              <a:t>and </a:t>
            </a:r>
            <a:r>
              <a:rPr lang="en-US" altLang="zh-CN" sz="1600" i="1" dirty="0">
                <a:ea typeface="宋体" charset="-122"/>
                <a:sym typeface="Monotype Sorts" pitchFamily="2" charset="2"/>
              </a:rPr>
              <a:t>A </a:t>
            </a:r>
            <a:r>
              <a:rPr lang="en-US" altLang="zh-CN" sz="1600" dirty="0">
                <a:ea typeface="宋体" charset="-122"/>
                <a:sym typeface="Symbol" pitchFamily="18" charset="2"/>
              </a:rPr>
              <a:t></a:t>
            </a:r>
            <a:r>
              <a:rPr lang="en-US" altLang="zh-CN" sz="1600" dirty="0">
                <a:ea typeface="宋体" charset="-122"/>
                <a:sym typeface="Monotype Sorts" pitchFamily="2" charset="2"/>
              </a:rPr>
              <a:t> </a:t>
            </a:r>
            <a:r>
              <a:rPr lang="en-US" altLang="zh-CN" sz="1600" i="1" dirty="0">
                <a:ea typeface="宋体" charset="-122"/>
                <a:sym typeface="Monotype Sorts" pitchFamily="2" charset="2"/>
              </a:rPr>
              <a:t>B </a:t>
            </a:r>
            <a:r>
              <a:rPr lang="en-US" altLang="zh-CN" sz="1600" dirty="0">
                <a:ea typeface="宋体" charset="-122"/>
                <a:sym typeface="Monotype Sorts" pitchFamily="2" charset="2"/>
              </a:rPr>
              <a:t>into </a:t>
            </a:r>
            <a:r>
              <a:rPr lang="en-US" altLang="zh-CN" sz="1600" i="1" dirty="0">
                <a:ea typeface="宋体" charset="-122"/>
                <a:sym typeface="Monotype Sorts" pitchFamily="2" charset="2"/>
              </a:rPr>
              <a:t>A </a:t>
            </a:r>
            <a:r>
              <a:rPr lang="en-US" altLang="zh-CN" sz="1600" dirty="0">
                <a:ea typeface="宋体" charset="-122"/>
                <a:sym typeface="Symbol" pitchFamily="18" charset="2"/>
              </a:rPr>
              <a:t></a:t>
            </a:r>
            <a:r>
              <a:rPr lang="en-US" altLang="zh-CN" sz="1600" dirty="0">
                <a:ea typeface="宋体" charset="-122"/>
                <a:sym typeface="Monotype Sorts" pitchFamily="2" charset="2"/>
              </a:rPr>
              <a:t> </a:t>
            </a:r>
            <a:r>
              <a:rPr lang="en-US" altLang="zh-CN" sz="1600" i="1" dirty="0">
                <a:ea typeface="宋体" charset="-122"/>
                <a:sym typeface="Monotype Sorts" pitchFamily="2" charset="2"/>
              </a:rPr>
              <a:t>BC</a:t>
            </a:r>
          </a:p>
          <a:p>
            <a:pPr lvl="1">
              <a:tabLst>
                <a:tab pos="684213" algn="l"/>
                <a:tab pos="2917825" algn="l"/>
              </a:tabLst>
            </a:pPr>
            <a:r>
              <a:rPr lang="en-US" altLang="zh-CN" sz="1600" dirty="0">
                <a:ea typeface="宋体" charset="-122"/>
                <a:sym typeface="Monotype Sorts" pitchFamily="2" charset="2"/>
              </a:rPr>
              <a:t>Set is now </a:t>
            </a:r>
            <a:r>
              <a:rPr lang="en-US" altLang="zh-CN" sz="1600" i="1" dirty="0">
                <a:ea typeface="宋体" charset="-122"/>
              </a:rPr>
              <a:t>{A </a:t>
            </a:r>
            <a:r>
              <a:rPr lang="en-US" altLang="zh-CN" sz="1600" dirty="0">
                <a:ea typeface="宋体" charset="-122"/>
                <a:sym typeface="Symbol" pitchFamily="18" charset="2"/>
              </a:rPr>
              <a:t></a:t>
            </a:r>
            <a:r>
              <a:rPr lang="en-US" altLang="zh-CN" sz="1600" dirty="0">
                <a:ea typeface="宋体" charset="-122"/>
                <a:sym typeface="Monotype Sorts" pitchFamily="2" charset="2"/>
              </a:rPr>
              <a:t> </a:t>
            </a:r>
            <a:r>
              <a:rPr lang="en-US" altLang="zh-CN" sz="1600" i="1" dirty="0">
                <a:ea typeface="宋体" charset="-122"/>
                <a:sym typeface="Monotype Sorts" pitchFamily="2" charset="2"/>
              </a:rPr>
              <a:t>BC, B </a:t>
            </a:r>
            <a:r>
              <a:rPr lang="en-US" altLang="zh-CN" sz="1600" dirty="0">
                <a:ea typeface="宋体" charset="-122"/>
                <a:sym typeface="Symbol" pitchFamily="18" charset="2"/>
              </a:rPr>
              <a:t></a:t>
            </a:r>
            <a:r>
              <a:rPr lang="en-US" altLang="zh-CN" sz="1600" dirty="0">
                <a:ea typeface="宋体" charset="-122"/>
                <a:sym typeface="Monotype Sorts" pitchFamily="2" charset="2"/>
              </a:rPr>
              <a:t> </a:t>
            </a:r>
            <a:r>
              <a:rPr lang="en-US" altLang="zh-CN" sz="1600" i="1" dirty="0">
                <a:ea typeface="宋体" charset="-122"/>
                <a:sym typeface="Monotype Sorts" pitchFamily="2" charset="2"/>
              </a:rPr>
              <a:t>C, AB</a:t>
            </a:r>
            <a:r>
              <a:rPr lang="en-US" altLang="zh-CN" sz="1600" dirty="0">
                <a:ea typeface="宋体" charset="-122"/>
                <a:sym typeface="Monotype Sorts" pitchFamily="2" charset="2"/>
              </a:rPr>
              <a:t> </a:t>
            </a:r>
            <a:r>
              <a:rPr lang="en-US" altLang="zh-CN" sz="1600" dirty="0">
                <a:ea typeface="宋体" charset="-122"/>
                <a:sym typeface="Symbol" pitchFamily="18" charset="2"/>
              </a:rPr>
              <a:t></a:t>
            </a:r>
            <a:r>
              <a:rPr lang="en-US" altLang="zh-CN" sz="1600" dirty="0">
                <a:ea typeface="宋体" charset="-122"/>
                <a:sym typeface="Monotype Sorts" pitchFamily="2" charset="2"/>
              </a:rPr>
              <a:t> </a:t>
            </a:r>
            <a:r>
              <a:rPr lang="en-US" altLang="zh-CN" sz="1600" i="1" dirty="0">
                <a:ea typeface="宋体" charset="-122"/>
                <a:sym typeface="Monotype Sorts" pitchFamily="2" charset="2"/>
              </a:rPr>
              <a:t>C</a:t>
            </a:r>
            <a:r>
              <a:rPr lang="en-US" altLang="zh-CN" sz="1600" dirty="0">
                <a:ea typeface="宋体" charset="-122"/>
                <a:sym typeface="Monotype Sorts" pitchFamily="2" charset="2"/>
              </a:rPr>
              <a:t>}</a:t>
            </a:r>
          </a:p>
          <a:p>
            <a:pPr>
              <a:tabLst>
                <a:tab pos="684213" algn="l"/>
                <a:tab pos="2917825" algn="l"/>
              </a:tabLst>
            </a:pPr>
            <a:r>
              <a:rPr lang="en-US" altLang="zh-CN" sz="1600" i="1" dirty="0">
                <a:ea typeface="宋体" charset="-122"/>
                <a:sym typeface="Monotype Sorts" pitchFamily="2" charset="2"/>
              </a:rPr>
              <a:t>A</a:t>
            </a:r>
            <a:r>
              <a:rPr lang="en-US" altLang="zh-CN" sz="1600" dirty="0">
                <a:ea typeface="宋体" charset="-122"/>
                <a:sym typeface="Monotype Sorts" pitchFamily="2" charset="2"/>
              </a:rPr>
              <a:t> is extraneous in </a:t>
            </a:r>
            <a:r>
              <a:rPr lang="en-US" altLang="zh-CN" sz="1600" i="1" dirty="0">
                <a:ea typeface="宋体" charset="-122"/>
                <a:sym typeface="Monotype Sorts" pitchFamily="2" charset="2"/>
              </a:rPr>
              <a:t>AB</a:t>
            </a:r>
            <a:r>
              <a:rPr lang="en-US" altLang="zh-CN" sz="1600" dirty="0">
                <a:ea typeface="宋体" charset="-122"/>
                <a:sym typeface="Monotype Sorts" pitchFamily="2" charset="2"/>
              </a:rPr>
              <a:t> </a:t>
            </a:r>
            <a:r>
              <a:rPr lang="en-US" altLang="zh-CN" sz="1600" dirty="0">
                <a:ea typeface="宋体" charset="-122"/>
                <a:sym typeface="Symbol" pitchFamily="18" charset="2"/>
              </a:rPr>
              <a:t></a:t>
            </a:r>
            <a:r>
              <a:rPr lang="en-US" altLang="zh-CN" sz="1600" dirty="0">
                <a:ea typeface="宋体" charset="-122"/>
                <a:sym typeface="Monotype Sorts" pitchFamily="2" charset="2"/>
              </a:rPr>
              <a:t> </a:t>
            </a:r>
            <a:r>
              <a:rPr lang="en-US" altLang="zh-CN" sz="1600" i="1" dirty="0">
                <a:ea typeface="宋体" charset="-122"/>
                <a:sym typeface="Monotype Sorts" pitchFamily="2" charset="2"/>
              </a:rPr>
              <a:t>C</a:t>
            </a:r>
          </a:p>
          <a:p>
            <a:pPr lvl="1">
              <a:tabLst>
                <a:tab pos="684213" algn="l"/>
                <a:tab pos="2917825" algn="l"/>
              </a:tabLst>
            </a:pPr>
            <a:r>
              <a:rPr lang="en-US" altLang="zh-CN" sz="1600" dirty="0">
                <a:ea typeface="宋体" charset="-122"/>
                <a:sym typeface="Monotype Sorts" pitchFamily="2" charset="2"/>
              </a:rPr>
              <a:t>Check if the result of deleting A from  </a:t>
            </a:r>
            <a:r>
              <a:rPr lang="en-US" altLang="zh-CN" sz="1600" i="1" dirty="0">
                <a:ea typeface="宋体" charset="-122"/>
                <a:sym typeface="Monotype Sorts" pitchFamily="2" charset="2"/>
              </a:rPr>
              <a:t>AB</a:t>
            </a:r>
            <a:r>
              <a:rPr lang="en-US" altLang="zh-CN" sz="1600" dirty="0">
                <a:ea typeface="宋体" charset="-122"/>
                <a:sym typeface="Monotype Sorts" pitchFamily="2" charset="2"/>
              </a:rPr>
              <a:t> </a:t>
            </a:r>
            <a:r>
              <a:rPr lang="en-US" altLang="zh-CN" sz="1600" dirty="0">
                <a:ea typeface="宋体" charset="-122"/>
                <a:sym typeface="Symbol" pitchFamily="18" charset="2"/>
              </a:rPr>
              <a:t></a:t>
            </a:r>
            <a:r>
              <a:rPr lang="en-US" altLang="zh-CN" sz="1600" dirty="0">
                <a:ea typeface="宋体" charset="-122"/>
                <a:sym typeface="Monotype Sorts" pitchFamily="2" charset="2"/>
              </a:rPr>
              <a:t> </a:t>
            </a:r>
            <a:r>
              <a:rPr lang="en-US" altLang="zh-CN" sz="1600" i="1" dirty="0">
                <a:ea typeface="宋体" charset="-122"/>
                <a:sym typeface="Monotype Sorts" pitchFamily="2" charset="2"/>
              </a:rPr>
              <a:t>C  </a:t>
            </a:r>
            <a:r>
              <a:rPr lang="en-US" altLang="zh-CN" sz="1600" dirty="0">
                <a:ea typeface="宋体" charset="-122"/>
                <a:sym typeface="Monotype Sorts" pitchFamily="2" charset="2"/>
              </a:rPr>
              <a:t>is implied by the other dependencies</a:t>
            </a:r>
          </a:p>
          <a:p>
            <a:pPr lvl="2">
              <a:tabLst>
                <a:tab pos="684213" algn="l"/>
                <a:tab pos="2917825" algn="l"/>
              </a:tabLst>
            </a:pPr>
            <a:r>
              <a:rPr lang="en-US" altLang="zh-CN" sz="1600" dirty="0">
                <a:ea typeface="宋体" charset="-122"/>
                <a:sym typeface="Monotype Sorts" pitchFamily="2" charset="2"/>
              </a:rPr>
              <a:t>Yes: in fact,  </a:t>
            </a:r>
            <a:r>
              <a:rPr lang="en-US" altLang="zh-CN" sz="1600" i="1" dirty="0">
                <a:ea typeface="宋体" charset="-122"/>
                <a:sym typeface="Monotype Sorts" pitchFamily="2" charset="2"/>
              </a:rPr>
              <a:t>B</a:t>
            </a:r>
            <a:r>
              <a:rPr lang="en-US" altLang="zh-CN" sz="1600" dirty="0">
                <a:ea typeface="宋体" charset="-122"/>
                <a:sym typeface="Monotype Sorts" pitchFamily="2" charset="2"/>
              </a:rPr>
              <a:t> </a:t>
            </a:r>
            <a:r>
              <a:rPr lang="en-US" altLang="zh-CN" sz="1600" dirty="0">
                <a:ea typeface="宋体" charset="-122"/>
                <a:sym typeface="Symbol" pitchFamily="18" charset="2"/>
              </a:rPr>
              <a:t></a:t>
            </a:r>
            <a:r>
              <a:rPr lang="en-US" altLang="zh-CN" sz="1600" dirty="0">
                <a:ea typeface="宋体" charset="-122"/>
                <a:sym typeface="Monotype Sorts" pitchFamily="2" charset="2"/>
              </a:rPr>
              <a:t> </a:t>
            </a:r>
            <a:r>
              <a:rPr lang="en-US" altLang="zh-CN" sz="1600" i="1" dirty="0">
                <a:ea typeface="宋体" charset="-122"/>
                <a:sym typeface="Monotype Sorts" pitchFamily="2" charset="2"/>
              </a:rPr>
              <a:t>C </a:t>
            </a:r>
            <a:r>
              <a:rPr lang="en-US" altLang="zh-CN" sz="1600" dirty="0">
                <a:ea typeface="宋体" charset="-122"/>
                <a:sym typeface="Monotype Sorts" pitchFamily="2" charset="2"/>
              </a:rPr>
              <a:t>is already present!</a:t>
            </a:r>
          </a:p>
          <a:p>
            <a:pPr lvl="1">
              <a:tabLst>
                <a:tab pos="684213" algn="l"/>
                <a:tab pos="2917825" algn="l"/>
              </a:tabLst>
            </a:pPr>
            <a:r>
              <a:rPr lang="en-US" altLang="zh-CN" sz="1600" dirty="0">
                <a:ea typeface="宋体" charset="-122"/>
                <a:sym typeface="Monotype Sorts" pitchFamily="2" charset="2"/>
              </a:rPr>
              <a:t>Set is now </a:t>
            </a:r>
            <a:r>
              <a:rPr lang="en-US" altLang="zh-CN" sz="1600" dirty="0">
                <a:ea typeface="宋体" charset="-122"/>
              </a:rPr>
              <a:t>{ </a:t>
            </a:r>
            <a:r>
              <a:rPr lang="en-US" altLang="zh-CN" sz="1600" i="1" dirty="0">
                <a:ea typeface="宋体" charset="-122"/>
              </a:rPr>
              <a:t>A </a:t>
            </a:r>
            <a:r>
              <a:rPr lang="en-US" altLang="zh-CN" sz="1600" dirty="0">
                <a:ea typeface="宋体" charset="-122"/>
                <a:sym typeface="Symbol" pitchFamily="18" charset="2"/>
              </a:rPr>
              <a:t></a:t>
            </a:r>
            <a:r>
              <a:rPr lang="en-US" altLang="zh-CN" sz="1600" dirty="0">
                <a:ea typeface="宋体" charset="-122"/>
                <a:sym typeface="Monotype Sorts" pitchFamily="2" charset="2"/>
              </a:rPr>
              <a:t> </a:t>
            </a:r>
            <a:r>
              <a:rPr lang="en-US" altLang="zh-CN" sz="1600" i="1" dirty="0">
                <a:ea typeface="宋体" charset="-122"/>
                <a:sym typeface="Monotype Sorts" pitchFamily="2" charset="2"/>
              </a:rPr>
              <a:t>BC, B </a:t>
            </a:r>
            <a:r>
              <a:rPr lang="en-US" altLang="zh-CN" sz="1600" dirty="0">
                <a:ea typeface="宋体" charset="-122"/>
                <a:sym typeface="Symbol" pitchFamily="18" charset="2"/>
              </a:rPr>
              <a:t></a:t>
            </a:r>
            <a:r>
              <a:rPr lang="en-US" altLang="zh-CN" sz="1600" dirty="0">
                <a:ea typeface="宋体" charset="-122"/>
                <a:sym typeface="Monotype Sorts" pitchFamily="2" charset="2"/>
              </a:rPr>
              <a:t> </a:t>
            </a:r>
            <a:r>
              <a:rPr lang="en-US" altLang="zh-CN" sz="1600" i="1" dirty="0">
                <a:ea typeface="宋体" charset="-122"/>
                <a:sym typeface="Monotype Sorts" pitchFamily="2" charset="2"/>
              </a:rPr>
              <a:t>C </a:t>
            </a:r>
            <a:r>
              <a:rPr lang="en-US" altLang="zh-CN" sz="1600" dirty="0">
                <a:ea typeface="宋体" charset="-122"/>
                <a:sym typeface="Monotype Sorts" pitchFamily="2" charset="2"/>
              </a:rPr>
              <a:t>}</a:t>
            </a:r>
            <a:endParaRPr lang="en-US" altLang="zh-CN" sz="1600" i="1" dirty="0">
              <a:ea typeface="宋体" charset="-122"/>
              <a:sym typeface="Monotype Sorts" pitchFamily="2" charset="2"/>
            </a:endParaRPr>
          </a:p>
          <a:p>
            <a:pPr>
              <a:tabLst>
                <a:tab pos="684213" algn="l"/>
                <a:tab pos="2917825" algn="l"/>
              </a:tabLst>
            </a:pPr>
            <a:r>
              <a:rPr lang="en-US" altLang="zh-CN" sz="1600" i="1" dirty="0">
                <a:ea typeface="宋体" charset="-122"/>
                <a:sym typeface="Monotype Sorts" pitchFamily="2" charset="2"/>
              </a:rPr>
              <a:t>C</a:t>
            </a:r>
            <a:r>
              <a:rPr lang="en-US" altLang="zh-CN" sz="1600" dirty="0">
                <a:ea typeface="宋体" charset="-122"/>
                <a:sym typeface="Monotype Sorts" pitchFamily="2" charset="2"/>
              </a:rPr>
              <a:t> is extraneous in </a:t>
            </a:r>
            <a:r>
              <a:rPr lang="en-US" altLang="zh-CN" sz="1600" i="1" dirty="0">
                <a:ea typeface="宋体" charset="-122"/>
                <a:sym typeface="Monotype Sorts" pitchFamily="2" charset="2"/>
              </a:rPr>
              <a:t>A</a:t>
            </a:r>
            <a:r>
              <a:rPr lang="en-US" altLang="zh-CN" sz="1600" dirty="0">
                <a:ea typeface="宋体" charset="-122"/>
                <a:sym typeface="Monotype Sorts" pitchFamily="2" charset="2"/>
              </a:rPr>
              <a:t> </a:t>
            </a:r>
            <a:r>
              <a:rPr lang="en-US" altLang="zh-CN" sz="1600" dirty="0">
                <a:ea typeface="宋体" charset="-122"/>
                <a:sym typeface="Symbol" pitchFamily="18" charset="2"/>
              </a:rPr>
              <a:t></a:t>
            </a:r>
            <a:r>
              <a:rPr lang="en-US" altLang="zh-CN" sz="1600" dirty="0">
                <a:ea typeface="宋体" charset="-122"/>
                <a:sym typeface="Monotype Sorts" pitchFamily="2" charset="2"/>
              </a:rPr>
              <a:t> </a:t>
            </a:r>
            <a:r>
              <a:rPr lang="en-US" altLang="zh-CN" sz="1600" i="1" dirty="0">
                <a:ea typeface="宋体" charset="-122"/>
                <a:sym typeface="Monotype Sorts" pitchFamily="2" charset="2"/>
              </a:rPr>
              <a:t>BC</a:t>
            </a:r>
            <a:r>
              <a:rPr lang="en-US" altLang="zh-CN" sz="1600" dirty="0">
                <a:ea typeface="宋体" charset="-122"/>
                <a:sym typeface="Monotype Sorts" pitchFamily="2" charset="2"/>
              </a:rPr>
              <a:t> </a:t>
            </a:r>
          </a:p>
          <a:p>
            <a:pPr lvl="1">
              <a:tabLst>
                <a:tab pos="684213" algn="l"/>
                <a:tab pos="2917825" algn="l"/>
              </a:tabLst>
            </a:pPr>
            <a:r>
              <a:rPr lang="en-US" altLang="zh-CN" sz="1600" dirty="0">
                <a:ea typeface="宋体" charset="-122"/>
                <a:sym typeface="Monotype Sorts" pitchFamily="2" charset="2"/>
              </a:rPr>
              <a:t>Check if </a:t>
            </a:r>
            <a:r>
              <a:rPr lang="en-US" altLang="zh-CN" sz="1600" i="1" dirty="0">
                <a:ea typeface="宋体" charset="-122"/>
                <a:sym typeface="Monotype Sorts" pitchFamily="2" charset="2"/>
              </a:rPr>
              <a:t>A </a:t>
            </a:r>
            <a:r>
              <a:rPr lang="en-US" altLang="zh-CN" sz="1600" dirty="0">
                <a:ea typeface="宋体" charset="-122"/>
                <a:sym typeface="Symbol" pitchFamily="18" charset="2"/>
              </a:rPr>
              <a:t></a:t>
            </a:r>
            <a:r>
              <a:rPr lang="en-US" altLang="zh-CN" sz="1600" dirty="0">
                <a:ea typeface="宋体" charset="-122"/>
                <a:sym typeface="Monotype Sorts" pitchFamily="2" charset="2"/>
              </a:rPr>
              <a:t> </a:t>
            </a:r>
            <a:r>
              <a:rPr lang="en-US" altLang="zh-CN" sz="1600" i="1" dirty="0">
                <a:ea typeface="宋体" charset="-122"/>
                <a:sym typeface="Monotype Sorts" pitchFamily="2" charset="2"/>
              </a:rPr>
              <a:t>C</a:t>
            </a:r>
            <a:r>
              <a:rPr lang="en-US" altLang="zh-CN" sz="1600" dirty="0">
                <a:ea typeface="宋体" charset="-122"/>
                <a:sym typeface="Monotype Sorts" pitchFamily="2" charset="2"/>
              </a:rPr>
              <a:t> is logically implied by </a:t>
            </a:r>
            <a:r>
              <a:rPr lang="en-US" altLang="zh-CN" sz="1600" i="1" dirty="0">
                <a:ea typeface="宋体" charset="-122"/>
                <a:sym typeface="Monotype Sorts" pitchFamily="2" charset="2"/>
              </a:rPr>
              <a:t>A </a:t>
            </a:r>
            <a:r>
              <a:rPr lang="en-US" altLang="zh-CN" sz="1600" dirty="0">
                <a:ea typeface="宋体" charset="-122"/>
                <a:sym typeface="Symbol" pitchFamily="18" charset="2"/>
              </a:rPr>
              <a:t></a:t>
            </a:r>
            <a:r>
              <a:rPr lang="en-US" altLang="zh-CN" sz="1600" dirty="0">
                <a:ea typeface="宋体" charset="-122"/>
                <a:sym typeface="Monotype Sorts" pitchFamily="2" charset="2"/>
              </a:rPr>
              <a:t> </a:t>
            </a:r>
            <a:r>
              <a:rPr lang="en-US" altLang="zh-CN" sz="1600" i="1" dirty="0">
                <a:ea typeface="宋体" charset="-122"/>
                <a:sym typeface="Monotype Sorts" pitchFamily="2" charset="2"/>
              </a:rPr>
              <a:t>B </a:t>
            </a:r>
            <a:r>
              <a:rPr lang="en-US" altLang="zh-CN" sz="1600" dirty="0">
                <a:ea typeface="宋体" charset="-122"/>
                <a:sym typeface="Monotype Sorts" pitchFamily="2" charset="2"/>
              </a:rPr>
              <a:t>and the other dependencies</a:t>
            </a:r>
          </a:p>
          <a:p>
            <a:pPr lvl="2">
              <a:tabLst>
                <a:tab pos="684213" algn="l"/>
                <a:tab pos="2917825" algn="l"/>
              </a:tabLst>
            </a:pPr>
            <a:r>
              <a:rPr lang="en-US" altLang="zh-CN" sz="1600" dirty="0">
                <a:ea typeface="宋体" charset="-122"/>
                <a:sym typeface="Monotype Sorts" pitchFamily="2" charset="2"/>
              </a:rPr>
              <a:t>Yes</a:t>
            </a:r>
            <a:r>
              <a:rPr lang="en-US" altLang="zh-CN" sz="1600" i="1" dirty="0">
                <a:ea typeface="宋体" charset="-122"/>
                <a:sym typeface="Monotype Sorts" pitchFamily="2" charset="2"/>
              </a:rPr>
              <a:t>: </a:t>
            </a:r>
            <a:r>
              <a:rPr lang="en-US" altLang="zh-CN" sz="1600" dirty="0">
                <a:ea typeface="宋体" charset="-122"/>
                <a:sym typeface="Monotype Sorts" pitchFamily="2" charset="2"/>
              </a:rPr>
              <a:t>using transitivity on </a:t>
            </a:r>
            <a:r>
              <a:rPr lang="en-US" altLang="zh-CN" sz="1600" i="1" dirty="0">
                <a:ea typeface="宋体" charset="-122"/>
                <a:sym typeface="Monotype Sorts" pitchFamily="2" charset="2"/>
              </a:rPr>
              <a:t>A </a:t>
            </a:r>
            <a:r>
              <a:rPr lang="en-US" altLang="zh-CN" sz="1600" dirty="0">
                <a:ea typeface="宋体" charset="-122"/>
                <a:sym typeface="Symbol" pitchFamily="18" charset="2"/>
              </a:rPr>
              <a:t></a:t>
            </a:r>
            <a:r>
              <a:rPr lang="en-US" altLang="zh-CN" sz="1600" dirty="0">
                <a:ea typeface="宋体" charset="-122"/>
                <a:sym typeface="Monotype Sorts" pitchFamily="2" charset="2"/>
              </a:rPr>
              <a:t> </a:t>
            </a:r>
            <a:r>
              <a:rPr lang="en-US" altLang="zh-CN" sz="1600" i="1" dirty="0">
                <a:ea typeface="宋体" charset="-122"/>
                <a:sym typeface="Monotype Sorts" pitchFamily="2" charset="2"/>
              </a:rPr>
              <a:t>B  and B </a:t>
            </a:r>
            <a:r>
              <a:rPr lang="en-US" altLang="zh-CN" sz="1600" dirty="0">
                <a:ea typeface="宋体" charset="-122"/>
                <a:sym typeface="Symbol" pitchFamily="18" charset="2"/>
              </a:rPr>
              <a:t></a:t>
            </a:r>
            <a:r>
              <a:rPr lang="en-US" altLang="zh-CN" sz="1600" dirty="0">
                <a:ea typeface="宋体" charset="-122"/>
                <a:sym typeface="Monotype Sorts" pitchFamily="2" charset="2"/>
              </a:rPr>
              <a:t> C. </a:t>
            </a:r>
          </a:p>
          <a:p>
            <a:pPr lvl="3">
              <a:tabLst>
                <a:tab pos="684213" algn="l"/>
                <a:tab pos="2917825" algn="l"/>
              </a:tabLst>
            </a:pPr>
            <a:r>
              <a:rPr lang="en-US" altLang="zh-CN" sz="1600" dirty="0">
                <a:ea typeface="宋体" charset="-122"/>
                <a:sym typeface="Monotype Sorts" pitchFamily="2" charset="2"/>
              </a:rPr>
              <a:t>Can use attribute closure of </a:t>
            </a:r>
            <a:r>
              <a:rPr lang="en-US" altLang="zh-CN" sz="1600" i="1" dirty="0">
                <a:ea typeface="宋体" charset="-122"/>
                <a:sym typeface="Monotype Sorts" pitchFamily="2" charset="2"/>
              </a:rPr>
              <a:t>A</a:t>
            </a:r>
            <a:r>
              <a:rPr lang="en-US" altLang="zh-CN" sz="1600" dirty="0">
                <a:ea typeface="宋体" charset="-122"/>
                <a:sym typeface="Monotype Sorts" pitchFamily="2" charset="2"/>
              </a:rPr>
              <a:t> in more complex cases</a:t>
            </a:r>
          </a:p>
          <a:p>
            <a:pPr>
              <a:tabLst>
                <a:tab pos="684213" algn="l"/>
                <a:tab pos="2917825" algn="l"/>
              </a:tabLst>
            </a:pPr>
            <a:r>
              <a:rPr lang="en-US" altLang="zh-CN" sz="1600" dirty="0">
                <a:ea typeface="宋体" charset="-122"/>
                <a:sym typeface="Monotype Sorts" pitchFamily="2" charset="2"/>
              </a:rPr>
              <a:t>The canonical cover is: 	{ </a:t>
            </a:r>
            <a:r>
              <a:rPr lang="en-US" altLang="zh-CN" sz="1600" i="1" dirty="0">
                <a:ea typeface="宋体" charset="-122"/>
                <a:sym typeface="Monotype Sorts" pitchFamily="2" charset="2"/>
              </a:rPr>
              <a:t>A </a:t>
            </a:r>
            <a:r>
              <a:rPr lang="en-US" altLang="zh-CN" sz="1600" dirty="0">
                <a:ea typeface="宋体" charset="-122"/>
                <a:sym typeface="Symbol" pitchFamily="18" charset="2"/>
              </a:rPr>
              <a:t></a:t>
            </a:r>
            <a:r>
              <a:rPr lang="en-US" altLang="zh-CN" sz="1600" dirty="0">
                <a:ea typeface="宋体" charset="-122"/>
                <a:sym typeface="Monotype Sorts" pitchFamily="2" charset="2"/>
              </a:rPr>
              <a:t> </a:t>
            </a:r>
            <a:r>
              <a:rPr lang="en-US" altLang="zh-CN" sz="1600" i="1" dirty="0">
                <a:ea typeface="宋体" charset="-122"/>
                <a:sym typeface="Monotype Sorts" pitchFamily="2" charset="2"/>
              </a:rPr>
              <a:t>B,  B </a:t>
            </a:r>
            <a:r>
              <a:rPr lang="en-US" altLang="zh-CN" sz="1600" dirty="0">
                <a:ea typeface="宋体" charset="-122"/>
                <a:sym typeface="Symbol" pitchFamily="18" charset="2"/>
              </a:rPr>
              <a:t></a:t>
            </a:r>
            <a:r>
              <a:rPr lang="en-US" altLang="zh-CN" sz="1600" dirty="0">
                <a:ea typeface="宋体" charset="-122"/>
                <a:sym typeface="Monotype Sorts" pitchFamily="2" charset="2"/>
              </a:rPr>
              <a:t> </a:t>
            </a:r>
            <a:r>
              <a:rPr lang="en-US" altLang="zh-CN" sz="1600" i="1" dirty="0">
                <a:ea typeface="宋体" charset="-122"/>
                <a:sym typeface="Monotype Sorts" pitchFamily="2" charset="2"/>
              </a:rPr>
              <a:t>C </a:t>
            </a:r>
            <a:r>
              <a:rPr lang="en-US" altLang="zh-CN" sz="1600" dirty="0">
                <a:ea typeface="宋体" charset="-122"/>
                <a:sym typeface="Monotype Sorts" pitchFamily="2" charset="2"/>
              </a:rPr>
              <a:t>}</a:t>
            </a:r>
          </a:p>
          <a:p>
            <a:pPr>
              <a:tabLst>
                <a:tab pos="684213" algn="l"/>
                <a:tab pos="2917825" algn="l"/>
              </a:tabLst>
            </a:pPr>
            <a:endParaRPr lang="en-US" altLang="zh-CN" sz="1600" dirty="0">
              <a:ea typeface="宋体" charset="-122"/>
              <a:sym typeface="Monotype Sorts" pitchFamily="2" charset="2"/>
            </a:endParaRPr>
          </a:p>
          <a:p>
            <a:pPr>
              <a:tabLst>
                <a:tab pos="684213" algn="l"/>
                <a:tab pos="2917825" algn="l"/>
              </a:tabLst>
            </a:pPr>
            <a:r>
              <a:rPr lang="en-US" altLang="zh-CN" sz="1600" dirty="0">
                <a:ea typeface="宋体" charset="-122"/>
                <a:sym typeface="Monotype Sorts" pitchFamily="2" charset="2"/>
              </a:rPr>
              <a:t>Canonical cover might not be unique. </a:t>
            </a:r>
          </a:p>
          <a:p>
            <a:pPr lvl="1">
              <a:tabLst>
                <a:tab pos="684213" algn="l"/>
                <a:tab pos="2917825" algn="l"/>
              </a:tabLst>
            </a:pPr>
            <a:r>
              <a:rPr lang="en-US" altLang="zh-CN" sz="1400" dirty="0">
                <a:ea typeface="宋体" charset="-122"/>
                <a:sym typeface="Monotype Sorts" pitchFamily="2" charset="2"/>
              </a:rPr>
              <a:t>See the example in text book, page 345.</a:t>
            </a:r>
          </a:p>
        </p:txBody>
      </p:sp>
    </p:spTree>
    <p:extLst>
      <p:ext uri="{BB962C8B-B14F-4D97-AF65-F5344CB8AC3E}">
        <p14:creationId xmlns:p14="http://schemas.microsoft.com/office/powerpoint/2010/main" val="136612813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4690" name="Rectangle 2"/>
          <p:cNvSpPr>
            <a:spLocks noGrp="1" noChangeArrowheads="1"/>
          </p:cNvSpPr>
          <p:nvPr>
            <p:ph type="title"/>
          </p:nvPr>
        </p:nvSpPr>
        <p:spPr/>
        <p:txBody>
          <a:bodyPr/>
          <a:lstStyle/>
          <a:p>
            <a:pPr>
              <a:defRPr/>
            </a:pPr>
            <a:r>
              <a:rPr lang="en-US" altLang="zh-CN">
                <a:ea typeface="宋体" charset="-122"/>
              </a:rPr>
              <a:t>3NF Decomposition Algorithm</a:t>
            </a:r>
          </a:p>
        </p:txBody>
      </p:sp>
      <p:sp>
        <p:nvSpPr>
          <p:cNvPr id="39939" name="Rectangle 3"/>
          <p:cNvSpPr>
            <a:spLocks noGrp="1" noChangeArrowheads="1"/>
          </p:cNvSpPr>
          <p:nvPr>
            <p:ph type="body" idx="1"/>
          </p:nvPr>
        </p:nvSpPr>
        <p:spPr>
          <a:xfrm>
            <a:off x="927100" y="1057506"/>
            <a:ext cx="7956550" cy="5259387"/>
          </a:xfrm>
        </p:spPr>
        <p:txBody>
          <a:bodyPr/>
          <a:lstStyle/>
          <a:p>
            <a:pPr>
              <a:lnSpc>
                <a:spcPct val="90000"/>
              </a:lnSpc>
              <a:buFont typeface="Monotype Sorts" pitchFamily="2" charset="2"/>
              <a:buNone/>
              <a:tabLst>
                <a:tab pos="461963" algn="l"/>
                <a:tab pos="1027113" algn="l"/>
                <a:tab pos="1309688" algn="l"/>
                <a:tab pos="1711325" algn="l"/>
              </a:tabLst>
            </a:pPr>
            <a:r>
              <a:rPr lang="en-US" altLang="zh-CN" dirty="0">
                <a:ea typeface="宋体" charset="-122"/>
              </a:rPr>
              <a:t>	</a:t>
            </a:r>
            <a:r>
              <a:rPr lang="en-US" altLang="zh-CN" sz="1800" dirty="0">
                <a:ea typeface="宋体" charset="-122"/>
              </a:rPr>
              <a:t>Let </a:t>
            </a:r>
            <a:r>
              <a:rPr lang="en-US" altLang="zh-CN" sz="1800" i="1" dirty="0">
                <a:ea typeface="宋体" charset="-122"/>
              </a:rPr>
              <a:t>F</a:t>
            </a:r>
            <a:r>
              <a:rPr lang="en-US" altLang="zh-CN" sz="1800" i="1" baseline="-25000" dirty="0">
                <a:ea typeface="宋体" charset="-122"/>
              </a:rPr>
              <a:t>c</a:t>
            </a:r>
            <a:r>
              <a:rPr lang="en-US" altLang="zh-CN" sz="1800" i="1" dirty="0">
                <a:ea typeface="宋体" charset="-122"/>
              </a:rPr>
              <a:t> </a:t>
            </a:r>
            <a:r>
              <a:rPr lang="en-US" altLang="zh-CN" sz="1800" dirty="0">
                <a:ea typeface="宋体" charset="-122"/>
              </a:rPr>
              <a:t>be a canonical cover for </a:t>
            </a:r>
            <a:r>
              <a:rPr lang="en-US" altLang="zh-CN" sz="1800" i="1" dirty="0">
                <a:ea typeface="宋体" charset="-122"/>
              </a:rPr>
              <a:t>F;</a:t>
            </a:r>
            <a:br>
              <a:rPr lang="en-US" altLang="zh-CN" sz="1800" i="1" dirty="0">
                <a:ea typeface="宋体" charset="-122"/>
              </a:rPr>
            </a:br>
            <a:r>
              <a:rPr lang="en-US" altLang="zh-CN" sz="1800" i="1" dirty="0" err="1">
                <a:ea typeface="宋体" charset="-122"/>
              </a:rPr>
              <a:t>i</a:t>
            </a:r>
            <a:r>
              <a:rPr lang="en-US" altLang="zh-CN" sz="1800" i="1" dirty="0">
                <a:ea typeface="宋体" charset="-122"/>
              </a:rPr>
              <a:t> </a:t>
            </a:r>
            <a:r>
              <a:rPr lang="en-US" altLang="zh-CN" sz="1800" dirty="0">
                <a:ea typeface="宋体" charset="-122"/>
              </a:rPr>
              <a:t>:= 0;</a:t>
            </a:r>
            <a:br>
              <a:rPr lang="en-US" altLang="zh-CN" sz="1800" dirty="0">
                <a:ea typeface="宋体" charset="-122"/>
              </a:rPr>
            </a:br>
            <a:r>
              <a:rPr lang="en-US" altLang="zh-CN" sz="1800" b="1" dirty="0">
                <a:ea typeface="宋体" charset="-122"/>
              </a:rPr>
              <a:t>for each </a:t>
            </a:r>
            <a:r>
              <a:rPr lang="en-US" altLang="zh-CN" sz="1800" dirty="0">
                <a:ea typeface="宋体" charset="-122"/>
              </a:rPr>
              <a:t> functional dependency </a:t>
            </a:r>
            <a:r>
              <a:rPr lang="en-US" altLang="zh-CN" sz="1800" dirty="0">
                <a:ea typeface="宋体" charset="-122"/>
                <a:sym typeface="Symbol" pitchFamily="18" charset="2"/>
              </a:rPr>
              <a:t></a:t>
            </a:r>
            <a:r>
              <a:rPr lang="en-US" altLang="zh-CN" sz="1800" dirty="0">
                <a:ea typeface="宋体" charset="-122"/>
                <a:sym typeface="Greek Symbols" pitchFamily="18" charset="2"/>
              </a:rPr>
              <a:t> </a:t>
            </a:r>
            <a:r>
              <a:rPr lang="en-US" altLang="zh-CN" sz="1800" dirty="0">
                <a:ea typeface="宋体" charset="-122"/>
                <a:sym typeface="Symbol" pitchFamily="18" charset="2"/>
              </a:rPr>
              <a:t></a:t>
            </a:r>
            <a:r>
              <a:rPr lang="en-US" altLang="zh-CN" sz="1800" dirty="0">
                <a:ea typeface="宋体" charset="-122"/>
                <a:sym typeface="Monotype Sorts" pitchFamily="2" charset="2"/>
              </a:rPr>
              <a:t> </a:t>
            </a:r>
            <a:r>
              <a:rPr lang="en-US" altLang="zh-CN" sz="1800" i="1" dirty="0">
                <a:ea typeface="宋体" charset="-122"/>
                <a:sym typeface="Symbol" pitchFamily="18" charset="2"/>
              </a:rPr>
              <a:t></a:t>
            </a:r>
            <a:r>
              <a:rPr lang="en-US" altLang="zh-CN" sz="1800" i="1" dirty="0">
                <a:ea typeface="宋体" charset="-122"/>
                <a:sym typeface="Greek Symbols" pitchFamily="18" charset="2"/>
              </a:rPr>
              <a:t> </a:t>
            </a:r>
            <a:r>
              <a:rPr lang="en-US" altLang="zh-CN" sz="1800" dirty="0">
                <a:ea typeface="宋体" charset="-122"/>
                <a:sym typeface="Greek Symbols" pitchFamily="18" charset="2"/>
              </a:rPr>
              <a:t>in </a:t>
            </a:r>
            <a:r>
              <a:rPr lang="en-US" altLang="zh-CN" sz="1800" i="1" dirty="0">
                <a:ea typeface="宋体" charset="-122"/>
                <a:sym typeface="Greek Symbols" pitchFamily="18" charset="2"/>
              </a:rPr>
              <a:t>F</a:t>
            </a:r>
            <a:r>
              <a:rPr lang="en-US" altLang="zh-CN" sz="1800" i="1" baseline="-25000" dirty="0">
                <a:ea typeface="宋体" charset="-122"/>
                <a:sym typeface="Greek Symbols" pitchFamily="18" charset="2"/>
              </a:rPr>
              <a:t>c</a:t>
            </a:r>
            <a:r>
              <a:rPr lang="en-US" altLang="zh-CN" sz="1800" i="1" dirty="0">
                <a:ea typeface="宋体" charset="-122"/>
                <a:sym typeface="Greek Symbols" pitchFamily="18" charset="2"/>
              </a:rPr>
              <a:t> </a:t>
            </a:r>
            <a:r>
              <a:rPr lang="en-US" altLang="zh-CN" sz="1800" b="1" dirty="0">
                <a:ea typeface="宋体" charset="-122"/>
                <a:sym typeface="Greek Symbols" pitchFamily="18" charset="2"/>
              </a:rPr>
              <a:t>do</a:t>
            </a:r>
            <a:br>
              <a:rPr lang="en-US" altLang="zh-CN" sz="1800" b="1" dirty="0">
                <a:ea typeface="宋体" charset="-122"/>
                <a:sym typeface="Greek Symbols" pitchFamily="18" charset="2"/>
              </a:rPr>
            </a:br>
            <a:r>
              <a:rPr lang="en-US" altLang="zh-CN" sz="1800" b="1" dirty="0">
                <a:ea typeface="宋体" charset="-122"/>
                <a:sym typeface="Greek Symbols" pitchFamily="18" charset="2"/>
              </a:rPr>
              <a:t>	if </a:t>
            </a:r>
            <a:r>
              <a:rPr lang="en-US" altLang="zh-CN" sz="1800" dirty="0">
                <a:ea typeface="宋体" charset="-122"/>
                <a:sym typeface="Greek Symbols" pitchFamily="18" charset="2"/>
              </a:rPr>
              <a:t>none of the schemas </a:t>
            </a:r>
            <a:r>
              <a:rPr lang="en-US" altLang="zh-CN" sz="1800" i="1" dirty="0" err="1">
                <a:ea typeface="宋体" charset="-122"/>
                <a:sym typeface="Greek Symbols" pitchFamily="18" charset="2"/>
              </a:rPr>
              <a:t>R</a:t>
            </a:r>
            <a:r>
              <a:rPr lang="en-US" altLang="zh-CN" sz="1800" i="1" baseline="-25000" dirty="0" err="1">
                <a:ea typeface="宋体" charset="-122"/>
                <a:sym typeface="Greek Symbols" pitchFamily="18" charset="2"/>
              </a:rPr>
              <a:t>j</a:t>
            </a:r>
            <a:r>
              <a:rPr lang="en-US" altLang="zh-CN" sz="1800" i="1" dirty="0">
                <a:ea typeface="宋体" charset="-122"/>
                <a:sym typeface="Greek Symbols" pitchFamily="18" charset="2"/>
              </a:rPr>
              <a:t>, </a:t>
            </a:r>
            <a:r>
              <a:rPr lang="en-US" altLang="zh-CN" sz="1800" dirty="0">
                <a:ea typeface="宋体" charset="-122"/>
                <a:sym typeface="Greek Symbols" pitchFamily="18" charset="2"/>
              </a:rPr>
              <a:t>1 </a:t>
            </a:r>
            <a:r>
              <a:rPr lang="en-US" altLang="zh-CN" sz="1800" dirty="0">
                <a:ea typeface="宋体" charset="-122"/>
                <a:sym typeface="Symbol" pitchFamily="18" charset="2"/>
              </a:rPr>
              <a:t> </a:t>
            </a:r>
            <a:r>
              <a:rPr lang="en-US" altLang="zh-CN" sz="1800" i="1" dirty="0">
                <a:ea typeface="宋体" charset="-122"/>
                <a:sym typeface="Symbol" pitchFamily="18" charset="2"/>
              </a:rPr>
              <a:t>j </a:t>
            </a:r>
            <a:r>
              <a:rPr lang="en-US" altLang="zh-CN" sz="1800" dirty="0">
                <a:ea typeface="宋体" charset="-122"/>
                <a:sym typeface="Greek Symbols" pitchFamily="18" charset="2"/>
              </a:rPr>
              <a:t> </a:t>
            </a:r>
            <a:r>
              <a:rPr lang="en-US" altLang="zh-CN" sz="1800" dirty="0">
                <a:ea typeface="宋体" charset="-122"/>
                <a:sym typeface="Symbol" pitchFamily="18" charset="2"/>
              </a:rPr>
              <a:t></a:t>
            </a:r>
            <a:r>
              <a:rPr lang="en-US" altLang="zh-CN" sz="1800" i="1" dirty="0">
                <a:ea typeface="宋体" charset="-122"/>
                <a:sym typeface="Symbol" pitchFamily="18" charset="2"/>
              </a:rPr>
              <a:t> </a:t>
            </a:r>
            <a:r>
              <a:rPr lang="en-US" altLang="zh-CN" sz="1800" i="1" dirty="0" err="1">
                <a:ea typeface="宋体" charset="-122"/>
                <a:sym typeface="Symbol" pitchFamily="18" charset="2"/>
              </a:rPr>
              <a:t>i</a:t>
            </a:r>
            <a:r>
              <a:rPr lang="en-US" altLang="zh-CN" sz="1800" i="1" dirty="0">
                <a:ea typeface="宋体" charset="-122"/>
                <a:sym typeface="Symbol" pitchFamily="18" charset="2"/>
              </a:rPr>
              <a:t> </a:t>
            </a:r>
            <a:r>
              <a:rPr lang="en-US" altLang="zh-CN" sz="1800" dirty="0">
                <a:ea typeface="宋体" charset="-122"/>
                <a:sym typeface="Symbol" pitchFamily="18" charset="2"/>
              </a:rPr>
              <a:t>contains  </a:t>
            </a:r>
            <a:r>
              <a:rPr lang="en-US" altLang="zh-CN" sz="1800" dirty="0">
                <a:ea typeface="宋体" charset="-122"/>
                <a:sym typeface="Greek Symbols" pitchFamily="18" charset="2"/>
              </a:rPr>
              <a:t> </a:t>
            </a:r>
            <a:r>
              <a:rPr lang="en-US" altLang="zh-CN" sz="1800" i="1" dirty="0">
                <a:ea typeface="宋体" charset="-122"/>
                <a:sym typeface="Symbol" pitchFamily="18" charset="2"/>
              </a:rPr>
              <a:t></a:t>
            </a:r>
            <a:r>
              <a:rPr lang="en-US" altLang="zh-CN" sz="1800" i="1" dirty="0">
                <a:ea typeface="宋体" charset="-122"/>
                <a:sym typeface="Greek Symbols" pitchFamily="18" charset="2"/>
              </a:rPr>
              <a:t> </a:t>
            </a:r>
            <a:br>
              <a:rPr lang="en-US" altLang="zh-CN" sz="1800" dirty="0">
                <a:ea typeface="宋体" charset="-122"/>
                <a:sym typeface="Greek Symbols" pitchFamily="18" charset="2"/>
              </a:rPr>
            </a:br>
            <a:r>
              <a:rPr lang="en-US" altLang="zh-CN" sz="1800" dirty="0">
                <a:ea typeface="宋体" charset="-122"/>
                <a:sym typeface="Greek Symbols" pitchFamily="18" charset="2"/>
              </a:rPr>
              <a:t>		</a:t>
            </a:r>
            <a:r>
              <a:rPr lang="en-US" altLang="zh-CN" sz="1800" b="1" dirty="0">
                <a:ea typeface="宋体" charset="-122"/>
                <a:sym typeface="Greek Symbols" pitchFamily="18" charset="2"/>
              </a:rPr>
              <a:t>then begin</a:t>
            </a:r>
            <a:br>
              <a:rPr lang="en-US" altLang="zh-CN" sz="1800" b="1" dirty="0">
                <a:ea typeface="宋体" charset="-122"/>
                <a:sym typeface="Greek Symbols" pitchFamily="18" charset="2"/>
              </a:rPr>
            </a:br>
            <a:r>
              <a:rPr lang="en-US" altLang="zh-CN" sz="1800" b="1" dirty="0">
                <a:ea typeface="宋体" charset="-122"/>
                <a:sym typeface="Greek Symbols" pitchFamily="18" charset="2"/>
              </a:rPr>
              <a:t>				</a:t>
            </a:r>
            <a:r>
              <a:rPr lang="en-US" altLang="zh-CN" sz="1800" i="1" dirty="0" err="1">
                <a:ea typeface="宋体" charset="-122"/>
                <a:sym typeface="Greek Symbols" pitchFamily="18" charset="2"/>
              </a:rPr>
              <a:t>i</a:t>
            </a:r>
            <a:r>
              <a:rPr lang="en-US" altLang="zh-CN" sz="1800" i="1" dirty="0">
                <a:ea typeface="宋体" charset="-122"/>
                <a:sym typeface="Greek Symbols" pitchFamily="18" charset="2"/>
              </a:rPr>
              <a:t> </a:t>
            </a:r>
            <a:r>
              <a:rPr lang="en-US" altLang="zh-CN" sz="1800" dirty="0">
                <a:ea typeface="宋体" charset="-122"/>
                <a:sym typeface="Greek Symbols" pitchFamily="18" charset="2"/>
              </a:rPr>
              <a:t>:= </a:t>
            </a:r>
            <a:r>
              <a:rPr lang="en-US" altLang="zh-CN" sz="1800" i="1" dirty="0" err="1">
                <a:ea typeface="宋体" charset="-122"/>
                <a:sym typeface="Greek Symbols" pitchFamily="18" charset="2"/>
              </a:rPr>
              <a:t>i</a:t>
            </a:r>
            <a:r>
              <a:rPr lang="en-US" altLang="zh-CN" sz="1800" i="1" dirty="0">
                <a:ea typeface="宋体" charset="-122"/>
                <a:sym typeface="Greek Symbols" pitchFamily="18" charset="2"/>
              </a:rPr>
              <a:t>  + </a:t>
            </a:r>
            <a:r>
              <a:rPr lang="en-US" altLang="zh-CN" sz="1800" dirty="0">
                <a:ea typeface="宋体" charset="-122"/>
                <a:sym typeface="Greek Symbols" pitchFamily="18" charset="2"/>
              </a:rPr>
              <a:t>1;</a:t>
            </a:r>
            <a:br>
              <a:rPr lang="en-US" altLang="zh-CN" sz="1800" dirty="0">
                <a:ea typeface="宋体" charset="-122"/>
                <a:sym typeface="Greek Symbols" pitchFamily="18" charset="2"/>
              </a:rPr>
            </a:br>
            <a:r>
              <a:rPr lang="en-US" altLang="zh-CN" sz="1800" dirty="0">
                <a:ea typeface="宋体" charset="-122"/>
                <a:sym typeface="Greek Symbols" pitchFamily="18" charset="2"/>
              </a:rPr>
              <a:t>				</a:t>
            </a:r>
            <a:r>
              <a:rPr lang="en-US" altLang="zh-CN" sz="1800" i="1" dirty="0" err="1">
                <a:ea typeface="宋体" charset="-122"/>
                <a:sym typeface="Greek Symbols" pitchFamily="18" charset="2"/>
              </a:rPr>
              <a:t>R</a:t>
            </a:r>
            <a:r>
              <a:rPr lang="en-US" altLang="zh-CN" sz="1800" i="1" baseline="-25000" dirty="0" err="1">
                <a:ea typeface="宋体" charset="-122"/>
                <a:sym typeface="Greek Symbols" pitchFamily="18" charset="2"/>
              </a:rPr>
              <a:t>i</a:t>
            </a:r>
            <a:r>
              <a:rPr lang="en-US" altLang="zh-CN" sz="1800" i="1" baseline="-25000" dirty="0">
                <a:ea typeface="宋体" charset="-122"/>
                <a:sym typeface="Greek Symbols" pitchFamily="18" charset="2"/>
              </a:rPr>
              <a:t> </a:t>
            </a:r>
            <a:r>
              <a:rPr lang="en-US" altLang="zh-CN" sz="1800" dirty="0">
                <a:ea typeface="宋体" charset="-122"/>
                <a:sym typeface="Greek Symbols" pitchFamily="18" charset="2"/>
              </a:rPr>
              <a:t> := </a:t>
            </a:r>
            <a:r>
              <a:rPr lang="en-US" altLang="zh-CN" sz="1800" dirty="0">
                <a:ea typeface="宋体" charset="-122"/>
                <a:sym typeface="Symbol" pitchFamily="18" charset="2"/>
              </a:rPr>
              <a:t></a:t>
            </a:r>
            <a:r>
              <a:rPr lang="en-US" altLang="zh-CN" sz="1800" dirty="0">
                <a:ea typeface="宋体" charset="-122"/>
                <a:sym typeface="Greek Symbols" pitchFamily="18" charset="2"/>
              </a:rPr>
              <a:t> </a:t>
            </a:r>
            <a:r>
              <a:rPr lang="en-US" altLang="zh-CN" sz="1800" i="1" dirty="0">
                <a:ea typeface="宋体" charset="-122"/>
                <a:sym typeface="Symbol" pitchFamily="18" charset="2"/>
              </a:rPr>
              <a:t></a:t>
            </a:r>
            <a:r>
              <a:rPr lang="en-US" altLang="zh-CN" sz="1800" i="1" dirty="0">
                <a:ea typeface="宋体" charset="-122"/>
                <a:sym typeface="Greek Symbols" pitchFamily="18" charset="2"/>
              </a:rPr>
              <a:t> </a:t>
            </a:r>
            <a:br>
              <a:rPr lang="en-US" altLang="zh-CN" sz="1800" i="1" dirty="0">
                <a:ea typeface="宋体" charset="-122"/>
                <a:sym typeface="Greek Symbols" pitchFamily="18" charset="2"/>
              </a:rPr>
            </a:br>
            <a:r>
              <a:rPr lang="en-US" altLang="zh-CN" sz="1800" i="1" dirty="0">
                <a:ea typeface="宋体" charset="-122"/>
                <a:sym typeface="Greek Symbols" pitchFamily="18" charset="2"/>
              </a:rPr>
              <a:t>			</a:t>
            </a:r>
            <a:r>
              <a:rPr lang="en-US" altLang="zh-CN" sz="1800" b="1" dirty="0">
                <a:ea typeface="宋体" charset="-122"/>
                <a:sym typeface="Greek Symbols" pitchFamily="18" charset="2"/>
              </a:rPr>
              <a:t>end</a:t>
            </a:r>
            <a:br>
              <a:rPr lang="en-US" altLang="zh-CN" sz="1800" b="1" dirty="0">
                <a:ea typeface="宋体" charset="-122"/>
                <a:sym typeface="Greek Symbols" pitchFamily="18" charset="2"/>
              </a:rPr>
            </a:br>
            <a:r>
              <a:rPr lang="en-US" altLang="zh-CN" sz="1800" b="1" dirty="0">
                <a:ea typeface="宋体" charset="-122"/>
                <a:sym typeface="Greek Symbols" pitchFamily="18" charset="2"/>
              </a:rPr>
              <a:t>if</a:t>
            </a:r>
            <a:r>
              <a:rPr lang="en-US" altLang="zh-CN" sz="1800" dirty="0">
                <a:ea typeface="宋体" charset="-122"/>
                <a:sym typeface="Greek Symbols" pitchFamily="18" charset="2"/>
              </a:rPr>
              <a:t> none of the schemas </a:t>
            </a:r>
            <a:r>
              <a:rPr lang="en-US" altLang="zh-CN" sz="1800" i="1" dirty="0" err="1">
                <a:ea typeface="宋体" charset="-122"/>
                <a:sym typeface="Greek Symbols" pitchFamily="18" charset="2"/>
              </a:rPr>
              <a:t>R</a:t>
            </a:r>
            <a:r>
              <a:rPr lang="en-US" altLang="zh-CN" i="1" baseline="-25000" dirty="0" err="1">
                <a:ea typeface="宋体" charset="-122"/>
                <a:sym typeface="Greek Symbols" pitchFamily="18" charset="2"/>
              </a:rPr>
              <a:t>j</a:t>
            </a:r>
            <a:r>
              <a:rPr lang="en-US" altLang="zh-CN" sz="1800" i="1" dirty="0">
                <a:ea typeface="宋体" charset="-122"/>
                <a:sym typeface="Greek Symbols" pitchFamily="18" charset="2"/>
              </a:rPr>
              <a:t>, </a:t>
            </a:r>
            <a:r>
              <a:rPr lang="en-US" altLang="zh-CN" sz="1800" dirty="0">
                <a:ea typeface="宋体" charset="-122"/>
                <a:sym typeface="Greek Symbols" pitchFamily="18" charset="2"/>
              </a:rPr>
              <a:t>1 </a:t>
            </a:r>
            <a:r>
              <a:rPr lang="en-US" altLang="zh-CN" sz="1800" dirty="0">
                <a:ea typeface="宋体" charset="-122"/>
                <a:sym typeface="Symbol" pitchFamily="18" charset="2"/>
              </a:rPr>
              <a:t> </a:t>
            </a:r>
            <a:r>
              <a:rPr lang="en-US" altLang="zh-CN" sz="1800" i="1" dirty="0">
                <a:ea typeface="宋体" charset="-122"/>
                <a:sym typeface="Symbol" pitchFamily="18" charset="2"/>
              </a:rPr>
              <a:t>j </a:t>
            </a:r>
            <a:r>
              <a:rPr lang="en-US" altLang="zh-CN" sz="1800" dirty="0">
                <a:ea typeface="宋体" charset="-122"/>
                <a:sym typeface="Greek Symbols" pitchFamily="18" charset="2"/>
              </a:rPr>
              <a:t> </a:t>
            </a:r>
            <a:r>
              <a:rPr lang="en-US" altLang="zh-CN" sz="1800" dirty="0">
                <a:ea typeface="宋体" charset="-122"/>
                <a:sym typeface="Symbol" pitchFamily="18" charset="2"/>
              </a:rPr>
              <a:t></a:t>
            </a:r>
            <a:r>
              <a:rPr lang="en-US" altLang="zh-CN" sz="1800" i="1" dirty="0">
                <a:ea typeface="宋体" charset="-122"/>
                <a:sym typeface="Symbol" pitchFamily="18" charset="2"/>
              </a:rPr>
              <a:t> </a:t>
            </a:r>
            <a:r>
              <a:rPr lang="en-US" altLang="zh-CN" sz="1800" i="1" dirty="0" err="1">
                <a:ea typeface="宋体" charset="-122"/>
                <a:sym typeface="Symbol" pitchFamily="18" charset="2"/>
              </a:rPr>
              <a:t>i</a:t>
            </a:r>
            <a:r>
              <a:rPr lang="en-US" altLang="zh-CN" sz="1800" i="1" dirty="0">
                <a:ea typeface="宋体" charset="-122"/>
                <a:sym typeface="Symbol" pitchFamily="18" charset="2"/>
              </a:rPr>
              <a:t> </a:t>
            </a:r>
            <a:r>
              <a:rPr lang="en-US" altLang="zh-CN" sz="1800" dirty="0">
                <a:ea typeface="宋体" charset="-122"/>
                <a:sym typeface="Symbol" pitchFamily="18" charset="2"/>
              </a:rPr>
              <a:t>contains a candidate key for </a:t>
            </a:r>
            <a:r>
              <a:rPr lang="en-US" altLang="zh-CN" sz="1800" i="1" dirty="0">
                <a:ea typeface="宋体" charset="-122"/>
                <a:sym typeface="Symbol" pitchFamily="18" charset="2"/>
              </a:rPr>
              <a:t>R</a:t>
            </a:r>
            <a:br>
              <a:rPr lang="en-US" altLang="zh-CN" sz="1800" i="1" dirty="0">
                <a:ea typeface="宋体" charset="-122"/>
                <a:sym typeface="Symbol" pitchFamily="18" charset="2"/>
              </a:rPr>
            </a:br>
            <a:r>
              <a:rPr lang="en-US" altLang="zh-CN" sz="1800" i="1" dirty="0">
                <a:ea typeface="宋体" charset="-122"/>
                <a:sym typeface="Symbol" pitchFamily="18" charset="2"/>
              </a:rPr>
              <a:t>	</a:t>
            </a:r>
            <a:r>
              <a:rPr lang="en-US" altLang="zh-CN" sz="1800" b="1" dirty="0">
                <a:ea typeface="宋体" charset="-122"/>
                <a:sym typeface="Symbol" pitchFamily="18" charset="2"/>
              </a:rPr>
              <a:t>then begin</a:t>
            </a:r>
            <a:br>
              <a:rPr lang="en-US" altLang="zh-CN" sz="1800" b="1" dirty="0">
                <a:ea typeface="宋体" charset="-122"/>
                <a:sym typeface="Symbol" pitchFamily="18" charset="2"/>
              </a:rPr>
            </a:br>
            <a:r>
              <a:rPr lang="en-US" altLang="zh-CN" sz="1800" b="1" dirty="0">
                <a:ea typeface="宋体" charset="-122"/>
                <a:sym typeface="Symbol" pitchFamily="18" charset="2"/>
              </a:rPr>
              <a:t>			</a:t>
            </a:r>
            <a:r>
              <a:rPr lang="en-US" altLang="zh-CN" sz="1800" i="1" dirty="0" err="1">
                <a:ea typeface="宋体" charset="-122"/>
                <a:sym typeface="Symbol" pitchFamily="18" charset="2"/>
              </a:rPr>
              <a:t>i</a:t>
            </a:r>
            <a:r>
              <a:rPr lang="en-US" altLang="zh-CN" sz="1800" i="1" dirty="0">
                <a:ea typeface="宋体" charset="-122"/>
                <a:sym typeface="Symbol" pitchFamily="18" charset="2"/>
              </a:rPr>
              <a:t> </a:t>
            </a:r>
            <a:r>
              <a:rPr lang="en-US" altLang="zh-CN" sz="1800" dirty="0">
                <a:ea typeface="宋体" charset="-122"/>
                <a:sym typeface="Symbol" pitchFamily="18" charset="2"/>
              </a:rPr>
              <a:t>:=</a:t>
            </a:r>
            <a:r>
              <a:rPr lang="en-US" altLang="zh-CN" sz="1800" i="1" dirty="0">
                <a:ea typeface="宋体" charset="-122"/>
                <a:sym typeface="Symbol" pitchFamily="18" charset="2"/>
              </a:rPr>
              <a:t> </a:t>
            </a:r>
            <a:r>
              <a:rPr lang="en-US" altLang="zh-CN" sz="1800" i="1" dirty="0" err="1">
                <a:ea typeface="宋体" charset="-122"/>
                <a:sym typeface="Symbol" pitchFamily="18" charset="2"/>
              </a:rPr>
              <a:t>i</a:t>
            </a:r>
            <a:r>
              <a:rPr lang="en-US" altLang="zh-CN" sz="1800" i="1" dirty="0">
                <a:ea typeface="宋体" charset="-122"/>
                <a:sym typeface="Symbol" pitchFamily="18" charset="2"/>
              </a:rPr>
              <a:t> </a:t>
            </a:r>
            <a:r>
              <a:rPr lang="en-US" altLang="zh-CN" sz="1800" dirty="0">
                <a:ea typeface="宋体" charset="-122"/>
                <a:sym typeface="Symbol" pitchFamily="18" charset="2"/>
              </a:rPr>
              <a:t> + 1;</a:t>
            </a:r>
            <a:br>
              <a:rPr lang="en-US" altLang="zh-CN" sz="1800" dirty="0">
                <a:ea typeface="宋体" charset="-122"/>
                <a:sym typeface="Symbol" pitchFamily="18" charset="2"/>
              </a:rPr>
            </a:br>
            <a:r>
              <a:rPr lang="en-US" altLang="zh-CN" sz="1800" dirty="0">
                <a:ea typeface="宋体" charset="-122"/>
                <a:sym typeface="Symbol" pitchFamily="18" charset="2"/>
              </a:rPr>
              <a:t>			</a:t>
            </a:r>
            <a:r>
              <a:rPr lang="en-US" altLang="zh-CN" sz="1800" i="1" dirty="0" err="1">
                <a:ea typeface="宋体" charset="-122"/>
                <a:sym typeface="Symbol" pitchFamily="18" charset="2"/>
              </a:rPr>
              <a:t>R</a:t>
            </a:r>
            <a:r>
              <a:rPr lang="en-US" altLang="zh-CN" i="1" baseline="-25000" dirty="0" err="1">
                <a:ea typeface="宋体" charset="-122"/>
                <a:sym typeface="Symbol" pitchFamily="18" charset="2"/>
              </a:rPr>
              <a:t>i</a:t>
            </a:r>
            <a:r>
              <a:rPr lang="en-US" altLang="zh-CN" sz="1800" dirty="0">
                <a:ea typeface="宋体" charset="-122"/>
                <a:sym typeface="Symbol" pitchFamily="18" charset="2"/>
              </a:rPr>
              <a:t> := any candidate key for </a:t>
            </a:r>
            <a:r>
              <a:rPr lang="en-US" altLang="zh-CN" sz="1800" i="1" dirty="0">
                <a:ea typeface="宋体" charset="-122"/>
                <a:sym typeface="Symbol" pitchFamily="18" charset="2"/>
              </a:rPr>
              <a:t>R;</a:t>
            </a:r>
            <a:br>
              <a:rPr lang="en-US" altLang="zh-CN" sz="1800" i="1" dirty="0">
                <a:ea typeface="宋体" charset="-122"/>
                <a:sym typeface="Symbol" pitchFamily="18" charset="2"/>
              </a:rPr>
            </a:br>
            <a:r>
              <a:rPr lang="en-US" altLang="zh-CN" sz="1800" i="1" dirty="0">
                <a:ea typeface="宋体" charset="-122"/>
                <a:sym typeface="Symbol" pitchFamily="18" charset="2"/>
              </a:rPr>
              <a:t>		</a:t>
            </a:r>
            <a:r>
              <a:rPr lang="en-US" altLang="zh-CN" sz="1800" b="1" dirty="0">
                <a:ea typeface="宋体" charset="-122"/>
                <a:sym typeface="Symbol" pitchFamily="18" charset="2"/>
              </a:rPr>
              <a:t>end </a:t>
            </a:r>
            <a:br>
              <a:rPr lang="en-US" altLang="zh-CN" sz="1800" b="1" dirty="0">
                <a:ea typeface="宋体" charset="-122"/>
                <a:sym typeface="Symbol" pitchFamily="18" charset="2"/>
              </a:rPr>
            </a:br>
            <a:r>
              <a:rPr lang="en-US" altLang="zh-CN" sz="1800" dirty="0">
                <a:ea typeface="宋体" charset="-122"/>
                <a:sym typeface="Symbol" pitchFamily="18" charset="2"/>
              </a:rPr>
              <a:t>/* Optionally, remove redundant relations */</a:t>
            </a:r>
          </a:p>
          <a:p>
            <a:pPr>
              <a:lnSpc>
                <a:spcPct val="90000"/>
              </a:lnSpc>
              <a:buFont typeface="Monotype Sorts" pitchFamily="2" charset="2"/>
              <a:buNone/>
              <a:tabLst>
                <a:tab pos="461963" algn="l"/>
                <a:tab pos="1027113" algn="l"/>
                <a:tab pos="1309688" algn="l"/>
                <a:tab pos="1711325" algn="l"/>
              </a:tabLst>
            </a:pPr>
            <a:r>
              <a:rPr lang="en-US" altLang="zh-CN" sz="1800" b="1" dirty="0">
                <a:ea typeface="宋体" charset="-122"/>
                <a:sym typeface="Symbol" pitchFamily="18" charset="2"/>
              </a:rPr>
              <a:t>     repeat</a:t>
            </a:r>
            <a:br>
              <a:rPr lang="en-US" altLang="zh-CN" sz="1800" b="1" dirty="0">
                <a:ea typeface="宋体" charset="-122"/>
                <a:sym typeface="Symbol" pitchFamily="18" charset="2"/>
              </a:rPr>
            </a:br>
            <a:r>
              <a:rPr lang="en-US" altLang="zh-CN" sz="1800" b="1" dirty="0">
                <a:ea typeface="宋体" charset="-122"/>
                <a:sym typeface="Symbol" pitchFamily="18" charset="2"/>
              </a:rPr>
              <a:t>if </a:t>
            </a:r>
            <a:r>
              <a:rPr lang="en-US" altLang="zh-CN" sz="1800" dirty="0">
                <a:ea typeface="宋体" charset="-122"/>
                <a:sym typeface="Symbol" pitchFamily="18" charset="2"/>
              </a:rPr>
              <a:t>any schema </a:t>
            </a:r>
            <a:r>
              <a:rPr lang="en-US" altLang="zh-CN" sz="1800" i="1" dirty="0" err="1">
                <a:ea typeface="宋体" charset="-122"/>
                <a:sym typeface="Symbol" pitchFamily="18" charset="2"/>
              </a:rPr>
              <a:t>R</a:t>
            </a:r>
            <a:r>
              <a:rPr lang="en-US" altLang="zh-CN" sz="1800" i="1" baseline="-25000" dirty="0" err="1">
                <a:ea typeface="宋体" charset="-122"/>
                <a:sym typeface="Symbol" pitchFamily="18" charset="2"/>
              </a:rPr>
              <a:t>j</a:t>
            </a:r>
            <a:r>
              <a:rPr lang="en-US" altLang="zh-CN" i="1" baseline="-25000" dirty="0">
                <a:ea typeface="宋体" charset="-122"/>
                <a:sym typeface="Symbol" pitchFamily="18" charset="2"/>
              </a:rPr>
              <a:t> </a:t>
            </a:r>
            <a:r>
              <a:rPr lang="en-US" altLang="zh-CN" sz="1800" dirty="0">
                <a:ea typeface="宋体" charset="-122"/>
                <a:sym typeface="Symbol" pitchFamily="18" charset="2"/>
              </a:rPr>
              <a:t>is contained in another schema </a:t>
            </a:r>
            <a:r>
              <a:rPr lang="en-US" altLang="zh-CN" sz="1800" i="1" dirty="0" err="1">
                <a:ea typeface="宋体" charset="-122"/>
                <a:sym typeface="Symbol" pitchFamily="18" charset="2"/>
              </a:rPr>
              <a:t>R</a:t>
            </a:r>
            <a:r>
              <a:rPr lang="en-US" altLang="zh-CN" i="1" baseline="-25000" dirty="0" err="1">
                <a:ea typeface="宋体" charset="-122"/>
                <a:sym typeface="Symbol" pitchFamily="18" charset="2"/>
              </a:rPr>
              <a:t>k</a:t>
            </a:r>
            <a:br>
              <a:rPr lang="en-US" altLang="zh-CN" i="1" baseline="-25000" dirty="0">
                <a:ea typeface="宋体" charset="-122"/>
                <a:sym typeface="Symbol" pitchFamily="18" charset="2"/>
              </a:rPr>
            </a:br>
            <a:r>
              <a:rPr lang="en-US" altLang="zh-CN" i="1" baseline="-25000" dirty="0">
                <a:ea typeface="宋体" charset="-122"/>
                <a:sym typeface="Symbol" pitchFamily="18" charset="2"/>
              </a:rPr>
              <a:t>        </a:t>
            </a:r>
            <a:r>
              <a:rPr lang="en-US" altLang="zh-CN" sz="1800" b="1" dirty="0">
                <a:ea typeface="宋体" charset="-122"/>
                <a:sym typeface="Greek Symbols" pitchFamily="18" charset="2"/>
              </a:rPr>
              <a:t>then /* </a:t>
            </a:r>
            <a:r>
              <a:rPr lang="en-US" altLang="zh-CN" sz="1800" dirty="0">
                <a:ea typeface="宋体" charset="-122"/>
                <a:sym typeface="Greek Symbols" pitchFamily="18" charset="2"/>
              </a:rPr>
              <a:t>delete </a:t>
            </a:r>
            <a:r>
              <a:rPr lang="en-US" altLang="zh-CN" sz="1800" i="1" dirty="0" err="1">
                <a:ea typeface="宋体" charset="-122"/>
                <a:sym typeface="Symbol" pitchFamily="18" charset="2"/>
              </a:rPr>
              <a:t>R</a:t>
            </a:r>
            <a:r>
              <a:rPr lang="en-US" altLang="zh-CN" sz="1800" i="1" baseline="-25000" dirty="0" err="1">
                <a:ea typeface="宋体" charset="-122"/>
                <a:sym typeface="Symbol" pitchFamily="18" charset="2"/>
              </a:rPr>
              <a:t>j</a:t>
            </a:r>
            <a:r>
              <a:rPr lang="en-US" altLang="zh-CN" i="1" baseline="-25000" dirty="0">
                <a:ea typeface="宋体" charset="-122"/>
                <a:sym typeface="Symbol" pitchFamily="18" charset="2"/>
              </a:rPr>
              <a:t>  </a:t>
            </a:r>
            <a:r>
              <a:rPr lang="en-US" altLang="zh-CN" sz="1800" b="1" dirty="0">
                <a:ea typeface="宋体" charset="-122"/>
                <a:sym typeface="Greek Symbols" pitchFamily="18" charset="2"/>
              </a:rPr>
              <a:t>*/</a:t>
            </a:r>
            <a:br>
              <a:rPr lang="en-US" altLang="zh-CN" sz="1800" b="1" dirty="0">
                <a:ea typeface="宋体" charset="-122"/>
                <a:sym typeface="Greek Symbols" pitchFamily="18" charset="2"/>
              </a:rPr>
            </a:br>
            <a:r>
              <a:rPr lang="en-US" altLang="zh-CN" sz="1800" b="1" dirty="0">
                <a:ea typeface="宋体" charset="-122"/>
                <a:sym typeface="Greek Symbols" pitchFamily="18" charset="2"/>
              </a:rPr>
              <a:t>           </a:t>
            </a:r>
            <a:r>
              <a:rPr lang="en-US" altLang="zh-CN" sz="1800" i="1" dirty="0" err="1">
                <a:ea typeface="宋体" charset="-122"/>
                <a:sym typeface="Symbol" pitchFamily="18" charset="2"/>
              </a:rPr>
              <a:t>R</a:t>
            </a:r>
            <a:r>
              <a:rPr lang="en-US" altLang="zh-CN" sz="1800" i="1" baseline="-25000" dirty="0" err="1">
                <a:ea typeface="宋体" charset="-122"/>
                <a:sym typeface="Symbol" pitchFamily="18" charset="2"/>
              </a:rPr>
              <a:t>j</a:t>
            </a:r>
            <a:r>
              <a:rPr lang="en-US" altLang="zh-CN" sz="1800" i="1" baseline="-25000" dirty="0">
                <a:ea typeface="宋体" charset="-122"/>
                <a:sym typeface="Symbol" pitchFamily="18" charset="2"/>
              </a:rPr>
              <a:t> </a:t>
            </a:r>
            <a:r>
              <a:rPr lang="en-US" altLang="zh-CN" sz="1800" i="1" dirty="0">
                <a:ea typeface="宋体" charset="-122"/>
                <a:sym typeface="Symbol" pitchFamily="18" charset="2"/>
              </a:rPr>
              <a:t>= R;;</a:t>
            </a:r>
            <a:br>
              <a:rPr lang="en-US" altLang="zh-CN" sz="1800" i="1" dirty="0">
                <a:ea typeface="宋体" charset="-122"/>
                <a:sym typeface="Symbol" pitchFamily="18" charset="2"/>
              </a:rPr>
            </a:br>
            <a:r>
              <a:rPr lang="en-US" altLang="zh-CN" sz="1800" i="1" dirty="0">
                <a:ea typeface="宋体" charset="-122"/>
                <a:sym typeface="Symbol" pitchFamily="18" charset="2"/>
              </a:rPr>
              <a:t>           </a:t>
            </a:r>
            <a:r>
              <a:rPr lang="en-US" altLang="zh-CN" sz="1800" i="1" dirty="0" err="1">
                <a:ea typeface="宋体" charset="-122"/>
                <a:sym typeface="Symbol" pitchFamily="18" charset="2"/>
              </a:rPr>
              <a:t>i</a:t>
            </a:r>
            <a:r>
              <a:rPr lang="en-US" altLang="zh-CN" sz="1800" i="1" dirty="0">
                <a:ea typeface="宋体" charset="-122"/>
                <a:sym typeface="Symbol" pitchFamily="18" charset="2"/>
              </a:rPr>
              <a:t>=i-1;</a:t>
            </a:r>
            <a:br>
              <a:rPr lang="en-US" altLang="zh-CN" sz="1800" dirty="0">
                <a:ea typeface="宋体" charset="-122"/>
                <a:sym typeface="Greek Symbols" pitchFamily="18" charset="2"/>
              </a:rPr>
            </a:br>
            <a:r>
              <a:rPr lang="en-US" altLang="zh-CN" sz="1800" b="1" dirty="0">
                <a:ea typeface="宋体" charset="-122"/>
                <a:sym typeface="Symbol" pitchFamily="18" charset="2"/>
              </a:rPr>
              <a:t>return </a:t>
            </a:r>
            <a:r>
              <a:rPr lang="en-US" altLang="zh-CN" sz="1800" i="1" dirty="0">
                <a:ea typeface="宋体" charset="-122"/>
                <a:sym typeface="Symbol" pitchFamily="18" charset="2"/>
              </a:rPr>
              <a:t>(R</a:t>
            </a:r>
            <a:r>
              <a:rPr lang="en-US" altLang="zh-CN" sz="1800" baseline="-25000" dirty="0">
                <a:ea typeface="宋体" charset="-122"/>
                <a:sym typeface="Symbol" pitchFamily="18" charset="2"/>
              </a:rPr>
              <a:t>1</a:t>
            </a:r>
            <a:r>
              <a:rPr lang="en-US" altLang="zh-CN" sz="1800" dirty="0">
                <a:ea typeface="宋体" charset="-122"/>
                <a:sym typeface="Symbol" pitchFamily="18" charset="2"/>
              </a:rPr>
              <a:t>, </a:t>
            </a:r>
            <a:r>
              <a:rPr lang="en-US" altLang="zh-CN" sz="1800" i="1" dirty="0">
                <a:ea typeface="宋体" charset="-122"/>
                <a:sym typeface="Symbol" pitchFamily="18" charset="2"/>
              </a:rPr>
              <a:t>R</a:t>
            </a:r>
            <a:r>
              <a:rPr lang="en-US" altLang="zh-CN" sz="1800" baseline="-25000" dirty="0">
                <a:ea typeface="宋体" charset="-122"/>
                <a:sym typeface="Symbol" pitchFamily="18" charset="2"/>
              </a:rPr>
              <a:t>2</a:t>
            </a:r>
            <a:r>
              <a:rPr lang="en-US" altLang="zh-CN" sz="1800" dirty="0">
                <a:ea typeface="宋体" charset="-122"/>
                <a:sym typeface="Symbol" pitchFamily="18" charset="2"/>
              </a:rPr>
              <a:t>, ..., </a:t>
            </a:r>
            <a:r>
              <a:rPr lang="en-US" altLang="zh-CN" sz="1800" i="1" dirty="0" err="1">
                <a:ea typeface="宋体" charset="-122"/>
                <a:sym typeface="Symbol" pitchFamily="18" charset="2"/>
              </a:rPr>
              <a:t>R</a:t>
            </a:r>
            <a:r>
              <a:rPr lang="en-US" altLang="zh-CN" i="1" baseline="-25000" dirty="0" err="1">
                <a:ea typeface="宋体" charset="-122"/>
                <a:sym typeface="Symbol" pitchFamily="18" charset="2"/>
              </a:rPr>
              <a:t>i</a:t>
            </a:r>
            <a:r>
              <a:rPr lang="en-US" altLang="zh-CN" sz="1800" i="1" dirty="0">
                <a:ea typeface="宋体" charset="-122"/>
                <a:sym typeface="Symbol" pitchFamily="18" charset="2"/>
              </a:rPr>
              <a:t>)</a:t>
            </a:r>
            <a:r>
              <a:rPr lang="en-US" altLang="zh-CN" sz="1800" i="1" dirty="0">
                <a:ea typeface="宋体" charset="-122"/>
                <a:sym typeface="Greek Symbols" pitchFamily="18" charset="2"/>
              </a:rPr>
              <a:t>	</a:t>
            </a:r>
            <a:r>
              <a:rPr lang="en-US" altLang="zh-CN" sz="1400" i="1" dirty="0">
                <a:ea typeface="宋体" charset="-122"/>
                <a:sym typeface="Greek Symbols" pitchFamily="18" charset="2"/>
              </a:rPr>
              <a:t>	    </a:t>
            </a:r>
          </a:p>
        </p:txBody>
      </p:sp>
    </p:spTree>
    <p:extLst>
      <p:ext uri="{BB962C8B-B14F-4D97-AF65-F5344CB8AC3E}">
        <p14:creationId xmlns:p14="http://schemas.microsoft.com/office/powerpoint/2010/main" val="36993644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6738" name="Rectangle 2"/>
          <p:cNvSpPr>
            <a:spLocks noGrp="1" noChangeArrowheads="1"/>
          </p:cNvSpPr>
          <p:nvPr>
            <p:ph type="title"/>
          </p:nvPr>
        </p:nvSpPr>
        <p:spPr>
          <a:xfrm>
            <a:off x="838200" y="66675"/>
            <a:ext cx="8077200" cy="609600"/>
          </a:xfrm>
        </p:spPr>
        <p:txBody>
          <a:bodyPr/>
          <a:lstStyle/>
          <a:p>
            <a:pPr>
              <a:defRPr/>
            </a:pPr>
            <a:r>
              <a:rPr lang="en-US" altLang="zh-CN">
                <a:ea typeface="宋体" charset="-122"/>
              </a:rPr>
              <a:t>3NF Decomposition Algorithm (Cont.)</a:t>
            </a:r>
          </a:p>
        </p:txBody>
      </p:sp>
      <p:sp>
        <p:nvSpPr>
          <p:cNvPr id="40963" name="Rectangle 3"/>
          <p:cNvSpPr>
            <a:spLocks noGrp="1" noChangeArrowheads="1"/>
          </p:cNvSpPr>
          <p:nvPr>
            <p:ph type="body" idx="1"/>
          </p:nvPr>
        </p:nvSpPr>
        <p:spPr>
          <a:noFill/>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90000"/>
              </a:lnSpc>
              <a:spcBef>
                <a:spcPct val="50000"/>
              </a:spcBef>
            </a:pPr>
            <a:r>
              <a:rPr lang="en-US" altLang="zh-CN" dirty="0">
                <a:ea typeface="宋体" charset="-122"/>
                <a:sym typeface="Monotype Sorts" pitchFamily="2" charset="2"/>
              </a:rPr>
              <a:t>Above algorithm ensures:</a:t>
            </a:r>
          </a:p>
          <a:p>
            <a:pPr lvl="1">
              <a:lnSpc>
                <a:spcPct val="90000"/>
              </a:lnSpc>
              <a:spcBef>
                <a:spcPct val="50000"/>
              </a:spcBef>
            </a:pPr>
            <a:r>
              <a:rPr lang="en-US" altLang="zh-CN" dirty="0">
                <a:ea typeface="宋体" charset="-122"/>
                <a:sym typeface="Monotype Sorts" pitchFamily="2" charset="2"/>
              </a:rPr>
              <a:t>each relation schema </a:t>
            </a:r>
            <a:r>
              <a:rPr lang="en-US" altLang="zh-CN" i="1" dirty="0" err="1">
                <a:ea typeface="宋体" charset="-122"/>
                <a:sym typeface="Monotype Sorts" pitchFamily="2" charset="2"/>
              </a:rPr>
              <a:t>R</a:t>
            </a:r>
            <a:r>
              <a:rPr lang="en-US" altLang="zh-CN" i="1" baseline="-25000" dirty="0" err="1">
                <a:ea typeface="宋体" charset="-122"/>
                <a:sym typeface="Monotype Sorts" pitchFamily="2" charset="2"/>
              </a:rPr>
              <a:t>i</a:t>
            </a:r>
            <a:r>
              <a:rPr lang="en-US" altLang="zh-CN" i="1" dirty="0">
                <a:ea typeface="宋体" charset="-122"/>
                <a:sym typeface="Monotype Sorts" pitchFamily="2" charset="2"/>
              </a:rPr>
              <a:t> </a:t>
            </a:r>
            <a:r>
              <a:rPr lang="en-US" altLang="zh-CN" dirty="0">
                <a:ea typeface="宋体" charset="-122"/>
                <a:sym typeface="Monotype Sorts" pitchFamily="2" charset="2"/>
              </a:rPr>
              <a:t>is in 3NF</a:t>
            </a:r>
          </a:p>
          <a:p>
            <a:pPr lvl="1">
              <a:lnSpc>
                <a:spcPct val="90000"/>
              </a:lnSpc>
              <a:spcBef>
                <a:spcPct val="50000"/>
              </a:spcBef>
            </a:pPr>
            <a:r>
              <a:rPr lang="en-US" altLang="zh-CN" dirty="0">
                <a:ea typeface="宋体" charset="-122"/>
                <a:sym typeface="Monotype Sorts" pitchFamily="2" charset="2"/>
              </a:rPr>
              <a:t>decomposition is dependency preserving and lossless-join</a:t>
            </a:r>
          </a:p>
          <a:p>
            <a:pPr lvl="1">
              <a:lnSpc>
                <a:spcPct val="90000"/>
              </a:lnSpc>
              <a:spcBef>
                <a:spcPct val="50000"/>
              </a:spcBef>
            </a:pPr>
            <a:r>
              <a:rPr lang="en-US" altLang="zh-CN" dirty="0">
                <a:ea typeface="宋体" charset="-122"/>
                <a:sym typeface="Monotype Sorts" pitchFamily="2" charset="2"/>
              </a:rPr>
              <a:t>The algorithm can be implemented in polynomial time.</a:t>
            </a:r>
          </a:p>
        </p:txBody>
      </p:sp>
    </p:spTree>
    <p:extLst>
      <p:ext uri="{BB962C8B-B14F-4D97-AF65-F5344CB8AC3E}">
        <p14:creationId xmlns:p14="http://schemas.microsoft.com/office/powerpoint/2010/main" val="413076934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pPr>
              <a:defRPr/>
            </a:pPr>
            <a:r>
              <a:rPr lang="en-US" altLang="zh-CN">
                <a:ea typeface="宋体" charset="-122"/>
              </a:rPr>
              <a:t>Comparison of BCNF and 3NF</a:t>
            </a:r>
          </a:p>
        </p:txBody>
      </p:sp>
      <p:sp>
        <p:nvSpPr>
          <p:cNvPr id="21507" name="Rectangle 3"/>
          <p:cNvSpPr>
            <a:spLocks noGrp="1" noChangeArrowheads="1"/>
          </p:cNvSpPr>
          <p:nvPr>
            <p:ph type="body" idx="1"/>
          </p:nvPr>
        </p:nvSpPr>
        <p:spPr/>
        <p:txBody>
          <a:bodyPr/>
          <a:lstStyle/>
          <a:p>
            <a:r>
              <a:rPr lang="en-US" altLang="zh-CN">
                <a:ea typeface="宋体" charset="-122"/>
              </a:rPr>
              <a:t>It is always possible to decompose a relation into relations in 3NF and </a:t>
            </a:r>
          </a:p>
          <a:p>
            <a:pPr lvl="1"/>
            <a:r>
              <a:rPr lang="en-US" altLang="zh-CN" sz="1800">
                <a:ea typeface="宋体" charset="-122"/>
              </a:rPr>
              <a:t>the decomposition is lossless</a:t>
            </a:r>
          </a:p>
          <a:p>
            <a:pPr lvl="1"/>
            <a:r>
              <a:rPr lang="en-US" altLang="zh-CN" sz="1800">
                <a:ea typeface="宋体" charset="-122"/>
              </a:rPr>
              <a:t>the dependencies are preserved</a:t>
            </a:r>
          </a:p>
          <a:p>
            <a:r>
              <a:rPr lang="en-US" altLang="zh-CN">
                <a:ea typeface="宋体" charset="-122"/>
              </a:rPr>
              <a:t>It is always possible to decompose a relation into relations in BCNF and </a:t>
            </a:r>
          </a:p>
          <a:p>
            <a:pPr lvl="1"/>
            <a:r>
              <a:rPr lang="en-US" altLang="zh-CN" sz="1800">
                <a:ea typeface="宋体" charset="-122"/>
              </a:rPr>
              <a:t>the decomposition is lossless</a:t>
            </a:r>
          </a:p>
          <a:p>
            <a:pPr lvl="1"/>
            <a:r>
              <a:rPr lang="en-US" altLang="zh-CN" sz="1800">
                <a:ea typeface="宋体" charset="-122"/>
              </a:rPr>
              <a:t>it may not be possible to preserve dependencies.</a:t>
            </a:r>
          </a:p>
          <a:p>
            <a:pPr lvl="1"/>
            <a:endParaRPr lang="en-US" altLang="zh-CN" sz="1800">
              <a:ea typeface="宋体" charset="-122"/>
            </a:endParaRPr>
          </a:p>
        </p:txBody>
      </p:sp>
      <p:sp>
        <p:nvSpPr>
          <p:cNvPr id="21508" name="Rectangle 5"/>
          <p:cNvSpPr>
            <a:spLocks noChangeArrowheads="1"/>
          </p:cNvSpPr>
          <p:nvPr/>
        </p:nvSpPr>
        <p:spPr bwMode="auto">
          <a:xfrm>
            <a:off x="596900" y="4064000"/>
            <a:ext cx="7283450"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tabLst>
                <a:tab pos="684213" algn="l"/>
              </a:tabLst>
              <a:defRPr>
                <a:solidFill>
                  <a:schemeClr val="tx1"/>
                </a:solidFill>
                <a:latin typeface="Helvetica" pitchFamily="34" charset="0"/>
              </a:defRPr>
            </a:lvl1pPr>
            <a:lvl2pPr marL="742950" indent="-285750">
              <a:tabLst>
                <a:tab pos="684213" algn="l"/>
              </a:tabLst>
              <a:defRPr>
                <a:solidFill>
                  <a:schemeClr val="tx1"/>
                </a:solidFill>
                <a:latin typeface="Helvetica" pitchFamily="34" charset="0"/>
              </a:defRPr>
            </a:lvl2pPr>
            <a:lvl3pPr marL="1143000" indent="-228600">
              <a:tabLst>
                <a:tab pos="684213" algn="l"/>
              </a:tabLst>
              <a:defRPr>
                <a:solidFill>
                  <a:schemeClr val="tx1"/>
                </a:solidFill>
                <a:latin typeface="Helvetica" pitchFamily="34" charset="0"/>
              </a:defRPr>
            </a:lvl3pPr>
            <a:lvl4pPr marL="1600200" indent="-228600">
              <a:tabLst>
                <a:tab pos="684213" algn="l"/>
              </a:tabLst>
              <a:defRPr>
                <a:solidFill>
                  <a:schemeClr val="tx1"/>
                </a:solidFill>
                <a:latin typeface="Helvetica" pitchFamily="34" charset="0"/>
              </a:defRPr>
            </a:lvl4pPr>
            <a:lvl5pPr marL="2057400" indent="-228600">
              <a:tabLst>
                <a:tab pos="684213" algn="l"/>
              </a:tabLst>
              <a:defRPr>
                <a:solidFill>
                  <a:schemeClr val="tx1"/>
                </a:solidFill>
                <a:latin typeface="Helvetica" pitchFamily="34" charset="0"/>
              </a:defRPr>
            </a:lvl5pPr>
            <a:lvl6pPr marL="2514600" indent="-228600" eaLnBrk="0" fontAlgn="base" hangingPunct="0">
              <a:spcBef>
                <a:spcPct val="0"/>
              </a:spcBef>
              <a:spcAft>
                <a:spcPct val="0"/>
              </a:spcAft>
              <a:tabLst>
                <a:tab pos="684213" algn="l"/>
              </a:tabLst>
              <a:defRPr>
                <a:solidFill>
                  <a:schemeClr val="tx1"/>
                </a:solidFill>
                <a:latin typeface="Helvetica" pitchFamily="34" charset="0"/>
              </a:defRPr>
            </a:lvl6pPr>
            <a:lvl7pPr marL="2971800" indent="-228600" eaLnBrk="0" fontAlgn="base" hangingPunct="0">
              <a:spcBef>
                <a:spcPct val="0"/>
              </a:spcBef>
              <a:spcAft>
                <a:spcPct val="0"/>
              </a:spcAft>
              <a:tabLst>
                <a:tab pos="684213" algn="l"/>
              </a:tabLst>
              <a:defRPr>
                <a:solidFill>
                  <a:schemeClr val="tx1"/>
                </a:solidFill>
                <a:latin typeface="Helvetica" pitchFamily="34" charset="0"/>
              </a:defRPr>
            </a:lvl7pPr>
            <a:lvl8pPr marL="3429000" indent="-228600" eaLnBrk="0" fontAlgn="base" hangingPunct="0">
              <a:spcBef>
                <a:spcPct val="0"/>
              </a:spcBef>
              <a:spcAft>
                <a:spcPct val="0"/>
              </a:spcAft>
              <a:tabLst>
                <a:tab pos="684213" algn="l"/>
              </a:tabLst>
              <a:defRPr>
                <a:solidFill>
                  <a:schemeClr val="tx1"/>
                </a:solidFill>
                <a:latin typeface="Helvetica" pitchFamily="34" charset="0"/>
              </a:defRPr>
            </a:lvl8pPr>
            <a:lvl9pPr marL="3886200" indent="-228600" eaLnBrk="0" fontAlgn="base" hangingPunct="0">
              <a:spcBef>
                <a:spcPct val="0"/>
              </a:spcBef>
              <a:spcAft>
                <a:spcPct val="0"/>
              </a:spcAft>
              <a:tabLst>
                <a:tab pos="684213" algn="l"/>
              </a:tabLst>
              <a:defRPr>
                <a:solidFill>
                  <a:schemeClr val="tx1"/>
                </a:solidFill>
                <a:latin typeface="Helvetica" pitchFamily="34" charset="0"/>
              </a:defRPr>
            </a:lvl9pPr>
          </a:lstStyle>
          <a:p>
            <a:pPr>
              <a:spcBef>
                <a:spcPct val="35000"/>
              </a:spcBef>
              <a:buClr>
                <a:schemeClr val="tx2"/>
              </a:buClr>
              <a:buSzPct val="90000"/>
              <a:buFont typeface="Monotype Sorts" pitchFamily="2" charset="2"/>
              <a:buChar char="n"/>
            </a:pPr>
            <a:endParaRPr kumimoji="1" lang="zh-CN" altLang="en-US" i="1">
              <a:ea typeface="宋体" charset="-122"/>
              <a:sym typeface="Monotype Sorts" pitchFamily="2" charset="2"/>
            </a:endParaRPr>
          </a:p>
        </p:txBody>
      </p:sp>
    </p:spTree>
    <p:extLst>
      <p:ext uri="{BB962C8B-B14F-4D97-AF65-F5344CB8AC3E}">
        <p14:creationId xmlns:p14="http://schemas.microsoft.com/office/powerpoint/2010/main" val="361578110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p:cNvSpPr>
            <a:spLocks noGrp="1" noChangeArrowheads="1"/>
          </p:cNvSpPr>
          <p:nvPr>
            <p:ph type="title"/>
          </p:nvPr>
        </p:nvSpPr>
        <p:spPr/>
        <p:txBody>
          <a:bodyPr/>
          <a:lstStyle/>
          <a:p>
            <a:pPr>
              <a:defRPr/>
            </a:pPr>
            <a:r>
              <a:rPr lang="en-US" altLang="zh-CN">
                <a:ea typeface="宋体" charset="-122"/>
              </a:rPr>
              <a:t>Design Goals</a:t>
            </a:r>
          </a:p>
        </p:txBody>
      </p:sp>
      <p:sp>
        <p:nvSpPr>
          <p:cNvPr id="22531" name="Rectangle 3"/>
          <p:cNvSpPr>
            <a:spLocks noGrp="1" noChangeArrowheads="1"/>
          </p:cNvSpPr>
          <p:nvPr>
            <p:ph type="body" idx="1"/>
          </p:nvPr>
        </p:nvSpPr>
        <p:spPr/>
        <p:txBody>
          <a:bodyPr/>
          <a:lstStyle/>
          <a:p>
            <a:r>
              <a:rPr lang="en-US" altLang="zh-CN">
                <a:ea typeface="宋体" charset="-122"/>
              </a:rPr>
              <a:t>Goal for a relational database design is:</a:t>
            </a:r>
          </a:p>
          <a:p>
            <a:pPr lvl="1"/>
            <a:r>
              <a:rPr lang="en-US" altLang="zh-CN" sz="1800">
                <a:ea typeface="宋体" charset="-122"/>
              </a:rPr>
              <a:t>BCNF.</a:t>
            </a:r>
          </a:p>
          <a:p>
            <a:pPr lvl="1"/>
            <a:r>
              <a:rPr lang="en-US" altLang="zh-CN" sz="1800">
                <a:ea typeface="宋体" charset="-122"/>
              </a:rPr>
              <a:t>Lossless join.</a:t>
            </a:r>
          </a:p>
          <a:p>
            <a:pPr lvl="1"/>
            <a:r>
              <a:rPr lang="en-US" altLang="zh-CN" sz="1800">
                <a:ea typeface="宋体" charset="-122"/>
              </a:rPr>
              <a:t>Dependency preservation.</a:t>
            </a:r>
          </a:p>
          <a:p>
            <a:r>
              <a:rPr lang="en-US" altLang="zh-CN">
                <a:ea typeface="宋体" charset="-122"/>
              </a:rPr>
              <a:t>If we cannot achieve this, we accept one of</a:t>
            </a:r>
          </a:p>
          <a:p>
            <a:pPr lvl="1"/>
            <a:r>
              <a:rPr lang="en-US" altLang="zh-CN" sz="1800">
                <a:ea typeface="宋体" charset="-122"/>
              </a:rPr>
              <a:t>Lack of dependency preservation </a:t>
            </a:r>
          </a:p>
          <a:p>
            <a:pPr lvl="1"/>
            <a:r>
              <a:rPr lang="en-US" altLang="zh-CN" sz="1800">
                <a:ea typeface="宋体" charset="-122"/>
              </a:rPr>
              <a:t>Redundancy due to use of 3NF</a:t>
            </a:r>
          </a:p>
          <a:p>
            <a:r>
              <a:rPr lang="en-US" altLang="zh-CN">
                <a:ea typeface="宋体" charset="-122"/>
              </a:rPr>
              <a:t>Interestingly, SQL does not provide a direct way of specifying functional dependencies other than superkeys.</a:t>
            </a:r>
          </a:p>
          <a:p>
            <a:pPr>
              <a:buFont typeface="Monotype Sorts" pitchFamily="2" charset="2"/>
              <a:buNone/>
            </a:pPr>
            <a:r>
              <a:rPr lang="en-US" altLang="zh-CN">
                <a:ea typeface="宋体" charset="-122"/>
              </a:rPr>
              <a:t>	Can specify FDs using assertions, but they are expensive to test</a:t>
            </a:r>
          </a:p>
          <a:p>
            <a:r>
              <a:rPr lang="en-US" altLang="zh-CN">
                <a:ea typeface="宋体" charset="-122"/>
              </a:rPr>
              <a:t>Even if we had a dependency preserving decomposition, using SQL we would not be able to efficiently test a functional dependency whose left hand side is not a key.</a:t>
            </a:r>
          </a:p>
        </p:txBody>
      </p:sp>
    </p:spTree>
    <p:extLst>
      <p:ext uri="{BB962C8B-B14F-4D97-AF65-F5344CB8AC3E}">
        <p14:creationId xmlns:p14="http://schemas.microsoft.com/office/powerpoint/2010/main" val="168433804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76288" y="323850"/>
            <a:ext cx="8077200" cy="609600"/>
          </a:xfrm>
        </p:spPr>
        <p:txBody>
          <a:bodyPr/>
          <a:lstStyle/>
          <a:p>
            <a:r>
              <a:rPr lang="en-US" altLang="zh-CN">
                <a:ea typeface="宋体" charset="-122"/>
              </a:rPr>
              <a:t>Is BCNF is a perfect normal form? </a:t>
            </a:r>
            <a:endParaRPr lang="zh-CN" altLang="en-US">
              <a:ea typeface="宋体" charset="-122"/>
            </a:endParaRPr>
          </a:p>
        </p:txBody>
      </p:sp>
      <p:sp>
        <p:nvSpPr>
          <p:cNvPr id="3" name="内容占位符 2"/>
          <p:cNvSpPr>
            <a:spLocks noGrp="1"/>
          </p:cNvSpPr>
          <p:nvPr>
            <p:ph idx="1"/>
          </p:nvPr>
        </p:nvSpPr>
        <p:spPr/>
        <p:txBody>
          <a:bodyPr/>
          <a:lstStyle/>
          <a:p>
            <a:endParaRPr lang="en-US" altLang="zh-CN">
              <a:ea typeface="宋体" charset="-122"/>
            </a:endParaRPr>
          </a:p>
          <a:p>
            <a:endParaRPr lang="en-US" altLang="zh-CN">
              <a:ea typeface="宋体" charset="-122"/>
            </a:endParaRPr>
          </a:p>
          <a:p>
            <a:r>
              <a:rPr lang="en-US" altLang="zh-CN">
                <a:ea typeface="宋体" charset="-122"/>
              </a:rPr>
              <a:t>If we only consider functional dependencies in schema.  </a:t>
            </a:r>
          </a:p>
          <a:p>
            <a:endParaRPr lang="en-US" altLang="zh-CN">
              <a:ea typeface="宋体" charset="-122"/>
            </a:endParaRPr>
          </a:p>
          <a:p>
            <a:endParaRPr lang="en-US" altLang="zh-CN">
              <a:ea typeface="宋体" charset="-122"/>
            </a:endParaRPr>
          </a:p>
          <a:p>
            <a:endParaRPr lang="en-US" altLang="zh-CN">
              <a:ea typeface="宋体" charset="-122"/>
            </a:endParaRPr>
          </a:p>
          <a:p>
            <a:r>
              <a:rPr lang="en-US" altLang="zh-CN">
                <a:ea typeface="宋体" charset="-122"/>
              </a:rPr>
              <a:t>But the true answer:</a:t>
            </a:r>
            <a:endParaRPr lang="zh-CN" altLang="en-US">
              <a:ea typeface="宋体" charset="-122"/>
            </a:endParaRPr>
          </a:p>
        </p:txBody>
      </p:sp>
      <p:sp>
        <p:nvSpPr>
          <p:cNvPr id="4" name="云形 3"/>
          <p:cNvSpPr/>
          <p:nvPr/>
        </p:nvSpPr>
        <p:spPr bwMode="auto">
          <a:xfrm>
            <a:off x="2476500" y="2616200"/>
            <a:ext cx="2268538" cy="555625"/>
          </a:xfrm>
          <a:prstGeom prst="cloud">
            <a:avLst/>
          </a:prstGeom>
          <a:solidFill>
            <a:srgbClr val="92D050"/>
          </a:solidFill>
          <a:ln w="9525" cap="flat" cmpd="sng" algn="ctr">
            <a:solidFill>
              <a:srgbClr val="92D050"/>
            </a:solidFill>
            <a:prstDash val="solid"/>
            <a:round/>
            <a:headEnd type="none" w="med" len="med"/>
            <a:tailEnd type="none" w="med" len="med"/>
          </a:ln>
          <a:effectLst/>
        </p:spPr>
        <p:txBody>
          <a:bodyPr wrap="none"/>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eaLnBrk="0" fontAlgn="base" hangingPunct="0">
              <a:spcBef>
                <a:spcPct val="0"/>
              </a:spcBef>
              <a:spcAft>
                <a:spcPct val="0"/>
              </a:spcAft>
              <a:defRPr>
                <a:solidFill>
                  <a:schemeClr val="tx1"/>
                </a:solidFill>
                <a:latin typeface="Helvetica" pitchFamily="34" charset="0"/>
              </a:defRPr>
            </a:lvl6pPr>
            <a:lvl7pPr marL="2971800" indent="-228600" eaLnBrk="0" fontAlgn="base" hangingPunct="0">
              <a:spcBef>
                <a:spcPct val="0"/>
              </a:spcBef>
              <a:spcAft>
                <a:spcPct val="0"/>
              </a:spcAft>
              <a:defRPr>
                <a:solidFill>
                  <a:schemeClr val="tx1"/>
                </a:solidFill>
                <a:latin typeface="Helvetica" pitchFamily="34" charset="0"/>
              </a:defRPr>
            </a:lvl7pPr>
            <a:lvl8pPr marL="3429000" indent="-228600" eaLnBrk="0" fontAlgn="base" hangingPunct="0">
              <a:spcBef>
                <a:spcPct val="0"/>
              </a:spcBef>
              <a:spcAft>
                <a:spcPct val="0"/>
              </a:spcAft>
              <a:defRPr>
                <a:solidFill>
                  <a:schemeClr val="tx1"/>
                </a:solidFill>
                <a:latin typeface="Helvetica" pitchFamily="34" charset="0"/>
              </a:defRPr>
            </a:lvl8pPr>
            <a:lvl9pPr marL="3886200" indent="-228600" eaLnBrk="0" fontAlgn="base" hangingPunct="0">
              <a:spcBef>
                <a:spcPct val="0"/>
              </a:spcBef>
              <a:spcAft>
                <a:spcPct val="0"/>
              </a:spcAft>
              <a:defRPr>
                <a:solidFill>
                  <a:schemeClr val="tx1"/>
                </a:solidFill>
                <a:latin typeface="Helvetica" pitchFamily="34" charset="0"/>
              </a:defRPr>
            </a:lvl9pPr>
          </a:lstStyle>
          <a:p>
            <a:pPr algn="ctr"/>
            <a:r>
              <a:rPr lang="en-US" altLang="zh-CN">
                <a:ea typeface="宋体" charset="-122"/>
              </a:rPr>
              <a:t>YES</a:t>
            </a:r>
            <a:endParaRPr lang="zh-CN" altLang="en-US">
              <a:ea typeface="宋体" charset="-122"/>
            </a:endParaRPr>
          </a:p>
        </p:txBody>
      </p:sp>
      <p:sp>
        <p:nvSpPr>
          <p:cNvPr id="5" name="爆炸形 2 4"/>
          <p:cNvSpPr/>
          <p:nvPr/>
        </p:nvSpPr>
        <p:spPr bwMode="auto">
          <a:xfrm>
            <a:off x="2141538" y="4364038"/>
            <a:ext cx="2916237" cy="925512"/>
          </a:xfrm>
          <a:prstGeom prst="irregularSeal2">
            <a:avLst/>
          </a:prstGeom>
          <a:solidFill>
            <a:schemeClr val="accent5">
              <a:lumMod val="50000"/>
            </a:schemeClr>
          </a:solidFill>
          <a:ln w="9525" cap="flat" cmpd="sng" algn="ctr">
            <a:solidFill>
              <a:schemeClr val="tx1"/>
            </a:solidFill>
            <a:prstDash val="solid"/>
            <a:round/>
            <a:headEnd type="none" w="med" len="med"/>
            <a:tailEnd type="none" w="med" len="med"/>
          </a:ln>
          <a:effectLst/>
        </p:spPr>
        <p:txBody>
          <a:bodyPr wrap="none"/>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eaLnBrk="0" fontAlgn="base" hangingPunct="0">
              <a:spcBef>
                <a:spcPct val="0"/>
              </a:spcBef>
              <a:spcAft>
                <a:spcPct val="0"/>
              </a:spcAft>
              <a:defRPr>
                <a:solidFill>
                  <a:schemeClr val="tx1"/>
                </a:solidFill>
                <a:latin typeface="Helvetica" pitchFamily="34" charset="0"/>
              </a:defRPr>
            </a:lvl6pPr>
            <a:lvl7pPr marL="2971800" indent="-228600" eaLnBrk="0" fontAlgn="base" hangingPunct="0">
              <a:spcBef>
                <a:spcPct val="0"/>
              </a:spcBef>
              <a:spcAft>
                <a:spcPct val="0"/>
              </a:spcAft>
              <a:defRPr>
                <a:solidFill>
                  <a:schemeClr val="tx1"/>
                </a:solidFill>
                <a:latin typeface="Helvetica" pitchFamily="34" charset="0"/>
              </a:defRPr>
            </a:lvl7pPr>
            <a:lvl8pPr marL="3429000" indent="-228600" eaLnBrk="0" fontAlgn="base" hangingPunct="0">
              <a:spcBef>
                <a:spcPct val="0"/>
              </a:spcBef>
              <a:spcAft>
                <a:spcPct val="0"/>
              </a:spcAft>
              <a:defRPr>
                <a:solidFill>
                  <a:schemeClr val="tx1"/>
                </a:solidFill>
                <a:latin typeface="Helvetica" pitchFamily="34" charset="0"/>
              </a:defRPr>
            </a:lvl8pPr>
            <a:lvl9pPr marL="3886200" indent="-228600" eaLnBrk="0" fontAlgn="base" hangingPunct="0">
              <a:spcBef>
                <a:spcPct val="0"/>
              </a:spcBef>
              <a:spcAft>
                <a:spcPct val="0"/>
              </a:spcAft>
              <a:defRPr>
                <a:solidFill>
                  <a:schemeClr val="tx1"/>
                </a:solidFill>
                <a:latin typeface="Helvetica" pitchFamily="34" charset="0"/>
              </a:defRPr>
            </a:lvl9pPr>
          </a:lstStyle>
          <a:p>
            <a:pPr algn="ctr"/>
            <a:r>
              <a:rPr lang="en-US" altLang="zh-CN">
                <a:solidFill>
                  <a:srgbClr val="FFFF00"/>
                </a:solidFill>
                <a:ea typeface="宋体" charset="-122"/>
              </a:rPr>
              <a:t>NO!</a:t>
            </a:r>
            <a:endParaRPr lang="zh-CN" altLang="en-US">
              <a:solidFill>
                <a:srgbClr val="FFFF00"/>
              </a:solidFill>
              <a:ea typeface="宋体" charset="-122"/>
            </a:endParaRPr>
          </a:p>
        </p:txBody>
      </p:sp>
    </p:spTree>
    <p:extLst>
      <p:ext uri="{BB962C8B-B14F-4D97-AF65-F5344CB8AC3E}">
        <p14:creationId xmlns:p14="http://schemas.microsoft.com/office/powerpoint/2010/main" val="1324080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1"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23" presetClass="entr" presetSubtype="16"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P spid="4" grpId="0" animBg="1"/>
      <p:bldP spid="5"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p:cNvSpPr>
            <a:spLocks noGrp="1" noChangeArrowheads="1"/>
          </p:cNvSpPr>
          <p:nvPr>
            <p:ph type="title"/>
          </p:nvPr>
        </p:nvSpPr>
        <p:spPr>
          <a:xfrm>
            <a:off x="1422400" y="152400"/>
            <a:ext cx="7124700" cy="635000"/>
          </a:xfrm>
        </p:spPr>
        <p:txBody>
          <a:bodyPr/>
          <a:lstStyle/>
          <a:p>
            <a:pPr>
              <a:defRPr/>
            </a:pPr>
            <a:r>
              <a:rPr lang="en-US" altLang="zh-CN">
                <a:ea typeface="宋体" charset="-122"/>
              </a:rPr>
              <a:t>Is BCNF a perfect normal form?</a:t>
            </a:r>
          </a:p>
        </p:txBody>
      </p:sp>
      <p:sp>
        <p:nvSpPr>
          <p:cNvPr id="24579" name="Rectangle 3"/>
          <p:cNvSpPr>
            <a:spLocks noGrp="1" noChangeArrowheads="1"/>
          </p:cNvSpPr>
          <p:nvPr>
            <p:ph type="body" idx="1"/>
          </p:nvPr>
        </p:nvSpPr>
        <p:spPr/>
        <p:txBody>
          <a:bodyPr/>
          <a:lstStyle/>
          <a:p>
            <a:pPr>
              <a:tabLst>
                <a:tab pos="2976563" algn="ctr"/>
              </a:tabLst>
            </a:pPr>
            <a:r>
              <a:rPr lang="en-US" altLang="zh-CN" dirty="0">
                <a:ea typeface="宋体" charset="-122"/>
              </a:rPr>
              <a:t>There are database schemas in BCNF that do not seem to be sufficiently normalized </a:t>
            </a:r>
          </a:p>
          <a:p>
            <a:pPr>
              <a:tabLst>
                <a:tab pos="2976563" algn="ctr"/>
              </a:tabLst>
            </a:pPr>
            <a:r>
              <a:rPr lang="en-US" altLang="zh-CN" dirty="0">
                <a:ea typeface="宋体" charset="-122"/>
              </a:rPr>
              <a:t>Consider a database </a:t>
            </a:r>
          </a:p>
          <a:p>
            <a:pPr>
              <a:buFont typeface="Monotype Sorts" pitchFamily="2" charset="2"/>
              <a:buNone/>
              <a:tabLst>
                <a:tab pos="2976563" algn="ctr"/>
              </a:tabLst>
            </a:pPr>
            <a:r>
              <a:rPr lang="en-US" altLang="zh-CN" dirty="0">
                <a:ea typeface="宋体" charset="-122"/>
              </a:rPr>
              <a:t>		</a:t>
            </a:r>
            <a:r>
              <a:rPr lang="en-US" altLang="zh-CN" i="1" dirty="0">
                <a:ea typeface="宋体" charset="-122"/>
              </a:rPr>
              <a:t>classes </a:t>
            </a:r>
            <a:r>
              <a:rPr lang="en-US" altLang="zh-CN" dirty="0">
                <a:ea typeface="宋体" charset="-122"/>
              </a:rPr>
              <a:t>(</a:t>
            </a:r>
            <a:r>
              <a:rPr lang="en-US" altLang="zh-CN" i="1" dirty="0">
                <a:ea typeface="宋体" charset="-122"/>
              </a:rPr>
              <a:t>course, teacher, book </a:t>
            </a:r>
            <a:r>
              <a:rPr lang="en-US" altLang="zh-CN" dirty="0">
                <a:ea typeface="宋体" charset="-122"/>
              </a:rPr>
              <a:t>)</a:t>
            </a:r>
            <a:br>
              <a:rPr lang="en-US" altLang="zh-CN" i="1" dirty="0">
                <a:ea typeface="宋体" charset="-122"/>
              </a:rPr>
            </a:br>
            <a:endParaRPr lang="en-US" altLang="zh-CN" i="1" dirty="0">
              <a:ea typeface="宋体" charset="-122"/>
            </a:endParaRPr>
          </a:p>
          <a:p>
            <a:pPr>
              <a:buFont typeface="Monotype Sorts" pitchFamily="2" charset="2"/>
              <a:buNone/>
              <a:tabLst>
                <a:tab pos="2976563" algn="ctr"/>
              </a:tabLst>
            </a:pPr>
            <a:r>
              <a:rPr lang="en-US" altLang="zh-CN" i="1" dirty="0">
                <a:ea typeface="宋体" charset="-122"/>
              </a:rPr>
              <a:t>     </a:t>
            </a:r>
            <a:r>
              <a:rPr lang="en-US" altLang="zh-CN" dirty="0">
                <a:ea typeface="宋体" charset="-122"/>
              </a:rPr>
              <a:t>such that (</a:t>
            </a:r>
            <a:r>
              <a:rPr lang="en-US" altLang="zh-CN" i="1" dirty="0">
                <a:ea typeface="宋体" charset="-122"/>
              </a:rPr>
              <a:t>c, t, b</a:t>
            </a:r>
            <a:r>
              <a:rPr lang="en-US" altLang="zh-CN" dirty="0">
                <a:ea typeface="宋体" charset="-122"/>
              </a:rPr>
              <a:t>) </a:t>
            </a:r>
            <a:r>
              <a:rPr lang="en-US" altLang="zh-CN" dirty="0">
                <a:ea typeface="宋体" charset="-122"/>
                <a:sym typeface="Symbol" pitchFamily="18" charset="2"/>
              </a:rPr>
              <a:t> </a:t>
            </a:r>
            <a:r>
              <a:rPr lang="en-US" altLang="zh-CN" i="1" dirty="0">
                <a:ea typeface="宋体" charset="-122"/>
                <a:sym typeface="Symbol" pitchFamily="18" charset="2"/>
              </a:rPr>
              <a:t>classes</a:t>
            </a:r>
            <a:r>
              <a:rPr lang="en-US" altLang="zh-CN" dirty="0">
                <a:ea typeface="宋体" charset="-122"/>
                <a:sym typeface="Symbol" pitchFamily="18" charset="2"/>
              </a:rPr>
              <a:t> means that </a:t>
            </a:r>
            <a:r>
              <a:rPr lang="en-US" altLang="zh-CN" i="1" dirty="0">
                <a:ea typeface="宋体" charset="-122"/>
                <a:sym typeface="Symbol" pitchFamily="18" charset="2"/>
              </a:rPr>
              <a:t>t</a:t>
            </a:r>
            <a:r>
              <a:rPr lang="en-US" altLang="zh-CN" dirty="0">
                <a:ea typeface="宋体" charset="-122"/>
                <a:sym typeface="Symbol" pitchFamily="18" charset="2"/>
              </a:rPr>
              <a:t> is qualified to teach </a:t>
            </a:r>
            <a:r>
              <a:rPr lang="en-US" altLang="zh-CN" i="1" dirty="0">
                <a:ea typeface="宋体" charset="-122"/>
                <a:sym typeface="Symbol" pitchFamily="18" charset="2"/>
              </a:rPr>
              <a:t>c,</a:t>
            </a:r>
            <a:r>
              <a:rPr lang="en-US" altLang="zh-CN" dirty="0">
                <a:ea typeface="宋体" charset="-122"/>
                <a:sym typeface="Symbol" pitchFamily="18" charset="2"/>
              </a:rPr>
              <a:t> and </a:t>
            </a:r>
            <a:r>
              <a:rPr lang="en-US" altLang="zh-CN" i="1" dirty="0">
                <a:ea typeface="宋体" charset="-122"/>
                <a:sym typeface="Symbol" pitchFamily="18" charset="2"/>
              </a:rPr>
              <a:t>b</a:t>
            </a:r>
            <a:r>
              <a:rPr lang="en-US" altLang="zh-CN" dirty="0">
                <a:ea typeface="宋体" charset="-122"/>
                <a:sym typeface="Symbol" pitchFamily="18" charset="2"/>
              </a:rPr>
              <a:t> is a required textbook for </a:t>
            </a:r>
            <a:r>
              <a:rPr lang="en-US" altLang="zh-CN" i="1" dirty="0">
                <a:ea typeface="宋体" charset="-122"/>
                <a:sym typeface="Symbol" pitchFamily="18" charset="2"/>
              </a:rPr>
              <a:t>c</a:t>
            </a:r>
            <a:endParaRPr lang="en-US" altLang="zh-CN" dirty="0">
              <a:ea typeface="宋体" charset="-122"/>
              <a:sym typeface="Symbol" pitchFamily="18" charset="2"/>
            </a:endParaRPr>
          </a:p>
          <a:p>
            <a:pPr>
              <a:tabLst>
                <a:tab pos="2976563" algn="ctr"/>
              </a:tabLst>
            </a:pPr>
            <a:r>
              <a:rPr lang="en-US" altLang="zh-CN" dirty="0">
                <a:ea typeface="宋体" charset="-122"/>
              </a:rPr>
              <a:t>The database is supposed to list for each course the set of teachers any one of which can be the course’s instructor, and the set of books, all of which are required for the course (no matter who teaches it).</a:t>
            </a:r>
          </a:p>
        </p:txBody>
      </p:sp>
    </p:spTree>
    <p:extLst>
      <p:ext uri="{BB962C8B-B14F-4D97-AF65-F5344CB8AC3E}">
        <p14:creationId xmlns:p14="http://schemas.microsoft.com/office/powerpoint/2010/main" val="7580468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p:cNvSpPr>
            <a:spLocks noGrp="1" noChangeArrowheads="1"/>
          </p:cNvSpPr>
          <p:nvPr>
            <p:ph type="title"/>
          </p:nvPr>
        </p:nvSpPr>
        <p:spPr/>
        <p:txBody>
          <a:bodyPr/>
          <a:lstStyle/>
          <a:p>
            <a:pPr>
              <a:defRPr/>
            </a:pPr>
            <a:r>
              <a:rPr lang="en-US" altLang="zh-CN" dirty="0">
                <a:ea typeface="宋体" charset="-122"/>
              </a:rPr>
              <a:t>The University Schema</a:t>
            </a:r>
          </a:p>
        </p:txBody>
      </p:sp>
      <p:sp>
        <p:nvSpPr>
          <p:cNvPr id="6147" name="Rectangle 3"/>
          <p:cNvSpPr>
            <a:spLocks noGrp="1" noChangeArrowheads="1"/>
          </p:cNvSpPr>
          <p:nvPr>
            <p:ph type="body" idx="1"/>
          </p:nvPr>
        </p:nvSpPr>
        <p:spPr>
          <a:xfrm>
            <a:off x="552450" y="847725"/>
            <a:ext cx="8126413" cy="5186363"/>
          </a:xfrm>
        </p:spPr>
        <p:txBody>
          <a:bodyPr/>
          <a:lstStyle/>
          <a:p>
            <a:pPr lvl="1"/>
            <a:r>
              <a:rPr lang="en-US" altLang="zh-CN" sz="1600" i="1" dirty="0">
                <a:ea typeface="宋体" charset="-122"/>
              </a:rPr>
              <a:t>classroom(</a:t>
            </a:r>
            <a:r>
              <a:rPr lang="en-US" altLang="zh-CN" sz="1600" i="1" u="sng" dirty="0">
                <a:ea typeface="宋体" charset="-122"/>
              </a:rPr>
              <a:t>building, </a:t>
            </a:r>
            <a:r>
              <a:rPr lang="en-US" altLang="zh-CN" sz="1600" i="1" u="sng" dirty="0" err="1">
                <a:ea typeface="宋体" charset="-122"/>
              </a:rPr>
              <a:t>room_number</a:t>
            </a:r>
            <a:r>
              <a:rPr lang="en-US" altLang="zh-CN" sz="1600" i="1" dirty="0">
                <a:ea typeface="宋体" charset="-122"/>
              </a:rPr>
              <a:t>, capacity)</a:t>
            </a:r>
          </a:p>
          <a:p>
            <a:pPr lvl="1"/>
            <a:r>
              <a:rPr lang="en-US" altLang="zh-CN" sz="1600" i="1" dirty="0">
                <a:ea typeface="宋体" charset="-122"/>
              </a:rPr>
              <a:t>department(</a:t>
            </a:r>
            <a:r>
              <a:rPr lang="en-US" altLang="zh-CN" sz="1600" i="1" u="sng" dirty="0" err="1">
                <a:ea typeface="宋体" charset="-122"/>
              </a:rPr>
              <a:t>dept_name</a:t>
            </a:r>
            <a:r>
              <a:rPr lang="en-US" altLang="zh-CN" sz="1600" i="1" dirty="0" err="1">
                <a:ea typeface="宋体" charset="-122"/>
              </a:rPr>
              <a:t>,building,budget</a:t>
            </a:r>
            <a:r>
              <a:rPr lang="en-US" altLang="zh-CN" sz="1600" i="1" dirty="0">
                <a:ea typeface="宋体" charset="-122"/>
              </a:rPr>
              <a:t>)</a:t>
            </a:r>
          </a:p>
          <a:p>
            <a:pPr lvl="1"/>
            <a:r>
              <a:rPr lang="en-US" altLang="zh-CN" sz="1600" i="1" dirty="0">
                <a:ea typeface="宋体" charset="-122"/>
              </a:rPr>
              <a:t>course(</a:t>
            </a:r>
            <a:r>
              <a:rPr lang="en-US" altLang="zh-CN" sz="1600" i="1" u="sng" dirty="0" err="1">
                <a:ea typeface="宋体" charset="-122"/>
              </a:rPr>
              <a:t>course_id</a:t>
            </a:r>
            <a:r>
              <a:rPr lang="en-US" altLang="zh-CN" sz="1600" i="1" dirty="0" err="1">
                <a:ea typeface="宋体" charset="-122"/>
              </a:rPr>
              <a:t>,title,dept_name,credit</a:t>
            </a:r>
            <a:r>
              <a:rPr lang="en-US" altLang="zh-CN" sz="1600" i="1" dirty="0">
                <a:ea typeface="宋体" charset="-122"/>
              </a:rPr>
              <a:t>)</a:t>
            </a:r>
          </a:p>
          <a:p>
            <a:pPr lvl="1"/>
            <a:r>
              <a:rPr lang="en-US" altLang="zh-CN" sz="1600" i="1" dirty="0">
                <a:ea typeface="宋体" charset="-122"/>
              </a:rPr>
              <a:t>instructor(</a:t>
            </a:r>
            <a:r>
              <a:rPr lang="en-US" altLang="zh-CN" sz="1600" i="1" u="sng" dirty="0" err="1">
                <a:ea typeface="宋体" charset="-122"/>
              </a:rPr>
              <a:t>ID</a:t>
            </a:r>
            <a:r>
              <a:rPr lang="en-US" altLang="zh-CN" sz="1600" i="1" dirty="0" err="1">
                <a:ea typeface="宋体" charset="-122"/>
              </a:rPr>
              <a:t>,name,dept_name,salary</a:t>
            </a:r>
            <a:r>
              <a:rPr lang="en-US" altLang="zh-CN" sz="1600" i="1" dirty="0">
                <a:ea typeface="宋体" charset="-122"/>
              </a:rPr>
              <a:t>)</a:t>
            </a:r>
          </a:p>
          <a:p>
            <a:pPr lvl="1"/>
            <a:r>
              <a:rPr lang="en-US" altLang="zh-CN" sz="1600" i="1" dirty="0">
                <a:ea typeface="宋体" charset="-122"/>
              </a:rPr>
              <a:t>teaches(</a:t>
            </a:r>
            <a:r>
              <a:rPr lang="en-US" altLang="zh-CN" sz="1600" i="1" u="sng" dirty="0" err="1">
                <a:ea typeface="宋体" charset="-122"/>
              </a:rPr>
              <a:t>ID,course_id,sec_id,semester,year</a:t>
            </a:r>
            <a:r>
              <a:rPr lang="en-US" altLang="zh-CN" sz="1600" i="1" u="sng" dirty="0">
                <a:ea typeface="宋体" charset="-122"/>
              </a:rPr>
              <a:t>)</a:t>
            </a:r>
          </a:p>
          <a:p>
            <a:pPr lvl="1"/>
            <a:r>
              <a:rPr lang="en-US" altLang="zh-CN" sz="1600" i="1" u="sng" dirty="0">
                <a:ea typeface="宋体" charset="-122"/>
              </a:rPr>
              <a:t>student(</a:t>
            </a:r>
            <a:r>
              <a:rPr lang="en-US" altLang="zh-CN" sz="1600" i="1" u="sng" dirty="0" err="1">
                <a:ea typeface="宋体" charset="-122"/>
              </a:rPr>
              <a:t>ID</a:t>
            </a:r>
            <a:r>
              <a:rPr lang="en-US" altLang="zh-CN" sz="1600" i="1" dirty="0" err="1">
                <a:ea typeface="宋体" charset="-122"/>
              </a:rPr>
              <a:t>,name,dept_name,tot_cred</a:t>
            </a:r>
            <a:r>
              <a:rPr lang="en-US" altLang="zh-CN" sz="1600" i="1" dirty="0">
                <a:ea typeface="宋体" charset="-122"/>
              </a:rPr>
              <a:t>)</a:t>
            </a:r>
          </a:p>
          <a:p>
            <a:pPr lvl="1"/>
            <a:r>
              <a:rPr lang="en-US" altLang="zh-CN" sz="1600" i="1" dirty="0" err="1">
                <a:ea typeface="宋体" charset="-122"/>
              </a:rPr>
              <a:t>sec_class</a:t>
            </a:r>
            <a:r>
              <a:rPr lang="en-US" altLang="zh-CN" sz="1600" i="1" dirty="0">
                <a:ea typeface="宋体" charset="-122"/>
              </a:rPr>
              <a:t>(</a:t>
            </a:r>
            <a:r>
              <a:rPr lang="en-US" altLang="zh-CN" sz="1600" i="1" dirty="0" err="1">
                <a:ea typeface="宋体" charset="-122"/>
              </a:rPr>
              <a:t>sec_id</a:t>
            </a:r>
            <a:r>
              <a:rPr lang="en-US" altLang="zh-CN" sz="1600" i="1" dirty="0">
                <a:ea typeface="宋体" charset="-122"/>
              </a:rPr>
              <a:t>, building, </a:t>
            </a:r>
            <a:r>
              <a:rPr lang="en-US" altLang="zh-CN" sz="1600" i="1" dirty="0" err="1">
                <a:ea typeface="宋体" charset="-122"/>
              </a:rPr>
              <a:t>room_number</a:t>
            </a:r>
            <a:r>
              <a:rPr lang="en-US" altLang="zh-CN" sz="1600" i="1" dirty="0">
                <a:ea typeface="宋体" charset="-122"/>
              </a:rPr>
              <a:t>)</a:t>
            </a:r>
            <a:r>
              <a:rPr lang="en-US" altLang="zh-CN" sz="1600" dirty="0">
                <a:ea typeface="宋体" charset="-122"/>
              </a:rPr>
              <a:t> </a:t>
            </a:r>
          </a:p>
          <a:p>
            <a:pPr lvl="1"/>
            <a:r>
              <a:rPr lang="en-US" altLang="zh-CN" sz="1600" i="1" dirty="0">
                <a:ea typeface="宋体" charset="-122"/>
              </a:rPr>
              <a:t>section(</a:t>
            </a:r>
            <a:r>
              <a:rPr lang="en-US" altLang="zh-CN" sz="1600" i="1" dirty="0" err="1">
                <a:ea typeface="宋体" charset="-122"/>
              </a:rPr>
              <a:t>course_id</a:t>
            </a:r>
            <a:r>
              <a:rPr lang="en-US" altLang="zh-CN" sz="1600" i="1" dirty="0">
                <a:ea typeface="宋体" charset="-122"/>
              </a:rPr>
              <a:t>, </a:t>
            </a:r>
            <a:r>
              <a:rPr lang="en-US" altLang="zh-CN" sz="1600" i="1" dirty="0" err="1">
                <a:ea typeface="宋体" charset="-122"/>
              </a:rPr>
              <a:t>sec_id</a:t>
            </a:r>
            <a:r>
              <a:rPr lang="en-US" altLang="zh-CN" sz="1600" i="1" dirty="0">
                <a:ea typeface="宋体" charset="-122"/>
              </a:rPr>
              <a:t>, semester, year, building, </a:t>
            </a:r>
            <a:r>
              <a:rPr lang="en-US" altLang="zh-CN" sz="1600" i="1" dirty="0" err="1">
                <a:ea typeface="宋体" charset="-122"/>
              </a:rPr>
              <a:t>room_number</a:t>
            </a:r>
            <a:r>
              <a:rPr lang="en-US" altLang="zh-CN" sz="1600" i="1" dirty="0">
                <a:ea typeface="宋体" charset="-122"/>
              </a:rPr>
              <a:t>)</a:t>
            </a:r>
            <a:endParaRPr lang="en-US" altLang="zh-CN" sz="1600" dirty="0">
              <a:ea typeface="宋体" charset="-122"/>
            </a:endParaRPr>
          </a:p>
          <a:p>
            <a:pPr lvl="1"/>
            <a:r>
              <a:rPr lang="en-US" altLang="zh-CN" sz="1600" i="1" dirty="0">
                <a:ea typeface="宋体" charset="-122"/>
              </a:rPr>
              <a:t> </a:t>
            </a:r>
            <a:r>
              <a:rPr lang="en-US" altLang="zh-CN" sz="1600" i="1" dirty="0" err="1">
                <a:ea typeface="宋体" charset="-122"/>
              </a:rPr>
              <a:t>instr_dept</a:t>
            </a:r>
            <a:r>
              <a:rPr lang="en-US" altLang="zh-CN" sz="1600" i="1" dirty="0">
                <a:ea typeface="宋体" charset="-122"/>
              </a:rPr>
              <a:t> (ID, name, salary, </a:t>
            </a:r>
            <a:r>
              <a:rPr lang="en-US" altLang="zh-CN" sz="1600" i="1" dirty="0" err="1">
                <a:ea typeface="宋体" charset="-122"/>
              </a:rPr>
              <a:t>dept_name</a:t>
            </a:r>
            <a:r>
              <a:rPr lang="en-US" altLang="zh-CN" sz="1600" i="1" dirty="0">
                <a:ea typeface="宋体" charset="-122"/>
              </a:rPr>
              <a:t>, building, budget )</a:t>
            </a:r>
          </a:p>
          <a:p>
            <a:pPr lvl="1"/>
            <a:r>
              <a:rPr lang="en-US" altLang="zh-CN" sz="1600" i="1" dirty="0" err="1">
                <a:ea typeface="宋体" charset="-122"/>
              </a:rPr>
              <a:t>prereq</a:t>
            </a:r>
            <a:r>
              <a:rPr lang="en-US" altLang="zh-CN" sz="1600" i="1" dirty="0">
                <a:ea typeface="宋体" charset="-122"/>
              </a:rPr>
              <a:t>(</a:t>
            </a:r>
            <a:r>
              <a:rPr lang="en-US" altLang="zh-CN" sz="1600" i="1" u="sng" dirty="0" err="1">
                <a:ea typeface="宋体" charset="-122"/>
              </a:rPr>
              <a:t>course_id,prereq_id</a:t>
            </a:r>
            <a:r>
              <a:rPr lang="en-US" altLang="zh-CN" sz="1600" i="1" u="sng" dirty="0">
                <a:ea typeface="宋体" charset="-122"/>
              </a:rPr>
              <a:t>)</a:t>
            </a:r>
          </a:p>
          <a:p>
            <a:pPr lvl="1"/>
            <a:r>
              <a:rPr lang="en-US" altLang="zh-CN" sz="1600" i="1" dirty="0" err="1">
                <a:ea typeface="宋体" charset="-122"/>
              </a:rPr>
              <a:t>time_slot</a:t>
            </a:r>
            <a:r>
              <a:rPr lang="en-US" altLang="zh-CN" sz="1600" i="1" dirty="0">
                <a:ea typeface="宋体" charset="-122"/>
              </a:rPr>
              <a:t>(</a:t>
            </a:r>
            <a:r>
              <a:rPr lang="en-US" altLang="zh-CN" sz="1600" i="1" u="sng" dirty="0" err="1">
                <a:ea typeface="宋体" charset="-122"/>
              </a:rPr>
              <a:t>time_slot_id,day,start_time</a:t>
            </a:r>
            <a:r>
              <a:rPr lang="en-US" altLang="zh-CN" sz="1600" i="1" u="sng" dirty="0">
                <a:ea typeface="宋体" charset="-122"/>
              </a:rPr>
              <a:t>)</a:t>
            </a:r>
          </a:p>
          <a:p>
            <a:pPr lvl="1"/>
            <a:r>
              <a:rPr lang="en-US" altLang="zh-CN" sz="1600" i="1" dirty="0">
                <a:ea typeface="宋体" charset="-122"/>
              </a:rPr>
              <a:t>advisor(</a:t>
            </a:r>
            <a:r>
              <a:rPr lang="en-US" altLang="zh-CN" sz="1600" i="1" u="sng" dirty="0" err="1">
                <a:ea typeface="宋体" charset="-122"/>
              </a:rPr>
              <a:t>s_id,i_id</a:t>
            </a:r>
            <a:r>
              <a:rPr lang="en-US" altLang="zh-CN" sz="1600" i="1" u="sng" dirty="0">
                <a:ea typeface="宋体" charset="-122"/>
              </a:rPr>
              <a:t>)</a:t>
            </a:r>
          </a:p>
          <a:p>
            <a:pPr lvl="1"/>
            <a:r>
              <a:rPr lang="en-US" altLang="zh-CN" sz="1600" i="1" dirty="0">
                <a:ea typeface="宋体" charset="-122"/>
              </a:rPr>
              <a:t>takes(</a:t>
            </a:r>
            <a:r>
              <a:rPr lang="en-US" altLang="zh-CN" sz="1600" i="1" u="sng" dirty="0" err="1">
                <a:ea typeface="宋体" charset="-122"/>
              </a:rPr>
              <a:t>ID,course_id,sec_id</a:t>
            </a:r>
            <a:r>
              <a:rPr lang="en-US" altLang="zh-CN" sz="1600" i="1" u="sng" dirty="0">
                <a:ea typeface="宋体" charset="-122"/>
              </a:rPr>
              <a:t>, </a:t>
            </a:r>
            <a:r>
              <a:rPr lang="en-US" altLang="zh-CN" sz="1600" i="1" u="sng" dirty="0" err="1">
                <a:ea typeface="宋体" charset="-122"/>
              </a:rPr>
              <a:t>semester,year</a:t>
            </a:r>
            <a:r>
              <a:rPr lang="en-US" altLang="zh-CN" sz="1600" i="1" dirty="0">
                <a:ea typeface="宋体" charset="-122"/>
              </a:rPr>
              <a:t>, grade)</a:t>
            </a:r>
          </a:p>
        </p:txBody>
      </p:sp>
      <p:sp>
        <p:nvSpPr>
          <p:cNvPr id="5" name="云形 4"/>
          <p:cNvSpPr/>
          <p:nvPr/>
        </p:nvSpPr>
        <p:spPr bwMode="auto">
          <a:xfrm>
            <a:off x="6146800" y="1683472"/>
            <a:ext cx="2719388" cy="1111250"/>
          </a:xfrm>
          <a:prstGeom prst="cloud">
            <a:avLst/>
          </a:prstGeom>
          <a:solidFill>
            <a:schemeClr val="accent1"/>
          </a:solidFill>
          <a:ln w="9525" cap="flat" cmpd="sng" algn="ctr">
            <a:solidFill>
              <a:schemeClr val="tx1"/>
            </a:solidFill>
            <a:prstDash val="solid"/>
            <a:round/>
            <a:headEnd type="none" w="med" len="med"/>
            <a:tailEnd type="none" w="med" len="med"/>
          </a:ln>
          <a:effectLst/>
        </p:spPr>
        <p:txBody>
          <a:bodyPr wrap="none"/>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eaLnBrk="0" fontAlgn="base" hangingPunct="0">
              <a:spcBef>
                <a:spcPct val="0"/>
              </a:spcBef>
              <a:spcAft>
                <a:spcPct val="0"/>
              </a:spcAft>
              <a:defRPr>
                <a:solidFill>
                  <a:schemeClr val="tx1"/>
                </a:solidFill>
                <a:latin typeface="Helvetica" pitchFamily="34" charset="0"/>
              </a:defRPr>
            </a:lvl6pPr>
            <a:lvl7pPr marL="2971800" indent="-228600" eaLnBrk="0" fontAlgn="base" hangingPunct="0">
              <a:spcBef>
                <a:spcPct val="0"/>
              </a:spcBef>
              <a:spcAft>
                <a:spcPct val="0"/>
              </a:spcAft>
              <a:defRPr>
                <a:solidFill>
                  <a:schemeClr val="tx1"/>
                </a:solidFill>
                <a:latin typeface="Helvetica" pitchFamily="34" charset="0"/>
              </a:defRPr>
            </a:lvl7pPr>
            <a:lvl8pPr marL="3429000" indent="-228600" eaLnBrk="0" fontAlgn="base" hangingPunct="0">
              <a:spcBef>
                <a:spcPct val="0"/>
              </a:spcBef>
              <a:spcAft>
                <a:spcPct val="0"/>
              </a:spcAft>
              <a:defRPr>
                <a:solidFill>
                  <a:schemeClr val="tx1"/>
                </a:solidFill>
                <a:latin typeface="Helvetica" pitchFamily="34" charset="0"/>
              </a:defRPr>
            </a:lvl8pPr>
            <a:lvl9pPr marL="3886200" indent="-228600" eaLnBrk="0" fontAlgn="base" hangingPunct="0">
              <a:spcBef>
                <a:spcPct val="0"/>
              </a:spcBef>
              <a:spcAft>
                <a:spcPct val="0"/>
              </a:spcAft>
              <a:defRPr>
                <a:solidFill>
                  <a:schemeClr val="tx1"/>
                </a:solidFill>
                <a:latin typeface="Helvetica" pitchFamily="34" charset="0"/>
              </a:defRPr>
            </a:lvl9pPr>
          </a:lstStyle>
          <a:p>
            <a:r>
              <a:rPr lang="en-US" altLang="zh-CN" dirty="0">
                <a:ea typeface="宋体" charset="-122"/>
              </a:rPr>
              <a:t>Is this a </a:t>
            </a:r>
          </a:p>
          <a:p>
            <a:r>
              <a:rPr lang="en-US" altLang="zh-CN" dirty="0">
                <a:ea typeface="宋体" charset="-122"/>
              </a:rPr>
              <a:t>     good design?</a:t>
            </a:r>
            <a:endParaRPr lang="zh-CN" altLang="en-US" dirty="0">
              <a:ea typeface="宋体" charset="-122"/>
            </a:endParaRPr>
          </a:p>
        </p:txBody>
      </p:sp>
    </p:spTree>
    <p:extLst>
      <p:ext uri="{BB962C8B-B14F-4D97-AF65-F5344CB8AC3E}">
        <p14:creationId xmlns:p14="http://schemas.microsoft.com/office/powerpoint/2010/main" val="2936382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770" decel="100000"/>
                                        <p:tgtEl>
                                          <p:spTgt spid="5"/>
                                        </p:tgtEl>
                                      </p:cBhvr>
                                    </p:animEffect>
                                    <p:animScale>
                                      <p:cBhvr>
                                        <p:cTn id="8" dur="770" decel="100000"/>
                                        <p:tgtEl>
                                          <p:spTgt spid="5"/>
                                        </p:tgtEl>
                                      </p:cBhvr>
                                      <p:from x="10000" y="10000"/>
                                      <p:to x="200000" y="450000"/>
                                    </p:animScale>
                                    <p:animScale>
                                      <p:cBhvr>
                                        <p:cTn id="9" dur="1230" accel="100000" fill="hold">
                                          <p:stCondLst>
                                            <p:cond delay="770"/>
                                          </p:stCondLst>
                                        </p:cTn>
                                        <p:tgtEl>
                                          <p:spTgt spid="5"/>
                                        </p:tgtEl>
                                      </p:cBhvr>
                                      <p:from x="200000" y="450000"/>
                                      <p:to x="100000" y="100000"/>
                                    </p:animScale>
                                    <p:set>
                                      <p:cBhvr>
                                        <p:cTn id="10" dur="770" fill="hold"/>
                                        <p:tgtEl>
                                          <p:spTgt spid="5"/>
                                        </p:tgtEl>
                                        <p:attrNameLst>
                                          <p:attrName>ppt_x</p:attrName>
                                        </p:attrNameLst>
                                      </p:cBhvr>
                                      <p:to>
                                        <p:strVal val="(0.5)"/>
                                      </p:to>
                                    </p:set>
                                    <p:anim from="(0.5)" to="(#ppt_x)" calcmode="lin" valueType="num">
                                      <p:cBhvr>
                                        <p:cTn id="11" dur="1230" accel="100000" fill="hold">
                                          <p:stCondLst>
                                            <p:cond delay="770"/>
                                          </p:stCondLst>
                                        </p:cTn>
                                        <p:tgtEl>
                                          <p:spTgt spid="5"/>
                                        </p:tgtEl>
                                        <p:attrNameLst>
                                          <p:attrName>ppt_x</p:attrName>
                                        </p:attrNameLst>
                                      </p:cBhvr>
                                    </p:anim>
                                    <p:set>
                                      <p:cBhvr>
                                        <p:cTn id="12" dur="770" fill="hold"/>
                                        <p:tgtEl>
                                          <p:spTgt spid="5"/>
                                        </p:tgtEl>
                                        <p:attrNameLst>
                                          <p:attrName>ppt_y</p:attrName>
                                        </p:attrNameLst>
                                      </p:cBhvr>
                                      <p:to>
                                        <p:strVal val="(#ppt_y+0.4)"/>
                                      </p:to>
                                    </p:set>
                                    <p:anim from="(#ppt_y+0.4)" to="(#ppt_y)" calcmode="lin" valueType="num">
                                      <p:cBhvr>
                                        <p:cTn id="13" dur="1230" accel="100000" fill="hold">
                                          <p:stCondLst>
                                            <p:cond delay="770"/>
                                          </p:stCondLst>
                                        </p:cTn>
                                        <p:tgtEl>
                                          <p:spTgt spid="5"/>
                                        </p:tgtEl>
                                        <p:attrNameLst>
                                          <p:attrName>ppt_y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body" idx="1"/>
          </p:nvPr>
        </p:nvSpPr>
        <p:spPr>
          <a:xfrm>
            <a:off x="1000125" y="4543425"/>
            <a:ext cx="7848600" cy="2314575"/>
          </a:xfrm>
        </p:spPr>
        <p:txBody>
          <a:bodyPr/>
          <a:lstStyle/>
          <a:p>
            <a:pPr>
              <a:tabLst>
                <a:tab pos="1993900" algn="l"/>
              </a:tabLst>
            </a:pPr>
            <a:r>
              <a:rPr kumimoji="0" lang="en-US" altLang="zh-CN" sz="1800">
                <a:ea typeface="宋体" charset="-122"/>
              </a:rPr>
              <a:t>There are no non-trivial functional dependencies and therefore the relation is in BCNF </a:t>
            </a:r>
          </a:p>
          <a:p>
            <a:pPr>
              <a:tabLst>
                <a:tab pos="1993900" algn="l"/>
              </a:tabLst>
            </a:pPr>
            <a:r>
              <a:rPr kumimoji="0" lang="en-US" altLang="zh-CN" sz="1800">
                <a:ea typeface="宋体" charset="-122"/>
              </a:rPr>
              <a:t>Insertion anomalies – i.e., if Marilyn is a new teacher that can teach database, two tuples need to be inserted</a:t>
            </a:r>
          </a:p>
          <a:p>
            <a:pPr>
              <a:buFont typeface="Monotype Sorts" pitchFamily="2" charset="2"/>
              <a:buNone/>
              <a:tabLst>
                <a:tab pos="1993900" algn="l"/>
              </a:tabLst>
            </a:pPr>
            <a:r>
              <a:rPr kumimoji="0" lang="en-US" altLang="zh-CN" sz="1800">
                <a:ea typeface="宋体" charset="-122"/>
              </a:rPr>
              <a:t>		(database, Marilyn, DB Concepts)</a:t>
            </a:r>
            <a:br>
              <a:rPr kumimoji="0" lang="en-US" altLang="zh-CN" sz="1800">
                <a:ea typeface="宋体" charset="-122"/>
              </a:rPr>
            </a:br>
            <a:r>
              <a:rPr kumimoji="0" lang="en-US" altLang="zh-CN" sz="1800">
                <a:ea typeface="宋体" charset="-122"/>
              </a:rPr>
              <a:t>	(database, Marilyn, Ullman)</a:t>
            </a:r>
          </a:p>
        </p:txBody>
      </p:sp>
      <p:sp>
        <p:nvSpPr>
          <p:cNvPr id="25603" name="Rectangle 3"/>
          <p:cNvSpPr>
            <a:spLocks noChangeArrowheads="1"/>
          </p:cNvSpPr>
          <p:nvPr/>
        </p:nvSpPr>
        <p:spPr bwMode="auto">
          <a:xfrm>
            <a:off x="1371600" y="858838"/>
            <a:ext cx="2133600" cy="304800"/>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eaLnBrk="0" fontAlgn="base" hangingPunct="0">
              <a:spcBef>
                <a:spcPct val="0"/>
              </a:spcBef>
              <a:spcAft>
                <a:spcPct val="0"/>
              </a:spcAft>
              <a:defRPr>
                <a:solidFill>
                  <a:schemeClr val="tx1"/>
                </a:solidFill>
                <a:latin typeface="Helvetica" pitchFamily="34" charset="0"/>
              </a:defRPr>
            </a:lvl6pPr>
            <a:lvl7pPr marL="2971800" indent="-228600" eaLnBrk="0" fontAlgn="base" hangingPunct="0">
              <a:spcBef>
                <a:spcPct val="0"/>
              </a:spcBef>
              <a:spcAft>
                <a:spcPct val="0"/>
              </a:spcAft>
              <a:defRPr>
                <a:solidFill>
                  <a:schemeClr val="tx1"/>
                </a:solidFill>
                <a:latin typeface="Helvetica" pitchFamily="34" charset="0"/>
              </a:defRPr>
            </a:lvl7pPr>
            <a:lvl8pPr marL="3429000" indent="-228600" eaLnBrk="0" fontAlgn="base" hangingPunct="0">
              <a:spcBef>
                <a:spcPct val="0"/>
              </a:spcBef>
              <a:spcAft>
                <a:spcPct val="0"/>
              </a:spcAft>
              <a:defRPr>
                <a:solidFill>
                  <a:schemeClr val="tx1"/>
                </a:solidFill>
                <a:latin typeface="Helvetica" pitchFamily="34" charset="0"/>
              </a:defRPr>
            </a:lvl8pPr>
            <a:lvl9pPr marL="3886200" indent="-228600" eaLnBrk="0" fontAlgn="base" hangingPunct="0">
              <a:spcBef>
                <a:spcPct val="0"/>
              </a:spcBef>
              <a:spcAft>
                <a:spcPct val="0"/>
              </a:spcAft>
              <a:defRPr>
                <a:solidFill>
                  <a:schemeClr val="tx1"/>
                </a:solidFill>
                <a:latin typeface="Helvetica" pitchFamily="34" charset="0"/>
              </a:defRPr>
            </a:lvl9pPr>
          </a:lstStyle>
          <a:p>
            <a:pPr algn="ctr"/>
            <a:r>
              <a:rPr lang="en-US" altLang="zh-CN" i="1">
                <a:ea typeface="宋体" charset="-122"/>
              </a:rPr>
              <a:t>course</a:t>
            </a:r>
          </a:p>
        </p:txBody>
      </p:sp>
      <p:sp>
        <p:nvSpPr>
          <p:cNvPr id="25604" name="Rectangle 4"/>
          <p:cNvSpPr>
            <a:spLocks noChangeArrowheads="1"/>
          </p:cNvSpPr>
          <p:nvPr/>
        </p:nvSpPr>
        <p:spPr bwMode="auto">
          <a:xfrm>
            <a:off x="3505200" y="858838"/>
            <a:ext cx="2133600" cy="304800"/>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eaLnBrk="0" fontAlgn="base" hangingPunct="0">
              <a:spcBef>
                <a:spcPct val="0"/>
              </a:spcBef>
              <a:spcAft>
                <a:spcPct val="0"/>
              </a:spcAft>
              <a:defRPr>
                <a:solidFill>
                  <a:schemeClr val="tx1"/>
                </a:solidFill>
                <a:latin typeface="Helvetica" pitchFamily="34" charset="0"/>
              </a:defRPr>
            </a:lvl6pPr>
            <a:lvl7pPr marL="2971800" indent="-228600" eaLnBrk="0" fontAlgn="base" hangingPunct="0">
              <a:spcBef>
                <a:spcPct val="0"/>
              </a:spcBef>
              <a:spcAft>
                <a:spcPct val="0"/>
              </a:spcAft>
              <a:defRPr>
                <a:solidFill>
                  <a:schemeClr val="tx1"/>
                </a:solidFill>
                <a:latin typeface="Helvetica" pitchFamily="34" charset="0"/>
              </a:defRPr>
            </a:lvl7pPr>
            <a:lvl8pPr marL="3429000" indent="-228600" eaLnBrk="0" fontAlgn="base" hangingPunct="0">
              <a:spcBef>
                <a:spcPct val="0"/>
              </a:spcBef>
              <a:spcAft>
                <a:spcPct val="0"/>
              </a:spcAft>
              <a:defRPr>
                <a:solidFill>
                  <a:schemeClr val="tx1"/>
                </a:solidFill>
                <a:latin typeface="Helvetica" pitchFamily="34" charset="0"/>
              </a:defRPr>
            </a:lvl8pPr>
            <a:lvl9pPr marL="3886200" indent="-228600" eaLnBrk="0" fontAlgn="base" hangingPunct="0">
              <a:spcBef>
                <a:spcPct val="0"/>
              </a:spcBef>
              <a:spcAft>
                <a:spcPct val="0"/>
              </a:spcAft>
              <a:defRPr>
                <a:solidFill>
                  <a:schemeClr val="tx1"/>
                </a:solidFill>
                <a:latin typeface="Helvetica" pitchFamily="34" charset="0"/>
              </a:defRPr>
            </a:lvl9pPr>
          </a:lstStyle>
          <a:p>
            <a:pPr algn="ctr"/>
            <a:r>
              <a:rPr lang="en-US" altLang="zh-CN" i="1">
                <a:ea typeface="宋体" charset="-122"/>
              </a:rPr>
              <a:t>teacher</a:t>
            </a:r>
          </a:p>
        </p:txBody>
      </p:sp>
      <p:sp>
        <p:nvSpPr>
          <p:cNvPr id="25605" name="Rectangle 5"/>
          <p:cNvSpPr>
            <a:spLocks noChangeArrowheads="1"/>
          </p:cNvSpPr>
          <p:nvPr/>
        </p:nvSpPr>
        <p:spPr bwMode="auto">
          <a:xfrm>
            <a:off x="5638800" y="858838"/>
            <a:ext cx="2133600" cy="304800"/>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eaLnBrk="0" fontAlgn="base" hangingPunct="0">
              <a:spcBef>
                <a:spcPct val="0"/>
              </a:spcBef>
              <a:spcAft>
                <a:spcPct val="0"/>
              </a:spcAft>
              <a:defRPr>
                <a:solidFill>
                  <a:schemeClr val="tx1"/>
                </a:solidFill>
                <a:latin typeface="Helvetica" pitchFamily="34" charset="0"/>
              </a:defRPr>
            </a:lvl6pPr>
            <a:lvl7pPr marL="2971800" indent="-228600" eaLnBrk="0" fontAlgn="base" hangingPunct="0">
              <a:spcBef>
                <a:spcPct val="0"/>
              </a:spcBef>
              <a:spcAft>
                <a:spcPct val="0"/>
              </a:spcAft>
              <a:defRPr>
                <a:solidFill>
                  <a:schemeClr val="tx1"/>
                </a:solidFill>
                <a:latin typeface="Helvetica" pitchFamily="34" charset="0"/>
              </a:defRPr>
            </a:lvl7pPr>
            <a:lvl8pPr marL="3429000" indent="-228600" eaLnBrk="0" fontAlgn="base" hangingPunct="0">
              <a:spcBef>
                <a:spcPct val="0"/>
              </a:spcBef>
              <a:spcAft>
                <a:spcPct val="0"/>
              </a:spcAft>
              <a:defRPr>
                <a:solidFill>
                  <a:schemeClr val="tx1"/>
                </a:solidFill>
                <a:latin typeface="Helvetica" pitchFamily="34" charset="0"/>
              </a:defRPr>
            </a:lvl8pPr>
            <a:lvl9pPr marL="3886200" indent="-228600" eaLnBrk="0" fontAlgn="base" hangingPunct="0">
              <a:spcBef>
                <a:spcPct val="0"/>
              </a:spcBef>
              <a:spcAft>
                <a:spcPct val="0"/>
              </a:spcAft>
              <a:defRPr>
                <a:solidFill>
                  <a:schemeClr val="tx1"/>
                </a:solidFill>
                <a:latin typeface="Helvetica" pitchFamily="34" charset="0"/>
              </a:defRPr>
            </a:lvl9pPr>
          </a:lstStyle>
          <a:p>
            <a:pPr algn="ctr"/>
            <a:r>
              <a:rPr lang="en-US" altLang="zh-CN" i="1">
                <a:ea typeface="宋体" charset="-122"/>
              </a:rPr>
              <a:t>book</a:t>
            </a:r>
          </a:p>
        </p:txBody>
      </p:sp>
      <p:sp>
        <p:nvSpPr>
          <p:cNvPr id="25606" name="Rectangle 6"/>
          <p:cNvSpPr>
            <a:spLocks noChangeArrowheads="1"/>
          </p:cNvSpPr>
          <p:nvPr/>
        </p:nvSpPr>
        <p:spPr bwMode="auto">
          <a:xfrm>
            <a:off x="1371600" y="1239838"/>
            <a:ext cx="2133600" cy="2819400"/>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eaLnBrk="0" fontAlgn="base" hangingPunct="0">
              <a:spcBef>
                <a:spcPct val="0"/>
              </a:spcBef>
              <a:spcAft>
                <a:spcPct val="0"/>
              </a:spcAft>
              <a:defRPr>
                <a:solidFill>
                  <a:schemeClr val="tx1"/>
                </a:solidFill>
                <a:latin typeface="Helvetica" pitchFamily="34" charset="0"/>
              </a:defRPr>
            </a:lvl6pPr>
            <a:lvl7pPr marL="2971800" indent="-228600" eaLnBrk="0" fontAlgn="base" hangingPunct="0">
              <a:spcBef>
                <a:spcPct val="0"/>
              </a:spcBef>
              <a:spcAft>
                <a:spcPct val="0"/>
              </a:spcAft>
              <a:defRPr>
                <a:solidFill>
                  <a:schemeClr val="tx1"/>
                </a:solidFill>
                <a:latin typeface="Helvetica" pitchFamily="34" charset="0"/>
              </a:defRPr>
            </a:lvl7pPr>
            <a:lvl8pPr marL="3429000" indent="-228600" eaLnBrk="0" fontAlgn="base" hangingPunct="0">
              <a:spcBef>
                <a:spcPct val="0"/>
              </a:spcBef>
              <a:spcAft>
                <a:spcPct val="0"/>
              </a:spcAft>
              <a:defRPr>
                <a:solidFill>
                  <a:schemeClr val="tx1"/>
                </a:solidFill>
                <a:latin typeface="Helvetica" pitchFamily="34" charset="0"/>
              </a:defRPr>
            </a:lvl8pPr>
            <a:lvl9pPr marL="3886200" indent="-228600" eaLnBrk="0" fontAlgn="base" hangingPunct="0">
              <a:spcBef>
                <a:spcPct val="0"/>
              </a:spcBef>
              <a:spcAft>
                <a:spcPct val="0"/>
              </a:spcAft>
              <a:defRPr>
                <a:solidFill>
                  <a:schemeClr val="tx1"/>
                </a:solidFill>
                <a:latin typeface="Helvetica" pitchFamily="34" charset="0"/>
              </a:defRPr>
            </a:lvl9pPr>
          </a:lstStyle>
          <a:p>
            <a:r>
              <a:rPr lang="en-US" altLang="zh-CN">
                <a:ea typeface="宋体" charset="-122"/>
              </a:rPr>
              <a:t>database</a:t>
            </a:r>
          </a:p>
          <a:p>
            <a:r>
              <a:rPr lang="en-US" altLang="zh-CN">
                <a:ea typeface="宋体" charset="-122"/>
              </a:rPr>
              <a:t>database</a:t>
            </a:r>
          </a:p>
          <a:p>
            <a:r>
              <a:rPr lang="en-US" altLang="zh-CN">
                <a:ea typeface="宋体" charset="-122"/>
              </a:rPr>
              <a:t>database</a:t>
            </a:r>
          </a:p>
          <a:p>
            <a:r>
              <a:rPr lang="en-US" altLang="zh-CN">
                <a:ea typeface="宋体" charset="-122"/>
              </a:rPr>
              <a:t>database</a:t>
            </a:r>
          </a:p>
          <a:p>
            <a:r>
              <a:rPr lang="en-US" altLang="zh-CN">
                <a:ea typeface="宋体" charset="-122"/>
              </a:rPr>
              <a:t>database</a:t>
            </a:r>
          </a:p>
          <a:p>
            <a:r>
              <a:rPr lang="en-US" altLang="zh-CN">
                <a:ea typeface="宋体" charset="-122"/>
              </a:rPr>
              <a:t>database</a:t>
            </a:r>
          </a:p>
          <a:p>
            <a:r>
              <a:rPr lang="en-US" altLang="zh-CN">
                <a:ea typeface="宋体" charset="-122"/>
              </a:rPr>
              <a:t>operating systems</a:t>
            </a:r>
          </a:p>
          <a:p>
            <a:r>
              <a:rPr lang="en-US" altLang="zh-CN">
                <a:ea typeface="宋体" charset="-122"/>
              </a:rPr>
              <a:t>operating systems</a:t>
            </a:r>
          </a:p>
          <a:p>
            <a:r>
              <a:rPr lang="en-US" altLang="zh-CN">
                <a:ea typeface="宋体" charset="-122"/>
              </a:rPr>
              <a:t>operating systems</a:t>
            </a:r>
          </a:p>
          <a:p>
            <a:r>
              <a:rPr lang="en-US" altLang="zh-CN">
                <a:ea typeface="宋体" charset="-122"/>
              </a:rPr>
              <a:t>operating systems</a:t>
            </a:r>
          </a:p>
        </p:txBody>
      </p:sp>
      <p:sp>
        <p:nvSpPr>
          <p:cNvPr id="25607" name="Rectangle 7"/>
          <p:cNvSpPr>
            <a:spLocks noChangeArrowheads="1"/>
          </p:cNvSpPr>
          <p:nvPr/>
        </p:nvSpPr>
        <p:spPr bwMode="auto">
          <a:xfrm>
            <a:off x="3505200" y="1239838"/>
            <a:ext cx="2133600" cy="2819400"/>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eaLnBrk="0" fontAlgn="base" hangingPunct="0">
              <a:spcBef>
                <a:spcPct val="0"/>
              </a:spcBef>
              <a:spcAft>
                <a:spcPct val="0"/>
              </a:spcAft>
              <a:defRPr>
                <a:solidFill>
                  <a:schemeClr val="tx1"/>
                </a:solidFill>
                <a:latin typeface="Helvetica" pitchFamily="34" charset="0"/>
              </a:defRPr>
            </a:lvl6pPr>
            <a:lvl7pPr marL="2971800" indent="-228600" eaLnBrk="0" fontAlgn="base" hangingPunct="0">
              <a:spcBef>
                <a:spcPct val="0"/>
              </a:spcBef>
              <a:spcAft>
                <a:spcPct val="0"/>
              </a:spcAft>
              <a:defRPr>
                <a:solidFill>
                  <a:schemeClr val="tx1"/>
                </a:solidFill>
                <a:latin typeface="Helvetica" pitchFamily="34" charset="0"/>
              </a:defRPr>
            </a:lvl7pPr>
            <a:lvl8pPr marL="3429000" indent="-228600" eaLnBrk="0" fontAlgn="base" hangingPunct="0">
              <a:spcBef>
                <a:spcPct val="0"/>
              </a:spcBef>
              <a:spcAft>
                <a:spcPct val="0"/>
              </a:spcAft>
              <a:defRPr>
                <a:solidFill>
                  <a:schemeClr val="tx1"/>
                </a:solidFill>
                <a:latin typeface="Helvetica" pitchFamily="34" charset="0"/>
              </a:defRPr>
            </a:lvl8pPr>
            <a:lvl9pPr marL="3886200" indent="-228600" eaLnBrk="0" fontAlgn="base" hangingPunct="0">
              <a:spcBef>
                <a:spcPct val="0"/>
              </a:spcBef>
              <a:spcAft>
                <a:spcPct val="0"/>
              </a:spcAft>
              <a:defRPr>
                <a:solidFill>
                  <a:schemeClr val="tx1"/>
                </a:solidFill>
                <a:latin typeface="Helvetica" pitchFamily="34" charset="0"/>
              </a:defRPr>
            </a:lvl9pPr>
          </a:lstStyle>
          <a:p>
            <a:r>
              <a:rPr lang="en-US" altLang="zh-CN">
                <a:ea typeface="宋体" charset="-122"/>
              </a:rPr>
              <a:t>Avi</a:t>
            </a:r>
          </a:p>
          <a:p>
            <a:r>
              <a:rPr lang="en-US" altLang="zh-CN">
                <a:ea typeface="宋体" charset="-122"/>
              </a:rPr>
              <a:t>Avi</a:t>
            </a:r>
          </a:p>
          <a:p>
            <a:r>
              <a:rPr lang="en-US" altLang="zh-CN">
                <a:ea typeface="宋体" charset="-122"/>
              </a:rPr>
              <a:t>Hank</a:t>
            </a:r>
          </a:p>
          <a:p>
            <a:r>
              <a:rPr lang="en-US" altLang="zh-CN">
                <a:ea typeface="宋体" charset="-122"/>
              </a:rPr>
              <a:t>Hank</a:t>
            </a:r>
          </a:p>
          <a:p>
            <a:r>
              <a:rPr lang="en-US" altLang="zh-CN">
                <a:ea typeface="宋体" charset="-122"/>
              </a:rPr>
              <a:t>Sudarshan</a:t>
            </a:r>
          </a:p>
          <a:p>
            <a:r>
              <a:rPr lang="en-US" altLang="zh-CN">
                <a:ea typeface="宋体" charset="-122"/>
              </a:rPr>
              <a:t>Sudarshan</a:t>
            </a:r>
          </a:p>
          <a:p>
            <a:r>
              <a:rPr lang="en-US" altLang="zh-CN">
                <a:ea typeface="宋体" charset="-122"/>
              </a:rPr>
              <a:t>Avi</a:t>
            </a:r>
          </a:p>
          <a:p>
            <a:r>
              <a:rPr lang="en-US" altLang="zh-CN">
                <a:ea typeface="宋体" charset="-122"/>
              </a:rPr>
              <a:t>Avi </a:t>
            </a:r>
          </a:p>
          <a:p>
            <a:r>
              <a:rPr lang="en-US" altLang="zh-CN">
                <a:ea typeface="宋体" charset="-122"/>
              </a:rPr>
              <a:t>Pete</a:t>
            </a:r>
          </a:p>
          <a:p>
            <a:r>
              <a:rPr lang="en-US" altLang="zh-CN">
                <a:ea typeface="宋体" charset="-122"/>
              </a:rPr>
              <a:t>Pete</a:t>
            </a:r>
          </a:p>
        </p:txBody>
      </p:sp>
      <p:sp>
        <p:nvSpPr>
          <p:cNvPr id="25608" name="Rectangle 8"/>
          <p:cNvSpPr>
            <a:spLocks noChangeArrowheads="1"/>
          </p:cNvSpPr>
          <p:nvPr/>
        </p:nvSpPr>
        <p:spPr bwMode="auto">
          <a:xfrm>
            <a:off x="5638800" y="1239838"/>
            <a:ext cx="2133600" cy="2819400"/>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eaLnBrk="0" fontAlgn="base" hangingPunct="0">
              <a:spcBef>
                <a:spcPct val="0"/>
              </a:spcBef>
              <a:spcAft>
                <a:spcPct val="0"/>
              </a:spcAft>
              <a:defRPr>
                <a:solidFill>
                  <a:schemeClr val="tx1"/>
                </a:solidFill>
                <a:latin typeface="Helvetica" pitchFamily="34" charset="0"/>
              </a:defRPr>
            </a:lvl6pPr>
            <a:lvl7pPr marL="2971800" indent="-228600" eaLnBrk="0" fontAlgn="base" hangingPunct="0">
              <a:spcBef>
                <a:spcPct val="0"/>
              </a:spcBef>
              <a:spcAft>
                <a:spcPct val="0"/>
              </a:spcAft>
              <a:defRPr>
                <a:solidFill>
                  <a:schemeClr val="tx1"/>
                </a:solidFill>
                <a:latin typeface="Helvetica" pitchFamily="34" charset="0"/>
              </a:defRPr>
            </a:lvl7pPr>
            <a:lvl8pPr marL="3429000" indent="-228600" eaLnBrk="0" fontAlgn="base" hangingPunct="0">
              <a:spcBef>
                <a:spcPct val="0"/>
              </a:spcBef>
              <a:spcAft>
                <a:spcPct val="0"/>
              </a:spcAft>
              <a:defRPr>
                <a:solidFill>
                  <a:schemeClr val="tx1"/>
                </a:solidFill>
                <a:latin typeface="Helvetica" pitchFamily="34" charset="0"/>
              </a:defRPr>
            </a:lvl8pPr>
            <a:lvl9pPr marL="3886200" indent="-228600" eaLnBrk="0" fontAlgn="base" hangingPunct="0">
              <a:spcBef>
                <a:spcPct val="0"/>
              </a:spcBef>
              <a:spcAft>
                <a:spcPct val="0"/>
              </a:spcAft>
              <a:defRPr>
                <a:solidFill>
                  <a:schemeClr val="tx1"/>
                </a:solidFill>
                <a:latin typeface="Helvetica" pitchFamily="34" charset="0"/>
              </a:defRPr>
            </a:lvl9pPr>
          </a:lstStyle>
          <a:p>
            <a:r>
              <a:rPr lang="en-US" altLang="zh-CN">
                <a:ea typeface="宋体" charset="-122"/>
              </a:rPr>
              <a:t>DB Concepts</a:t>
            </a:r>
          </a:p>
          <a:p>
            <a:r>
              <a:rPr lang="en-US" altLang="zh-CN">
                <a:ea typeface="宋体" charset="-122"/>
              </a:rPr>
              <a:t>Ullman</a:t>
            </a:r>
          </a:p>
          <a:p>
            <a:r>
              <a:rPr lang="en-US" altLang="zh-CN">
                <a:ea typeface="宋体" charset="-122"/>
              </a:rPr>
              <a:t>DB Concepts</a:t>
            </a:r>
          </a:p>
          <a:p>
            <a:r>
              <a:rPr lang="en-US" altLang="zh-CN">
                <a:ea typeface="宋体" charset="-122"/>
              </a:rPr>
              <a:t>Ullman</a:t>
            </a:r>
          </a:p>
          <a:p>
            <a:r>
              <a:rPr lang="en-US" altLang="zh-CN">
                <a:ea typeface="宋体" charset="-122"/>
              </a:rPr>
              <a:t>DB Concepts</a:t>
            </a:r>
          </a:p>
          <a:p>
            <a:r>
              <a:rPr lang="en-US" altLang="zh-CN">
                <a:ea typeface="宋体" charset="-122"/>
              </a:rPr>
              <a:t>Ullman</a:t>
            </a:r>
          </a:p>
          <a:p>
            <a:r>
              <a:rPr lang="en-US" altLang="zh-CN">
                <a:ea typeface="宋体" charset="-122"/>
              </a:rPr>
              <a:t>OS Concepts</a:t>
            </a:r>
          </a:p>
          <a:p>
            <a:r>
              <a:rPr lang="en-US" altLang="zh-CN">
                <a:ea typeface="宋体" charset="-122"/>
              </a:rPr>
              <a:t>Stallings</a:t>
            </a:r>
          </a:p>
          <a:p>
            <a:r>
              <a:rPr lang="en-US" altLang="zh-CN">
                <a:ea typeface="宋体" charset="-122"/>
              </a:rPr>
              <a:t>OS Concepts</a:t>
            </a:r>
          </a:p>
          <a:p>
            <a:r>
              <a:rPr lang="en-US" altLang="zh-CN">
                <a:ea typeface="宋体" charset="-122"/>
              </a:rPr>
              <a:t>Stallings</a:t>
            </a:r>
          </a:p>
        </p:txBody>
      </p:sp>
      <p:sp>
        <p:nvSpPr>
          <p:cNvPr id="25609" name="Text Box 9"/>
          <p:cNvSpPr txBox="1">
            <a:spLocks noChangeArrowheads="1"/>
          </p:cNvSpPr>
          <p:nvPr/>
        </p:nvSpPr>
        <p:spPr bwMode="auto">
          <a:xfrm>
            <a:off x="4175125" y="4054475"/>
            <a:ext cx="946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eaLnBrk="0" fontAlgn="base" hangingPunct="0">
              <a:spcBef>
                <a:spcPct val="0"/>
              </a:spcBef>
              <a:spcAft>
                <a:spcPct val="0"/>
              </a:spcAft>
              <a:defRPr>
                <a:solidFill>
                  <a:schemeClr val="tx1"/>
                </a:solidFill>
                <a:latin typeface="Helvetica" pitchFamily="34" charset="0"/>
              </a:defRPr>
            </a:lvl6pPr>
            <a:lvl7pPr marL="2971800" indent="-228600" eaLnBrk="0" fontAlgn="base" hangingPunct="0">
              <a:spcBef>
                <a:spcPct val="0"/>
              </a:spcBef>
              <a:spcAft>
                <a:spcPct val="0"/>
              </a:spcAft>
              <a:defRPr>
                <a:solidFill>
                  <a:schemeClr val="tx1"/>
                </a:solidFill>
                <a:latin typeface="Helvetica" pitchFamily="34" charset="0"/>
              </a:defRPr>
            </a:lvl7pPr>
            <a:lvl8pPr marL="3429000" indent="-228600" eaLnBrk="0" fontAlgn="base" hangingPunct="0">
              <a:spcBef>
                <a:spcPct val="0"/>
              </a:spcBef>
              <a:spcAft>
                <a:spcPct val="0"/>
              </a:spcAft>
              <a:defRPr>
                <a:solidFill>
                  <a:schemeClr val="tx1"/>
                </a:solidFill>
                <a:latin typeface="Helvetica" pitchFamily="34" charset="0"/>
              </a:defRPr>
            </a:lvl8pPr>
            <a:lvl9pPr marL="3886200" indent="-228600" eaLnBrk="0" fontAlgn="base" hangingPunct="0">
              <a:spcBef>
                <a:spcPct val="0"/>
              </a:spcBef>
              <a:spcAft>
                <a:spcPct val="0"/>
              </a:spcAft>
              <a:defRPr>
                <a:solidFill>
                  <a:schemeClr val="tx1"/>
                </a:solidFill>
                <a:latin typeface="Helvetica" pitchFamily="34" charset="0"/>
              </a:defRPr>
            </a:lvl9pPr>
          </a:lstStyle>
          <a:p>
            <a:r>
              <a:rPr lang="en-US" altLang="zh-CN" i="1">
                <a:ea typeface="宋体" charset="-122"/>
              </a:rPr>
              <a:t>classes</a:t>
            </a:r>
            <a:endParaRPr lang="en-US" altLang="zh-CN">
              <a:ea typeface="宋体" charset="-122"/>
            </a:endParaRPr>
          </a:p>
        </p:txBody>
      </p:sp>
      <p:sp>
        <p:nvSpPr>
          <p:cNvPr id="217098" name="Rectangle 10"/>
          <p:cNvSpPr>
            <a:spLocks noGrp="1" noChangeArrowheads="1"/>
          </p:cNvSpPr>
          <p:nvPr>
            <p:ph type="title"/>
          </p:nvPr>
        </p:nvSpPr>
        <p:spPr>
          <a:xfrm>
            <a:off x="1143000" y="0"/>
            <a:ext cx="7162800" cy="609600"/>
          </a:xfrm>
        </p:spPr>
        <p:txBody>
          <a:bodyPr/>
          <a:lstStyle/>
          <a:p>
            <a:pPr>
              <a:defRPr/>
            </a:pPr>
            <a:r>
              <a:rPr lang="en-US" altLang="zh-CN">
                <a:ea typeface="宋体" charset="-122"/>
              </a:rPr>
              <a:t>How good is BCNF? </a:t>
            </a:r>
          </a:p>
        </p:txBody>
      </p:sp>
    </p:spTree>
    <p:extLst>
      <p:ext uri="{BB962C8B-B14F-4D97-AF65-F5344CB8AC3E}">
        <p14:creationId xmlns:p14="http://schemas.microsoft.com/office/powerpoint/2010/main" val="4993103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body" idx="1"/>
          </p:nvPr>
        </p:nvSpPr>
        <p:spPr>
          <a:xfrm>
            <a:off x="571500" y="1114425"/>
            <a:ext cx="6889750" cy="530225"/>
          </a:xfrm>
        </p:spPr>
        <p:txBody>
          <a:bodyPr/>
          <a:lstStyle/>
          <a:p>
            <a:r>
              <a:rPr lang="en-US" altLang="zh-CN">
                <a:ea typeface="宋体" charset="-122"/>
              </a:rPr>
              <a:t>Therefore, it is better to decompose </a:t>
            </a:r>
            <a:r>
              <a:rPr lang="en-US" altLang="zh-CN" i="1">
                <a:ea typeface="宋体" charset="-122"/>
              </a:rPr>
              <a:t>classes </a:t>
            </a:r>
            <a:r>
              <a:rPr lang="en-US" altLang="zh-CN">
                <a:ea typeface="宋体" charset="-122"/>
              </a:rPr>
              <a:t>into:</a:t>
            </a:r>
          </a:p>
        </p:txBody>
      </p:sp>
      <p:sp>
        <p:nvSpPr>
          <p:cNvPr id="26627" name="Rectangle 3"/>
          <p:cNvSpPr>
            <a:spLocks noChangeArrowheads="1"/>
          </p:cNvSpPr>
          <p:nvPr/>
        </p:nvSpPr>
        <p:spPr bwMode="auto">
          <a:xfrm>
            <a:off x="1693863" y="1577975"/>
            <a:ext cx="2362200" cy="304800"/>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eaLnBrk="0" fontAlgn="base" hangingPunct="0">
              <a:spcBef>
                <a:spcPct val="0"/>
              </a:spcBef>
              <a:spcAft>
                <a:spcPct val="0"/>
              </a:spcAft>
              <a:defRPr>
                <a:solidFill>
                  <a:schemeClr val="tx1"/>
                </a:solidFill>
                <a:latin typeface="Helvetica" pitchFamily="34" charset="0"/>
              </a:defRPr>
            </a:lvl6pPr>
            <a:lvl7pPr marL="2971800" indent="-228600" eaLnBrk="0" fontAlgn="base" hangingPunct="0">
              <a:spcBef>
                <a:spcPct val="0"/>
              </a:spcBef>
              <a:spcAft>
                <a:spcPct val="0"/>
              </a:spcAft>
              <a:defRPr>
                <a:solidFill>
                  <a:schemeClr val="tx1"/>
                </a:solidFill>
                <a:latin typeface="Helvetica" pitchFamily="34" charset="0"/>
              </a:defRPr>
            </a:lvl7pPr>
            <a:lvl8pPr marL="3429000" indent="-228600" eaLnBrk="0" fontAlgn="base" hangingPunct="0">
              <a:spcBef>
                <a:spcPct val="0"/>
              </a:spcBef>
              <a:spcAft>
                <a:spcPct val="0"/>
              </a:spcAft>
              <a:defRPr>
                <a:solidFill>
                  <a:schemeClr val="tx1"/>
                </a:solidFill>
                <a:latin typeface="Helvetica" pitchFamily="34" charset="0"/>
              </a:defRPr>
            </a:lvl8pPr>
            <a:lvl9pPr marL="3886200" indent="-228600" eaLnBrk="0" fontAlgn="base" hangingPunct="0">
              <a:spcBef>
                <a:spcPct val="0"/>
              </a:spcBef>
              <a:spcAft>
                <a:spcPct val="0"/>
              </a:spcAft>
              <a:defRPr>
                <a:solidFill>
                  <a:schemeClr val="tx1"/>
                </a:solidFill>
                <a:latin typeface="Helvetica" pitchFamily="34" charset="0"/>
              </a:defRPr>
            </a:lvl9pPr>
          </a:lstStyle>
          <a:p>
            <a:pPr algn="ctr"/>
            <a:r>
              <a:rPr lang="en-US" altLang="zh-CN" i="1">
                <a:ea typeface="宋体" charset="-122"/>
              </a:rPr>
              <a:t>course</a:t>
            </a:r>
          </a:p>
        </p:txBody>
      </p:sp>
      <p:sp>
        <p:nvSpPr>
          <p:cNvPr id="26628" name="Rectangle 4"/>
          <p:cNvSpPr>
            <a:spLocks noChangeArrowheads="1"/>
          </p:cNvSpPr>
          <p:nvPr/>
        </p:nvSpPr>
        <p:spPr bwMode="auto">
          <a:xfrm>
            <a:off x="4056063" y="1577975"/>
            <a:ext cx="1752600" cy="304800"/>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eaLnBrk="0" fontAlgn="base" hangingPunct="0">
              <a:spcBef>
                <a:spcPct val="0"/>
              </a:spcBef>
              <a:spcAft>
                <a:spcPct val="0"/>
              </a:spcAft>
              <a:defRPr>
                <a:solidFill>
                  <a:schemeClr val="tx1"/>
                </a:solidFill>
                <a:latin typeface="Helvetica" pitchFamily="34" charset="0"/>
              </a:defRPr>
            </a:lvl6pPr>
            <a:lvl7pPr marL="2971800" indent="-228600" eaLnBrk="0" fontAlgn="base" hangingPunct="0">
              <a:spcBef>
                <a:spcPct val="0"/>
              </a:spcBef>
              <a:spcAft>
                <a:spcPct val="0"/>
              </a:spcAft>
              <a:defRPr>
                <a:solidFill>
                  <a:schemeClr val="tx1"/>
                </a:solidFill>
                <a:latin typeface="Helvetica" pitchFamily="34" charset="0"/>
              </a:defRPr>
            </a:lvl7pPr>
            <a:lvl8pPr marL="3429000" indent="-228600" eaLnBrk="0" fontAlgn="base" hangingPunct="0">
              <a:spcBef>
                <a:spcPct val="0"/>
              </a:spcBef>
              <a:spcAft>
                <a:spcPct val="0"/>
              </a:spcAft>
              <a:defRPr>
                <a:solidFill>
                  <a:schemeClr val="tx1"/>
                </a:solidFill>
                <a:latin typeface="Helvetica" pitchFamily="34" charset="0"/>
              </a:defRPr>
            </a:lvl8pPr>
            <a:lvl9pPr marL="3886200" indent="-228600" eaLnBrk="0" fontAlgn="base" hangingPunct="0">
              <a:spcBef>
                <a:spcPct val="0"/>
              </a:spcBef>
              <a:spcAft>
                <a:spcPct val="0"/>
              </a:spcAft>
              <a:defRPr>
                <a:solidFill>
                  <a:schemeClr val="tx1"/>
                </a:solidFill>
                <a:latin typeface="Helvetica" pitchFamily="34" charset="0"/>
              </a:defRPr>
            </a:lvl9pPr>
          </a:lstStyle>
          <a:p>
            <a:pPr algn="ctr"/>
            <a:r>
              <a:rPr lang="en-US" altLang="zh-CN" i="1">
                <a:ea typeface="宋体" charset="-122"/>
              </a:rPr>
              <a:t>teacher</a:t>
            </a:r>
          </a:p>
        </p:txBody>
      </p:sp>
      <p:sp>
        <p:nvSpPr>
          <p:cNvPr id="26629" name="Rectangle 5"/>
          <p:cNvSpPr>
            <a:spLocks noChangeArrowheads="1"/>
          </p:cNvSpPr>
          <p:nvPr/>
        </p:nvSpPr>
        <p:spPr bwMode="auto">
          <a:xfrm>
            <a:off x="1693863" y="1958975"/>
            <a:ext cx="2362200" cy="1447800"/>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eaLnBrk="0" fontAlgn="base" hangingPunct="0">
              <a:spcBef>
                <a:spcPct val="0"/>
              </a:spcBef>
              <a:spcAft>
                <a:spcPct val="0"/>
              </a:spcAft>
              <a:defRPr>
                <a:solidFill>
                  <a:schemeClr val="tx1"/>
                </a:solidFill>
                <a:latin typeface="Helvetica" pitchFamily="34" charset="0"/>
              </a:defRPr>
            </a:lvl6pPr>
            <a:lvl7pPr marL="2971800" indent="-228600" eaLnBrk="0" fontAlgn="base" hangingPunct="0">
              <a:spcBef>
                <a:spcPct val="0"/>
              </a:spcBef>
              <a:spcAft>
                <a:spcPct val="0"/>
              </a:spcAft>
              <a:defRPr>
                <a:solidFill>
                  <a:schemeClr val="tx1"/>
                </a:solidFill>
                <a:latin typeface="Helvetica" pitchFamily="34" charset="0"/>
              </a:defRPr>
            </a:lvl7pPr>
            <a:lvl8pPr marL="3429000" indent="-228600" eaLnBrk="0" fontAlgn="base" hangingPunct="0">
              <a:spcBef>
                <a:spcPct val="0"/>
              </a:spcBef>
              <a:spcAft>
                <a:spcPct val="0"/>
              </a:spcAft>
              <a:defRPr>
                <a:solidFill>
                  <a:schemeClr val="tx1"/>
                </a:solidFill>
                <a:latin typeface="Helvetica" pitchFamily="34" charset="0"/>
              </a:defRPr>
            </a:lvl8pPr>
            <a:lvl9pPr marL="3886200" indent="-228600" eaLnBrk="0" fontAlgn="base" hangingPunct="0">
              <a:spcBef>
                <a:spcPct val="0"/>
              </a:spcBef>
              <a:spcAft>
                <a:spcPct val="0"/>
              </a:spcAft>
              <a:defRPr>
                <a:solidFill>
                  <a:schemeClr val="tx1"/>
                </a:solidFill>
                <a:latin typeface="Helvetica" pitchFamily="34" charset="0"/>
              </a:defRPr>
            </a:lvl9pPr>
          </a:lstStyle>
          <a:p>
            <a:r>
              <a:rPr lang="en-US" altLang="zh-CN">
                <a:ea typeface="宋体" charset="-122"/>
              </a:rPr>
              <a:t>database</a:t>
            </a:r>
          </a:p>
          <a:p>
            <a:r>
              <a:rPr lang="en-US" altLang="zh-CN">
                <a:ea typeface="宋体" charset="-122"/>
              </a:rPr>
              <a:t>database</a:t>
            </a:r>
          </a:p>
          <a:p>
            <a:r>
              <a:rPr lang="en-US" altLang="zh-CN">
                <a:ea typeface="宋体" charset="-122"/>
              </a:rPr>
              <a:t>database</a:t>
            </a:r>
          </a:p>
          <a:p>
            <a:r>
              <a:rPr lang="en-US" altLang="zh-CN">
                <a:ea typeface="宋体" charset="-122"/>
              </a:rPr>
              <a:t>operating systems</a:t>
            </a:r>
          </a:p>
          <a:p>
            <a:r>
              <a:rPr lang="en-US" altLang="zh-CN">
                <a:ea typeface="宋体" charset="-122"/>
              </a:rPr>
              <a:t>operating systems</a:t>
            </a:r>
          </a:p>
        </p:txBody>
      </p:sp>
      <p:sp>
        <p:nvSpPr>
          <p:cNvPr id="26630" name="Rectangle 6"/>
          <p:cNvSpPr>
            <a:spLocks noChangeArrowheads="1"/>
          </p:cNvSpPr>
          <p:nvPr/>
        </p:nvSpPr>
        <p:spPr bwMode="auto">
          <a:xfrm>
            <a:off x="4056063" y="1958975"/>
            <a:ext cx="1752600" cy="1447800"/>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eaLnBrk="0" fontAlgn="base" hangingPunct="0">
              <a:spcBef>
                <a:spcPct val="0"/>
              </a:spcBef>
              <a:spcAft>
                <a:spcPct val="0"/>
              </a:spcAft>
              <a:defRPr>
                <a:solidFill>
                  <a:schemeClr val="tx1"/>
                </a:solidFill>
                <a:latin typeface="Helvetica" pitchFamily="34" charset="0"/>
              </a:defRPr>
            </a:lvl6pPr>
            <a:lvl7pPr marL="2971800" indent="-228600" eaLnBrk="0" fontAlgn="base" hangingPunct="0">
              <a:spcBef>
                <a:spcPct val="0"/>
              </a:spcBef>
              <a:spcAft>
                <a:spcPct val="0"/>
              </a:spcAft>
              <a:defRPr>
                <a:solidFill>
                  <a:schemeClr val="tx1"/>
                </a:solidFill>
                <a:latin typeface="Helvetica" pitchFamily="34" charset="0"/>
              </a:defRPr>
            </a:lvl7pPr>
            <a:lvl8pPr marL="3429000" indent="-228600" eaLnBrk="0" fontAlgn="base" hangingPunct="0">
              <a:spcBef>
                <a:spcPct val="0"/>
              </a:spcBef>
              <a:spcAft>
                <a:spcPct val="0"/>
              </a:spcAft>
              <a:defRPr>
                <a:solidFill>
                  <a:schemeClr val="tx1"/>
                </a:solidFill>
                <a:latin typeface="Helvetica" pitchFamily="34" charset="0"/>
              </a:defRPr>
            </a:lvl8pPr>
            <a:lvl9pPr marL="3886200" indent="-228600" eaLnBrk="0" fontAlgn="base" hangingPunct="0">
              <a:spcBef>
                <a:spcPct val="0"/>
              </a:spcBef>
              <a:spcAft>
                <a:spcPct val="0"/>
              </a:spcAft>
              <a:defRPr>
                <a:solidFill>
                  <a:schemeClr val="tx1"/>
                </a:solidFill>
                <a:latin typeface="Helvetica" pitchFamily="34" charset="0"/>
              </a:defRPr>
            </a:lvl9pPr>
          </a:lstStyle>
          <a:p>
            <a:r>
              <a:rPr lang="en-US" altLang="zh-CN">
                <a:ea typeface="宋体" charset="-122"/>
              </a:rPr>
              <a:t>Avi</a:t>
            </a:r>
          </a:p>
          <a:p>
            <a:r>
              <a:rPr lang="en-US" altLang="zh-CN">
                <a:ea typeface="宋体" charset="-122"/>
              </a:rPr>
              <a:t>Hank</a:t>
            </a:r>
          </a:p>
          <a:p>
            <a:r>
              <a:rPr lang="en-US" altLang="zh-CN">
                <a:ea typeface="宋体" charset="-122"/>
              </a:rPr>
              <a:t>Sudarshan</a:t>
            </a:r>
          </a:p>
          <a:p>
            <a:r>
              <a:rPr lang="en-US" altLang="zh-CN">
                <a:ea typeface="宋体" charset="-122"/>
              </a:rPr>
              <a:t>Avi </a:t>
            </a:r>
          </a:p>
          <a:p>
            <a:r>
              <a:rPr lang="en-US" altLang="zh-CN">
                <a:ea typeface="宋体" charset="-122"/>
              </a:rPr>
              <a:t>Jim</a:t>
            </a:r>
          </a:p>
        </p:txBody>
      </p:sp>
      <p:sp>
        <p:nvSpPr>
          <p:cNvPr id="26631" name="Text Box 7"/>
          <p:cNvSpPr txBox="1">
            <a:spLocks noChangeArrowheads="1"/>
          </p:cNvSpPr>
          <p:nvPr/>
        </p:nvSpPr>
        <p:spPr bwMode="auto">
          <a:xfrm>
            <a:off x="3452813" y="3435350"/>
            <a:ext cx="984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eaLnBrk="0" fontAlgn="base" hangingPunct="0">
              <a:spcBef>
                <a:spcPct val="0"/>
              </a:spcBef>
              <a:spcAft>
                <a:spcPct val="0"/>
              </a:spcAft>
              <a:defRPr>
                <a:solidFill>
                  <a:schemeClr val="tx1"/>
                </a:solidFill>
                <a:latin typeface="Helvetica" pitchFamily="34" charset="0"/>
              </a:defRPr>
            </a:lvl6pPr>
            <a:lvl7pPr marL="2971800" indent="-228600" eaLnBrk="0" fontAlgn="base" hangingPunct="0">
              <a:spcBef>
                <a:spcPct val="0"/>
              </a:spcBef>
              <a:spcAft>
                <a:spcPct val="0"/>
              </a:spcAft>
              <a:defRPr>
                <a:solidFill>
                  <a:schemeClr val="tx1"/>
                </a:solidFill>
                <a:latin typeface="Helvetica" pitchFamily="34" charset="0"/>
              </a:defRPr>
            </a:lvl7pPr>
            <a:lvl8pPr marL="3429000" indent="-228600" eaLnBrk="0" fontAlgn="base" hangingPunct="0">
              <a:spcBef>
                <a:spcPct val="0"/>
              </a:spcBef>
              <a:spcAft>
                <a:spcPct val="0"/>
              </a:spcAft>
              <a:defRPr>
                <a:solidFill>
                  <a:schemeClr val="tx1"/>
                </a:solidFill>
                <a:latin typeface="Helvetica" pitchFamily="34" charset="0"/>
              </a:defRPr>
            </a:lvl8pPr>
            <a:lvl9pPr marL="3886200" indent="-228600" eaLnBrk="0" fontAlgn="base" hangingPunct="0">
              <a:spcBef>
                <a:spcPct val="0"/>
              </a:spcBef>
              <a:spcAft>
                <a:spcPct val="0"/>
              </a:spcAft>
              <a:defRPr>
                <a:solidFill>
                  <a:schemeClr val="tx1"/>
                </a:solidFill>
                <a:latin typeface="Helvetica" pitchFamily="34" charset="0"/>
              </a:defRPr>
            </a:lvl9pPr>
          </a:lstStyle>
          <a:p>
            <a:pPr algn="ctr">
              <a:spcBef>
                <a:spcPct val="50000"/>
              </a:spcBef>
            </a:pPr>
            <a:r>
              <a:rPr lang="en-US" altLang="zh-CN" i="1">
                <a:ea typeface="宋体" charset="-122"/>
              </a:rPr>
              <a:t>teaches</a:t>
            </a:r>
          </a:p>
        </p:txBody>
      </p:sp>
      <p:sp>
        <p:nvSpPr>
          <p:cNvPr id="26632" name="Rectangle 8"/>
          <p:cNvSpPr>
            <a:spLocks noChangeArrowheads="1"/>
          </p:cNvSpPr>
          <p:nvPr/>
        </p:nvSpPr>
        <p:spPr bwMode="auto">
          <a:xfrm>
            <a:off x="1770063" y="3863975"/>
            <a:ext cx="2362200" cy="304800"/>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eaLnBrk="0" fontAlgn="base" hangingPunct="0">
              <a:spcBef>
                <a:spcPct val="0"/>
              </a:spcBef>
              <a:spcAft>
                <a:spcPct val="0"/>
              </a:spcAft>
              <a:defRPr>
                <a:solidFill>
                  <a:schemeClr val="tx1"/>
                </a:solidFill>
                <a:latin typeface="Helvetica" pitchFamily="34" charset="0"/>
              </a:defRPr>
            </a:lvl6pPr>
            <a:lvl7pPr marL="2971800" indent="-228600" eaLnBrk="0" fontAlgn="base" hangingPunct="0">
              <a:spcBef>
                <a:spcPct val="0"/>
              </a:spcBef>
              <a:spcAft>
                <a:spcPct val="0"/>
              </a:spcAft>
              <a:defRPr>
                <a:solidFill>
                  <a:schemeClr val="tx1"/>
                </a:solidFill>
                <a:latin typeface="Helvetica" pitchFamily="34" charset="0"/>
              </a:defRPr>
            </a:lvl7pPr>
            <a:lvl8pPr marL="3429000" indent="-228600" eaLnBrk="0" fontAlgn="base" hangingPunct="0">
              <a:spcBef>
                <a:spcPct val="0"/>
              </a:spcBef>
              <a:spcAft>
                <a:spcPct val="0"/>
              </a:spcAft>
              <a:defRPr>
                <a:solidFill>
                  <a:schemeClr val="tx1"/>
                </a:solidFill>
                <a:latin typeface="Helvetica" pitchFamily="34" charset="0"/>
              </a:defRPr>
            </a:lvl8pPr>
            <a:lvl9pPr marL="3886200" indent="-228600" eaLnBrk="0" fontAlgn="base" hangingPunct="0">
              <a:spcBef>
                <a:spcPct val="0"/>
              </a:spcBef>
              <a:spcAft>
                <a:spcPct val="0"/>
              </a:spcAft>
              <a:defRPr>
                <a:solidFill>
                  <a:schemeClr val="tx1"/>
                </a:solidFill>
                <a:latin typeface="Helvetica" pitchFamily="34" charset="0"/>
              </a:defRPr>
            </a:lvl9pPr>
          </a:lstStyle>
          <a:p>
            <a:pPr algn="ctr"/>
            <a:r>
              <a:rPr lang="en-US" altLang="zh-CN" i="1">
                <a:ea typeface="宋体" charset="-122"/>
              </a:rPr>
              <a:t>course</a:t>
            </a:r>
          </a:p>
        </p:txBody>
      </p:sp>
      <p:sp>
        <p:nvSpPr>
          <p:cNvPr id="26633" name="Rectangle 9"/>
          <p:cNvSpPr>
            <a:spLocks noChangeArrowheads="1"/>
          </p:cNvSpPr>
          <p:nvPr/>
        </p:nvSpPr>
        <p:spPr bwMode="auto">
          <a:xfrm>
            <a:off x="4132263" y="3863975"/>
            <a:ext cx="1752600" cy="304800"/>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eaLnBrk="0" fontAlgn="base" hangingPunct="0">
              <a:spcBef>
                <a:spcPct val="0"/>
              </a:spcBef>
              <a:spcAft>
                <a:spcPct val="0"/>
              </a:spcAft>
              <a:defRPr>
                <a:solidFill>
                  <a:schemeClr val="tx1"/>
                </a:solidFill>
                <a:latin typeface="Helvetica" pitchFamily="34" charset="0"/>
              </a:defRPr>
            </a:lvl6pPr>
            <a:lvl7pPr marL="2971800" indent="-228600" eaLnBrk="0" fontAlgn="base" hangingPunct="0">
              <a:spcBef>
                <a:spcPct val="0"/>
              </a:spcBef>
              <a:spcAft>
                <a:spcPct val="0"/>
              </a:spcAft>
              <a:defRPr>
                <a:solidFill>
                  <a:schemeClr val="tx1"/>
                </a:solidFill>
                <a:latin typeface="Helvetica" pitchFamily="34" charset="0"/>
              </a:defRPr>
            </a:lvl7pPr>
            <a:lvl8pPr marL="3429000" indent="-228600" eaLnBrk="0" fontAlgn="base" hangingPunct="0">
              <a:spcBef>
                <a:spcPct val="0"/>
              </a:spcBef>
              <a:spcAft>
                <a:spcPct val="0"/>
              </a:spcAft>
              <a:defRPr>
                <a:solidFill>
                  <a:schemeClr val="tx1"/>
                </a:solidFill>
                <a:latin typeface="Helvetica" pitchFamily="34" charset="0"/>
              </a:defRPr>
            </a:lvl8pPr>
            <a:lvl9pPr marL="3886200" indent="-228600" eaLnBrk="0" fontAlgn="base" hangingPunct="0">
              <a:spcBef>
                <a:spcPct val="0"/>
              </a:spcBef>
              <a:spcAft>
                <a:spcPct val="0"/>
              </a:spcAft>
              <a:defRPr>
                <a:solidFill>
                  <a:schemeClr val="tx1"/>
                </a:solidFill>
                <a:latin typeface="Helvetica" pitchFamily="34" charset="0"/>
              </a:defRPr>
            </a:lvl9pPr>
          </a:lstStyle>
          <a:p>
            <a:pPr algn="ctr"/>
            <a:r>
              <a:rPr lang="en-US" altLang="zh-CN" i="1">
                <a:ea typeface="宋体" charset="-122"/>
              </a:rPr>
              <a:t>book</a:t>
            </a:r>
          </a:p>
        </p:txBody>
      </p:sp>
      <p:sp>
        <p:nvSpPr>
          <p:cNvPr id="26634" name="Rectangle 10"/>
          <p:cNvSpPr>
            <a:spLocks noChangeArrowheads="1"/>
          </p:cNvSpPr>
          <p:nvPr/>
        </p:nvSpPr>
        <p:spPr bwMode="auto">
          <a:xfrm>
            <a:off x="1770063" y="4244975"/>
            <a:ext cx="2362200" cy="1143000"/>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eaLnBrk="0" fontAlgn="base" hangingPunct="0">
              <a:spcBef>
                <a:spcPct val="0"/>
              </a:spcBef>
              <a:spcAft>
                <a:spcPct val="0"/>
              </a:spcAft>
              <a:defRPr>
                <a:solidFill>
                  <a:schemeClr val="tx1"/>
                </a:solidFill>
                <a:latin typeface="Helvetica" pitchFamily="34" charset="0"/>
              </a:defRPr>
            </a:lvl6pPr>
            <a:lvl7pPr marL="2971800" indent="-228600" eaLnBrk="0" fontAlgn="base" hangingPunct="0">
              <a:spcBef>
                <a:spcPct val="0"/>
              </a:spcBef>
              <a:spcAft>
                <a:spcPct val="0"/>
              </a:spcAft>
              <a:defRPr>
                <a:solidFill>
                  <a:schemeClr val="tx1"/>
                </a:solidFill>
                <a:latin typeface="Helvetica" pitchFamily="34" charset="0"/>
              </a:defRPr>
            </a:lvl7pPr>
            <a:lvl8pPr marL="3429000" indent="-228600" eaLnBrk="0" fontAlgn="base" hangingPunct="0">
              <a:spcBef>
                <a:spcPct val="0"/>
              </a:spcBef>
              <a:spcAft>
                <a:spcPct val="0"/>
              </a:spcAft>
              <a:defRPr>
                <a:solidFill>
                  <a:schemeClr val="tx1"/>
                </a:solidFill>
                <a:latin typeface="Helvetica" pitchFamily="34" charset="0"/>
              </a:defRPr>
            </a:lvl8pPr>
            <a:lvl9pPr marL="3886200" indent="-228600" eaLnBrk="0" fontAlgn="base" hangingPunct="0">
              <a:spcBef>
                <a:spcPct val="0"/>
              </a:spcBef>
              <a:spcAft>
                <a:spcPct val="0"/>
              </a:spcAft>
              <a:defRPr>
                <a:solidFill>
                  <a:schemeClr val="tx1"/>
                </a:solidFill>
                <a:latin typeface="Helvetica" pitchFamily="34" charset="0"/>
              </a:defRPr>
            </a:lvl9pPr>
          </a:lstStyle>
          <a:p>
            <a:r>
              <a:rPr lang="en-US" altLang="zh-CN">
                <a:ea typeface="宋体" charset="-122"/>
              </a:rPr>
              <a:t>database</a:t>
            </a:r>
          </a:p>
          <a:p>
            <a:r>
              <a:rPr lang="en-US" altLang="zh-CN">
                <a:ea typeface="宋体" charset="-122"/>
              </a:rPr>
              <a:t>database</a:t>
            </a:r>
          </a:p>
          <a:p>
            <a:r>
              <a:rPr lang="en-US" altLang="zh-CN">
                <a:ea typeface="宋体" charset="-122"/>
              </a:rPr>
              <a:t>operating systems</a:t>
            </a:r>
          </a:p>
          <a:p>
            <a:r>
              <a:rPr lang="en-US" altLang="zh-CN">
                <a:ea typeface="宋体" charset="-122"/>
              </a:rPr>
              <a:t>operating systems</a:t>
            </a:r>
          </a:p>
        </p:txBody>
      </p:sp>
      <p:sp>
        <p:nvSpPr>
          <p:cNvPr id="26635" name="Rectangle 11"/>
          <p:cNvSpPr>
            <a:spLocks noChangeArrowheads="1"/>
          </p:cNvSpPr>
          <p:nvPr/>
        </p:nvSpPr>
        <p:spPr bwMode="auto">
          <a:xfrm>
            <a:off x="4132263" y="4244975"/>
            <a:ext cx="1752600" cy="1143000"/>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eaLnBrk="0" fontAlgn="base" hangingPunct="0">
              <a:spcBef>
                <a:spcPct val="0"/>
              </a:spcBef>
              <a:spcAft>
                <a:spcPct val="0"/>
              </a:spcAft>
              <a:defRPr>
                <a:solidFill>
                  <a:schemeClr val="tx1"/>
                </a:solidFill>
                <a:latin typeface="Helvetica" pitchFamily="34" charset="0"/>
              </a:defRPr>
            </a:lvl6pPr>
            <a:lvl7pPr marL="2971800" indent="-228600" eaLnBrk="0" fontAlgn="base" hangingPunct="0">
              <a:spcBef>
                <a:spcPct val="0"/>
              </a:spcBef>
              <a:spcAft>
                <a:spcPct val="0"/>
              </a:spcAft>
              <a:defRPr>
                <a:solidFill>
                  <a:schemeClr val="tx1"/>
                </a:solidFill>
                <a:latin typeface="Helvetica" pitchFamily="34" charset="0"/>
              </a:defRPr>
            </a:lvl7pPr>
            <a:lvl8pPr marL="3429000" indent="-228600" eaLnBrk="0" fontAlgn="base" hangingPunct="0">
              <a:spcBef>
                <a:spcPct val="0"/>
              </a:spcBef>
              <a:spcAft>
                <a:spcPct val="0"/>
              </a:spcAft>
              <a:defRPr>
                <a:solidFill>
                  <a:schemeClr val="tx1"/>
                </a:solidFill>
                <a:latin typeface="Helvetica" pitchFamily="34" charset="0"/>
              </a:defRPr>
            </a:lvl8pPr>
            <a:lvl9pPr marL="3886200" indent="-228600" eaLnBrk="0" fontAlgn="base" hangingPunct="0">
              <a:spcBef>
                <a:spcPct val="0"/>
              </a:spcBef>
              <a:spcAft>
                <a:spcPct val="0"/>
              </a:spcAft>
              <a:defRPr>
                <a:solidFill>
                  <a:schemeClr val="tx1"/>
                </a:solidFill>
                <a:latin typeface="Helvetica" pitchFamily="34" charset="0"/>
              </a:defRPr>
            </a:lvl9pPr>
          </a:lstStyle>
          <a:p>
            <a:r>
              <a:rPr lang="en-US" altLang="zh-CN">
                <a:ea typeface="宋体" charset="-122"/>
              </a:rPr>
              <a:t>DB Concepts</a:t>
            </a:r>
          </a:p>
          <a:p>
            <a:r>
              <a:rPr lang="en-US" altLang="zh-CN">
                <a:ea typeface="宋体" charset="-122"/>
              </a:rPr>
              <a:t>Ullman</a:t>
            </a:r>
          </a:p>
          <a:p>
            <a:r>
              <a:rPr lang="en-US" altLang="zh-CN">
                <a:ea typeface="宋体" charset="-122"/>
              </a:rPr>
              <a:t>OS Concepts</a:t>
            </a:r>
          </a:p>
          <a:p>
            <a:r>
              <a:rPr lang="en-US" altLang="zh-CN">
                <a:ea typeface="宋体" charset="-122"/>
              </a:rPr>
              <a:t>Shaw</a:t>
            </a:r>
          </a:p>
        </p:txBody>
      </p:sp>
      <p:sp>
        <p:nvSpPr>
          <p:cNvPr id="26636" name="Text Box 12"/>
          <p:cNvSpPr txBox="1">
            <a:spLocks noChangeArrowheads="1"/>
          </p:cNvSpPr>
          <p:nvPr/>
        </p:nvSpPr>
        <p:spPr bwMode="auto">
          <a:xfrm>
            <a:off x="3738563" y="5387975"/>
            <a:ext cx="552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eaLnBrk="0" fontAlgn="base" hangingPunct="0">
              <a:spcBef>
                <a:spcPct val="0"/>
              </a:spcBef>
              <a:spcAft>
                <a:spcPct val="0"/>
              </a:spcAft>
              <a:defRPr>
                <a:solidFill>
                  <a:schemeClr val="tx1"/>
                </a:solidFill>
                <a:latin typeface="Helvetica" pitchFamily="34" charset="0"/>
              </a:defRPr>
            </a:lvl6pPr>
            <a:lvl7pPr marL="2971800" indent="-228600" eaLnBrk="0" fontAlgn="base" hangingPunct="0">
              <a:spcBef>
                <a:spcPct val="0"/>
              </a:spcBef>
              <a:spcAft>
                <a:spcPct val="0"/>
              </a:spcAft>
              <a:defRPr>
                <a:solidFill>
                  <a:schemeClr val="tx1"/>
                </a:solidFill>
                <a:latin typeface="Helvetica" pitchFamily="34" charset="0"/>
              </a:defRPr>
            </a:lvl7pPr>
            <a:lvl8pPr marL="3429000" indent="-228600" eaLnBrk="0" fontAlgn="base" hangingPunct="0">
              <a:spcBef>
                <a:spcPct val="0"/>
              </a:spcBef>
              <a:spcAft>
                <a:spcPct val="0"/>
              </a:spcAft>
              <a:defRPr>
                <a:solidFill>
                  <a:schemeClr val="tx1"/>
                </a:solidFill>
                <a:latin typeface="Helvetica" pitchFamily="34" charset="0"/>
              </a:defRPr>
            </a:lvl8pPr>
            <a:lvl9pPr marL="3886200" indent="-228600" eaLnBrk="0" fontAlgn="base" hangingPunct="0">
              <a:spcBef>
                <a:spcPct val="0"/>
              </a:spcBef>
              <a:spcAft>
                <a:spcPct val="0"/>
              </a:spcAft>
              <a:defRPr>
                <a:solidFill>
                  <a:schemeClr val="tx1"/>
                </a:solidFill>
                <a:latin typeface="Helvetica" pitchFamily="34" charset="0"/>
              </a:defRPr>
            </a:lvl9pPr>
          </a:lstStyle>
          <a:p>
            <a:pPr algn="ctr">
              <a:spcBef>
                <a:spcPct val="50000"/>
              </a:spcBef>
            </a:pPr>
            <a:r>
              <a:rPr lang="en-US" altLang="zh-CN" i="1">
                <a:ea typeface="宋体" charset="-122"/>
              </a:rPr>
              <a:t>text</a:t>
            </a:r>
          </a:p>
        </p:txBody>
      </p:sp>
      <p:sp>
        <p:nvSpPr>
          <p:cNvPr id="26637" name="Rectangle 13"/>
          <p:cNvSpPr>
            <a:spLocks noChangeArrowheads="1"/>
          </p:cNvSpPr>
          <p:nvPr/>
        </p:nvSpPr>
        <p:spPr bwMode="auto">
          <a:xfrm>
            <a:off x="1008063" y="5768975"/>
            <a:ext cx="672465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eaLnBrk="0" fontAlgn="base" hangingPunct="0">
              <a:spcBef>
                <a:spcPct val="0"/>
              </a:spcBef>
              <a:spcAft>
                <a:spcPct val="0"/>
              </a:spcAft>
              <a:defRPr>
                <a:solidFill>
                  <a:schemeClr val="tx1"/>
                </a:solidFill>
                <a:latin typeface="Helvetica" pitchFamily="34" charset="0"/>
              </a:defRPr>
            </a:lvl6pPr>
            <a:lvl7pPr marL="2971800" indent="-228600" eaLnBrk="0" fontAlgn="base" hangingPunct="0">
              <a:spcBef>
                <a:spcPct val="0"/>
              </a:spcBef>
              <a:spcAft>
                <a:spcPct val="0"/>
              </a:spcAft>
              <a:defRPr>
                <a:solidFill>
                  <a:schemeClr val="tx1"/>
                </a:solidFill>
                <a:latin typeface="Helvetica" pitchFamily="34" charset="0"/>
              </a:defRPr>
            </a:lvl7pPr>
            <a:lvl8pPr marL="3429000" indent="-228600" eaLnBrk="0" fontAlgn="base" hangingPunct="0">
              <a:spcBef>
                <a:spcPct val="0"/>
              </a:spcBef>
              <a:spcAft>
                <a:spcPct val="0"/>
              </a:spcAft>
              <a:defRPr>
                <a:solidFill>
                  <a:schemeClr val="tx1"/>
                </a:solidFill>
                <a:latin typeface="Helvetica" pitchFamily="34" charset="0"/>
              </a:defRPr>
            </a:lvl8pPr>
            <a:lvl9pPr marL="3886200" indent="-228600" eaLnBrk="0" fontAlgn="base" hangingPunct="0">
              <a:spcBef>
                <a:spcPct val="0"/>
              </a:spcBef>
              <a:spcAft>
                <a:spcPct val="0"/>
              </a:spcAft>
              <a:defRPr>
                <a:solidFill>
                  <a:schemeClr val="tx1"/>
                </a:solidFill>
                <a:latin typeface="Helvetica" pitchFamily="34" charset="0"/>
              </a:defRPr>
            </a:lvl9pPr>
          </a:lstStyle>
          <a:p>
            <a:r>
              <a:rPr lang="en-US" altLang="zh-CN">
                <a:ea typeface="宋体" charset="-122"/>
              </a:rPr>
              <a:t>This suggests the need for higher normal forms, such as Fourth Normal Form (4NF).</a:t>
            </a:r>
          </a:p>
        </p:txBody>
      </p:sp>
      <p:sp>
        <p:nvSpPr>
          <p:cNvPr id="218126" name="Rectangle 14"/>
          <p:cNvSpPr>
            <a:spLocks noGrp="1" noChangeArrowheads="1"/>
          </p:cNvSpPr>
          <p:nvPr>
            <p:ph type="title"/>
          </p:nvPr>
        </p:nvSpPr>
        <p:spPr>
          <a:xfrm>
            <a:off x="1189038" y="188913"/>
            <a:ext cx="7124700" cy="576262"/>
          </a:xfrm>
        </p:spPr>
        <p:txBody>
          <a:bodyPr/>
          <a:lstStyle/>
          <a:p>
            <a:pPr>
              <a:defRPr/>
            </a:pPr>
            <a:r>
              <a:rPr lang="en-US" altLang="zh-CN" sz="2800">
                <a:ea typeface="宋体" charset="-122"/>
              </a:rPr>
              <a:t>Further decomposition</a:t>
            </a:r>
          </a:p>
        </p:txBody>
      </p:sp>
    </p:spTree>
    <p:extLst>
      <p:ext uri="{BB962C8B-B14F-4D97-AF65-F5344CB8AC3E}">
        <p14:creationId xmlns:p14="http://schemas.microsoft.com/office/powerpoint/2010/main" val="6647874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2"/>
          <p:cNvSpPr>
            <a:spLocks noGrp="1" noChangeArrowheads="1"/>
          </p:cNvSpPr>
          <p:nvPr>
            <p:ph type="title"/>
          </p:nvPr>
        </p:nvSpPr>
        <p:spPr/>
        <p:txBody>
          <a:bodyPr/>
          <a:lstStyle/>
          <a:p>
            <a:pPr>
              <a:defRPr/>
            </a:pPr>
            <a:r>
              <a:rPr lang="en-US" altLang="zh-CN">
                <a:ea typeface="宋体" charset="-122"/>
              </a:rPr>
              <a:t>Multivalued Dependencies (MVDs)</a:t>
            </a:r>
          </a:p>
        </p:txBody>
      </p:sp>
      <p:sp>
        <p:nvSpPr>
          <p:cNvPr id="27651" name="Rectangle 3"/>
          <p:cNvSpPr>
            <a:spLocks noGrp="1" noChangeArrowheads="1"/>
          </p:cNvSpPr>
          <p:nvPr>
            <p:ph type="body" idx="1"/>
          </p:nvPr>
        </p:nvSpPr>
        <p:spPr>
          <a:xfrm>
            <a:off x="571500" y="1114425"/>
            <a:ext cx="6915150" cy="4508500"/>
          </a:xfrm>
        </p:spPr>
        <p:txBody>
          <a:bodyPr/>
          <a:lstStyle/>
          <a:p>
            <a:pPr>
              <a:tabLst>
                <a:tab pos="1890713" algn="l"/>
                <a:tab pos="2798763" algn="l"/>
              </a:tabLst>
            </a:pPr>
            <a:r>
              <a:rPr lang="en-US" altLang="zh-CN" dirty="0">
                <a:ea typeface="宋体" charset="-122"/>
              </a:rPr>
              <a:t>Let </a:t>
            </a:r>
            <a:r>
              <a:rPr lang="en-US" altLang="zh-CN" i="1" dirty="0">
                <a:ea typeface="宋体" charset="-122"/>
              </a:rPr>
              <a:t>R</a:t>
            </a:r>
            <a:r>
              <a:rPr lang="en-US" altLang="zh-CN" dirty="0">
                <a:ea typeface="宋体" charset="-122"/>
              </a:rPr>
              <a:t> be a relation schema and let </a:t>
            </a:r>
            <a:r>
              <a:rPr lang="en-US" altLang="zh-CN" dirty="0">
                <a:ea typeface="宋体" charset="-122"/>
                <a:sym typeface="Symbol" pitchFamily="18" charset="2"/>
              </a:rPr>
              <a:t>  </a:t>
            </a:r>
            <a:r>
              <a:rPr lang="en-US" altLang="zh-CN" i="1" dirty="0">
                <a:ea typeface="宋体" charset="-122"/>
                <a:sym typeface="Symbol" pitchFamily="18" charset="2"/>
              </a:rPr>
              <a:t>R</a:t>
            </a:r>
            <a:r>
              <a:rPr lang="en-US" altLang="zh-CN" dirty="0">
                <a:ea typeface="宋体" charset="-122"/>
                <a:sym typeface="Symbol" pitchFamily="18" charset="2"/>
              </a:rPr>
              <a:t> and </a:t>
            </a:r>
            <a:r>
              <a:rPr lang="en-US" altLang="zh-CN" dirty="0">
                <a:ea typeface="宋体" charset="-122"/>
                <a:sym typeface="Greek Symbols" pitchFamily="18" charset="2"/>
              </a:rPr>
              <a:t> </a:t>
            </a:r>
            <a:r>
              <a:rPr lang="en-US" altLang="zh-CN" dirty="0">
                <a:ea typeface="宋体" charset="-122"/>
                <a:sym typeface="Symbol" pitchFamily="18" charset="2"/>
              </a:rPr>
              <a:t> </a:t>
            </a:r>
            <a:r>
              <a:rPr lang="en-US" altLang="zh-CN" i="1" dirty="0">
                <a:ea typeface="宋体" charset="-122"/>
                <a:sym typeface="Symbol" pitchFamily="18" charset="2"/>
              </a:rPr>
              <a:t>R. </a:t>
            </a:r>
            <a:r>
              <a:rPr lang="en-US" altLang="zh-CN" dirty="0">
                <a:ea typeface="宋体" charset="-122"/>
                <a:sym typeface="Symbol" pitchFamily="18" charset="2"/>
              </a:rPr>
              <a:t>  The </a:t>
            </a:r>
            <a:r>
              <a:rPr lang="en-US" altLang="zh-CN" i="1" dirty="0">
                <a:solidFill>
                  <a:schemeClr val="tx2"/>
                </a:solidFill>
                <a:ea typeface="宋体" charset="-122"/>
                <a:sym typeface="Symbol" pitchFamily="18" charset="2"/>
              </a:rPr>
              <a:t>multivalued dependency</a:t>
            </a:r>
            <a:r>
              <a:rPr lang="en-US" altLang="zh-CN" dirty="0">
                <a:ea typeface="宋体" charset="-122"/>
                <a:sym typeface="Symbol" pitchFamily="18" charset="2"/>
              </a:rPr>
              <a:t> </a:t>
            </a:r>
            <a:endParaRPr lang="en-US" altLang="zh-CN" dirty="0">
              <a:ea typeface="宋体" charset="-122"/>
            </a:endParaRPr>
          </a:p>
          <a:p>
            <a:pPr>
              <a:buFont typeface="Monotype Sorts" pitchFamily="2" charset="2"/>
              <a:buNone/>
              <a:tabLst>
                <a:tab pos="1890713" algn="l"/>
                <a:tab pos="2798763" algn="l"/>
              </a:tabLst>
            </a:pPr>
            <a:r>
              <a:rPr lang="en-US" altLang="zh-CN" dirty="0">
                <a:ea typeface="宋体" charset="-122"/>
                <a:sym typeface="Greek Symbols" pitchFamily="18" charset="2"/>
              </a:rPr>
              <a:t>			</a:t>
            </a:r>
            <a:r>
              <a:rPr lang="en-US" altLang="zh-CN" dirty="0">
                <a:ea typeface="宋体" charset="-122"/>
                <a:sym typeface="Symbol" pitchFamily="18" charset="2"/>
              </a:rPr>
              <a:t></a:t>
            </a:r>
            <a:r>
              <a:rPr lang="en-US" altLang="zh-CN" dirty="0">
                <a:ea typeface="宋体" charset="-122"/>
                <a:sym typeface="Greek Symbols" pitchFamily="18" charset="2"/>
              </a:rPr>
              <a:t> </a:t>
            </a:r>
            <a:r>
              <a:rPr lang="en-US" altLang="zh-CN" b="1" dirty="0">
                <a:ea typeface="宋体" charset="-122"/>
                <a:sym typeface="Symbol" pitchFamily="18" charset="2"/>
              </a:rPr>
              <a:t></a:t>
            </a:r>
            <a:r>
              <a:rPr lang="en-US" altLang="zh-CN" dirty="0">
                <a:ea typeface="宋体" charset="-122"/>
                <a:sym typeface="Monotype Sorts" pitchFamily="2" charset="2"/>
              </a:rPr>
              <a:t> </a:t>
            </a:r>
            <a:r>
              <a:rPr lang="en-US" altLang="zh-CN" dirty="0">
                <a:ea typeface="宋体" charset="-122"/>
                <a:sym typeface="Symbol" pitchFamily="18" charset="2"/>
              </a:rPr>
              <a:t></a:t>
            </a:r>
            <a:endParaRPr lang="en-US" altLang="zh-CN" i="1" dirty="0">
              <a:ea typeface="宋体" charset="-122"/>
              <a:sym typeface="Greek Symbols" pitchFamily="18" charset="2"/>
            </a:endParaRPr>
          </a:p>
          <a:p>
            <a:pPr>
              <a:buFont typeface="Monotype Sorts" pitchFamily="2" charset="2"/>
              <a:buNone/>
              <a:tabLst>
                <a:tab pos="1890713" algn="l"/>
                <a:tab pos="2798763" algn="l"/>
              </a:tabLst>
            </a:pPr>
            <a:r>
              <a:rPr lang="en-US" altLang="zh-CN" i="1" dirty="0">
                <a:ea typeface="宋体" charset="-122"/>
                <a:sym typeface="Greek Symbols" pitchFamily="18" charset="2"/>
              </a:rPr>
              <a:t>	</a:t>
            </a:r>
            <a:r>
              <a:rPr lang="en-US" altLang="zh-CN" dirty="0">
                <a:ea typeface="宋体" charset="-122"/>
                <a:sym typeface="Greek Symbols" pitchFamily="18" charset="2"/>
              </a:rPr>
              <a:t>holds on </a:t>
            </a:r>
            <a:r>
              <a:rPr lang="en-US" altLang="zh-CN" i="1" dirty="0">
                <a:ea typeface="宋体" charset="-122"/>
                <a:sym typeface="Greek Symbols" pitchFamily="18" charset="2"/>
              </a:rPr>
              <a:t>R</a:t>
            </a:r>
            <a:r>
              <a:rPr lang="en-US" altLang="zh-CN" dirty="0">
                <a:ea typeface="宋体" charset="-122"/>
                <a:sym typeface="Greek Symbols" pitchFamily="18" charset="2"/>
              </a:rPr>
              <a:t> if in any legal relation </a:t>
            </a:r>
            <a:r>
              <a:rPr lang="en-US" altLang="zh-CN" i="1" dirty="0">
                <a:ea typeface="宋体" charset="-122"/>
                <a:sym typeface="Greek Symbols" pitchFamily="18" charset="2"/>
              </a:rPr>
              <a:t>r(R),</a:t>
            </a:r>
            <a:r>
              <a:rPr lang="en-US" altLang="zh-CN" dirty="0">
                <a:ea typeface="宋体" charset="-122"/>
                <a:sym typeface="Greek Symbols" pitchFamily="18" charset="2"/>
              </a:rPr>
              <a:t> for all pairs for tuples </a:t>
            </a:r>
            <a:r>
              <a:rPr lang="en-US" altLang="zh-CN" i="1" dirty="0">
                <a:ea typeface="宋体" charset="-122"/>
                <a:sym typeface="Greek Symbols" pitchFamily="18" charset="2"/>
              </a:rPr>
              <a:t>t</a:t>
            </a:r>
            <a:r>
              <a:rPr lang="en-US" altLang="zh-CN" baseline="-25000" dirty="0">
                <a:ea typeface="宋体" charset="-122"/>
                <a:sym typeface="Greek Symbols" pitchFamily="18" charset="2"/>
              </a:rPr>
              <a:t>1 </a:t>
            </a:r>
            <a:r>
              <a:rPr lang="en-US" altLang="zh-CN" dirty="0">
                <a:ea typeface="宋体" charset="-122"/>
                <a:sym typeface="Greek Symbols" pitchFamily="18" charset="2"/>
              </a:rPr>
              <a:t>and </a:t>
            </a:r>
            <a:r>
              <a:rPr lang="en-US" altLang="zh-CN" i="1" dirty="0">
                <a:ea typeface="宋体" charset="-122"/>
                <a:sym typeface="Greek Symbols" pitchFamily="18" charset="2"/>
              </a:rPr>
              <a:t>t</a:t>
            </a:r>
            <a:r>
              <a:rPr lang="en-US" altLang="zh-CN" i="1" baseline="-25000" dirty="0">
                <a:ea typeface="宋体" charset="-122"/>
                <a:sym typeface="Greek Symbols" pitchFamily="18" charset="2"/>
              </a:rPr>
              <a:t>2</a:t>
            </a:r>
            <a:r>
              <a:rPr lang="en-US" altLang="zh-CN" dirty="0">
                <a:ea typeface="宋体" charset="-122"/>
                <a:sym typeface="Greek Symbols" pitchFamily="18" charset="2"/>
              </a:rPr>
              <a:t> in </a:t>
            </a:r>
            <a:r>
              <a:rPr lang="en-US" altLang="zh-CN" i="1" dirty="0">
                <a:ea typeface="宋体" charset="-122"/>
                <a:sym typeface="Greek Symbols" pitchFamily="18" charset="2"/>
              </a:rPr>
              <a:t>r</a:t>
            </a:r>
            <a:r>
              <a:rPr lang="en-US" altLang="zh-CN" dirty="0">
                <a:ea typeface="宋体" charset="-122"/>
                <a:sym typeface="Greek Symbols" pitchFamily="18" charset="2"/>
              </a:rPr>
              <a:t> such that </a:t>
            </a:r>
            <a:r>
              <a:rPr lang="en-US" altLang="zh-CN" i="1" dirty="0">
                <a:ea typeface="宋体" charset="-122"/>
                <a:sym typeface="Greek Symbols" pitchFamily="18" charset="2"/>
              </a:rPr>
              <a:t>t</a:t>
            </a:r>
            <a:r>
              <a:rPr lang="en-US" altLang="zh-CN" baseline="-25000" dirty="0">
                <a:ea typeface="宋体" charset="-122"/>
                <a:sym typeface="Greek Symbols" pitchFamily="18" charset="2"/>
              </a:rPr>
              <a:t>1</a:t>
            </a:r>
            <a:r>
              <a:rPr lang="en-US" altLang="zh-CN" dirty="0">
                <a:ea typeface="宋体" charset="-122"/>
                <a:sym typeface="Greek Symbols" pitchFamily="18" charset="2"/>
              </a:rPr>
              <a:t>[</a:t>
            </a:r>
            <a:r>
              <a:rPr lang="en-US" altLang="zh-CN" dirty="0">
                <a:ea typeface="宋体" charset="-122"/>
                <a:sym typeface="Symbol" pitchFamily="18" charset="2"/>
              </a:rPr>
              <a:t></a:t>
            </a:r>
            <a:r>
              <a:rPr lang="en-US" altLang="zh-CN" dirty="0">
                <a:ea typeface="宋体" charset="-122"/>
                <a:sym typeface="Greek Symbols" pitchFamily="18" charset="2"/>
              </a:rPr>
              <a:t>] = </a:t>
            </a:r>
            <a:r>
              <a:rPr lang="en-US" altLang="zh-CN" i="1" dirty="0">
                <a:ea typeface="宋体" charset="-122"/>
                <a:sym typeface="Greek Symbols" pitchFamily="18" charset="2"/>
              </a:rPr>
              <a:t>t</a:t>
            </a:r>
            <a:r>
              <a:rPr lang="en-US" altLang="zh-CN" i="1" baseline="-25000" dirty="0">
                <a:ea typeface="宋体" charset="-122"/>
                <a:sym typeface="Greek Symbols" pitchFamily="18" charset="2"/>
              </a:rPr>
              <a:t>2 </a:t>
            </a:r>
            <a:r>
              <a:rPr lang="en-US" altLang="zh-CN" dirty="0">
                <a:ea typeface="宋体" charset="-122"/>
                <a:sym typeface="Greek Symbols" pitchFamily="18" charset="2"/>
              </a:rPr>
              <a:t>[</a:t>
            </a:r>
            <a:r>
              <a:rPr lang="en-US" altLang="zh-CN" dirty="0">
                <a:ea typeface="宋体" charset="-122"/>
                <a:sym typeface="Symbol" pitchFamily="18" charset="2"/>
              </a:rPr>
              <a:t></a:t>
            </a:r>
            <a:r>
              <a:rPr lang="en-US" altLang="zh-CN" dirty="0">
                <a:ea typeface="宋体" charset="-122"/>
                <a:sym typeface="Greek Symbols" pitchFamily="18" charset="2"/>
              </a:rPr>
              <a:t>], there </a:t>
            </a:r>
            <a:r>
              <a:rPr lang="en-US" altLang="zh-CN" dirty="0">
                <a:solidFill>
                  <a:srgbClr val="FF0000"/>
                </a:solidFill>
                <a:ea typeface="宋体" charset="-122"/>
                <a:sym typeface="Greek Symbols" pitchFamily="18" charset="2"/>
              </a:rPr>
              <a:t>exist </a:t>
            </a:r>
            <a:r>
              <a:rPr lang="en-US" altLang="zh-CN" dirty="0">
                <a:ea typeface="宋体" charset="-122"/>
                <a:sym typeface="Greek Symbols" pitchFamily="18" charset="2"/>
              </a:rPr>
              <a:t>tuples </a:t>
            </a:r>
            <a:r>
              <a:rPr lang="en-US" altLang="zh-CN" i="1" dirty="0">
                <a:ea typeface="宋体" charset="-122"/>
                <a:sym typeface="Greek Symbols" pitchFamily="18" charset="2"/>
              </a:rPr>
              <a:t>t</a:t>
            </a:r>
            <a:r>
              <a:rPr lang="en-US" altLang="zh-CN" i="1" baseline="-25000" dirty="0">
                <a:ea typeface="宋体" charset="-122"/>
                <a:sym typeface="Greek Symbols" pitchFamily="18" charset="2"/>
              </a:rPr>
              <a:t>3</a:t>
            </a:r>
            <a:r>
              <a:rPr lang="en-US" altLang="zh-CN" dirty="0">
                <a:ea typeface="宋体" charset="-122"/>
                <a:sym typeface="Greek Symbols" pitchFamily="18" charset="2"/>
              </a:rPr>
              <a:t> and </a:t>
            </a:r>
            <a:r>
              <a:rPr lang="en-US" altLang="zh-CN" i="1" dirty="0">
                <a:ea typeface="宋体" charset="-122"/>
                <a:sym typeface="Greek Symbols" pitchFamily="18" charset="2"/>
              </a:rPr>
              <a:t>t</a:t>
            </a:r>
            <a:r>
              <a:rPr lang="en-US" altLang="zh-CN" baseline="-25000" dirty="0">
                <a:ea typeface="宋体" charset="-122"/>
                <a:sym typeface="Greek Symbols" pitchFamily="18" charset="2"/>
              </a:rPr>
              <a:t>4</a:t>
            </a:r>
            <a:r>
              <a:rPr lang="en-US" altLang="zh-CN" dirty="0">
                <a:ea typeface="宋体" charset="-122"/>
                <a:sym typeface="Greek Symbols" pitchFamily="18" charset="2"/>
              </a:rPr>
              <a:t> in </a:t>
            </a:r>
            <a:r>
              <a:rPr lang="en-US" altLang="zh-CN" i="1" dirty="0">
                <a:ea typeface="宋体" charset="-122"/>
                <a:sym typeface="Greek Symbols" pitchFamily="18" charset="2"/>
              </a:rPr>
              <a:t>r </a:t>
            </a:r>
            <a:r>
              <a:rPr lang="en-US" altLang="zh-CN" dirty="0">
                <a:ea typeface="宋体" charset="-122"/>
                <a:sym typeface="Greek Symbols" pitchFamily="18" charset="2"/>
              </a:rPr>
              <a:t>such that: </a:t>
            </a:r>
          </a:p>
          <a:p>
            <a:pPr>
              <a:buFont typeface="Monotype Sorts" pitchFamily="2" charset="2"/>
              <a:buNone/>
              <a:tabLst>
                <a:tab pos="1890713" algn="l"/>
                <a:tab pos="2798763" algn="l"/>
              </a:tabLst>
            </a:pPr>
            <a:r>
              <a:rPr lang="en-US" altLang="zh-CN" dirty="0">
                <a:ea typeface="宋体" charset="-122"/>
                <a:sym typeface="Greek Symbols" pitchFamily="18" charset="2"/>
              </a:rPr>
              <a:t>		 </a:t>
            </a:r>
            <a:r>
              <a:rPr lang="en-US" altLang="zh-CN" i="1" dirty="0">
                <a:ea typeface="宋体" charset="-122"/>
                <a:sym typeface="Greek Symbols" pitchFamily="18" charset="2"/>
              </a:rPr>
              <a:t>t</a:t>
            </a:r>
            <a:r>
              <a:rPr lang="en-US" altLang="zh-CN" baseline="-25000" dirty="0">
                <a:ea typeface="宋体" charset="-122"/>
                <a:sym typeface="Greek Symbols" pitchFamily="18" charset="2"/>
              </a:rPr>
              <a:t>1</a:t>
            </a:r>
            <a:r>
              <a:rPr lang="en-US" altLang="zh-CN" dirty="0">
                <a:ea typeface="宋体" charset="-122"/>
                <a:sym typeface="Greek Symbols" pitchFamily="18" charset="2"/>
              </a:rPr>
              <a:t>[</a:t>
            </a:r>
            <a:r>
              <a:rPr lang="en-US" altLang="zh-CN" dirty="0">
                <a:ea typeface="宋体" charset="-122"/>
                <a:sym typeface="Symbol" pitchFamily="18" charset="2"/>
              </a:rPr>
              <a:t></a:t>
            </a:r>
            <a:r>
              <a:rPr lang="en-US" altLang="zh-CN" dirty="0">
                <a:ea typeface="宋体" charset="-122"/>
                <a:sym typeface="Greek Symbols" pitchFamily="18" charset="2"/>
              </a:rPr>
              <a:t>] = </a:t>
            </a:r>
            <a:r>
              <a:rPr lang="en-US" altLang="zh-CN" i="1" dirty="0">
                <a:ea typeface="宋体" charset="-122"/>
                <a:sym typeface="Greek Symbols" pitchFamily="18" charset="2"/>
              </a:rPr>
              <a:t>t</a:t>
            </a:r>
            <a:r>
              <a:rPr lang="en-US" altLang="zh-CN" i="1" baseline="-25000" dirty="0">
                <a:ea typeface="宋体" charset="-122"/>
                <a:sym typeface="Greek Symbols" pitchFamily="18" charset="2"/>
              </a:rPr>
              <a:t>2 </a:t>
            </a:r>
            <a:r>
              <a:rPr lang="en-US" altLang="zh-CN" dirty="0">
                <a:ea typeface="宋体" charset="-122"/>
                <a:sym typeface="Greek Symbols" pitchFamily="18" charset="2"/>
              </a:rPr>
              <a:t>[</a:t>
            </a:r>
            <a:r>
              <a:rPr lang="en-US" altLang="zh-CN" dirty="0">
                <a:ea typeface="宋体" charset="-122"/>
                <a:sym typeface="Symbol" pitchFamily="18" charset="2"/>
              </a:rPr>
              <a:t></a:t>
            </a:r>
            <a:r>
              <a:rPr lang="en-US" altLang="zh-CN" dirty="0">
                <a:ea typeface="宋体" charset="-122"/>
                <a:sym typeface="Greek Symbols" pitchFamily="18" charset="2"/>
              </a:rPr>
              <a:t>] = </a:t>
            </a:r>
            <a:r>
              <a:rPr lang="en-US" altLang="zh-CN" i="1" dirty="0">
                <a:ea typeface="宋体" charset="-122"/>
                <a:sym typeface="Greek Symbols" pitchFamily="18" charset="2"/>
              </a:rPr>
              <a:t>t</a:t>
            </a:r>
            <a:r>
              <a:rPr lang="en-US" altLang="zh-CN" baseline="-25000" dirty="0">
                <a:ea typeface="宋体" charset="-122"/>
                <a:sym typeface="Greek Symbols" pitchFamily="18" charset="2"/>
              </a:rPr>
              <a:t>3</a:t>
            </a:r>
            <a:r>
              <a:rPr lang="en-US" altLang="zh-CN" dirty="0">
                <a:ea typeface="宋体" charset="-122"/>
                <a:sym typeface="Greek Symbols" pitchFamily="18" charset="2"/>
              </a:rPr>
              <a:t> [</a:t>
            </a:r>
            <a:r>
              <a:rPr lang="en-US" altLang="zh-CN" dirty="0">
                <a:ea typeface="宋体" charset="-122"/>
                <a:sym typeface="Symbol" pitchFamily="18" charset="2"/>
              </a:rPr>
              <a:t></a:t>
            </a:r>
            <a:r>
              <a:rPr lang="en-US" altLang="zh-CN" dirty="0">
                <a:ea typeface="宋体" charset="-122"/>
                <a:sym typeface="Greek Symbols" pitchFamily="18" charset="2"/>
              </a:rPr>
              <a:t>] = </a:t>
            </a:r>
            <a:r>
              <a:rPr lang="en-US" altLang="zh-CN" i="1" dirty="0">
                <a:ea typeface="宋体" charset="-122"/>
                <a:sym typeface="Greek Symbols" pitchFamily="18" charset="2"/>
              </a:rPr>
              <a:t>t</a:t>
            </a:r>
            <a:r>
              <a:rPr lang="en-US" altLang="zh-CN" baseline="-25000" dirty="0">
                <a:ea typeface="宋体" charset="-122"/>
                <a:sym typeface="Greek Symbols" pitchFamily="18" charset="2"/>
              </a:rPr>
              <a:t>4</a:t>
            </a:r>
            <a:r>
              <a:rPr lang="en-US" altLang="zh-CN" i="1" baseline="-25000" dirty="0">
                <a:ea typeface="宋体" charset="-122"/>
                <a:sym typeface="Greek Symbols" pitchFamily="18" charset="2"/>
              </a:rPr>
              <a:t> </a:t>
            </a:r>
            <a:r>
              <a:rPr lang="en-US" altLang="zh-CN" dirty="0">
                <a:ea typeface="宋体" charset="-122"/>
                <a:sym typeface="Greek Symbols" pitchFamily="18" charset="2"/>
              </a:rPr>
              <a:t>[</a:t>
            </a:r>
            <a:r>
              <a:rPr lang="en-US" altLang="zh-CN" dirty="0">
                <a:ea typeface="宋体" charset="-122"/>
                <a:sym typeface="Symbol" pitchFamily="18" charset="2"/>
              </a:rPr>
              <a:t></a:t>
            </a:r>
            <a:r>
              <a:rPr lang="en-US" altLang="zh-CN" dirty="0">
                <a:ea typeface="宋体" charset="-122"/>
                <a:sym typeface="Greek Symbols" pitchFamily="18" charset="2"/>
              </a:rPr>
              <a:t>] </a:t>
            </a:r>
            <a:br>
              <a:rPr lang="en-US" altLang="zh-CN" dirty="0">
                <a:ea typeface="宋体" charset="-122"/>
                <a:sym typeface="Greek Symbols" pitchFamily="18" charset="2"/>
              </a:rPr>
            </a:br>
            <a:r>
              <a:rPr lang="en-US" altLang="zh-CN" dirty="0">
                <a:ea typeface="宋体" charset="-122"/>
                <a:sym typeface="Greek Symbols" pitchFamily="18" charset="2"/>
              </a:rPr>
              <a:t>	 </a:t>
            </a:r>
            <a:r>
              <a:rPr lang="en-US" altLang="zh-CN" i="1" dirty="0">
                <a:ea typeface="宋体" charset="-122"/>
                <a:sym typeface="Greek Symbols" pitchFamily="18" charset="2"/>
              </a:rPr>
              <a:t>t</a:t>
            </a:r>
            <a:r>
              <a:rPr lang="en-US" altLang="zh-CN" baseline="-25000" dirty="0">
                <a:ea typeface="宋体" charset="-122"/>
                <a:sym typeface="Greek Symbols" pitchFamily="18" charset="2"/>
              </a:rPr>
              <a:t>3</a:t>
            </a:r>
            <a:r>
              <a:rPr lang="en-US" altLang="zh-CN" dirty="0">
                <a:ea typeface="宋体" charset="-122"/>
                <a:sym typeface="Greek Symbols" pitchFamily="18" charset="2"/>
              </a:rPr>
              <a:t>[</a:t>
            </a:r>
            <a:r>
              <a:rPr lang="en-US" altLang="zh-CN" dirty="0">
                <a:ea typeface="宋体" charset="-122"/>
                <a:sym typeface="Symbol" pitchFamily="18" charset="2"/>
              </a:rPr>
              <a:t></a:t>
            </a:r>
            <a:r>
              <a:rPr lang="en-US" altLang="zh-CN" dirty="0">
                <a:ea typeface="宋体" charset="-122"/>
                <a:sym typeface="Greek Symbols" pitchFamily="18" charset="2"/>
              </a:rPr>
              <a:t>]         =  </a:t>
            </a:r>
            <a:r>
              <a:rPr lang="en-US" altLang="zh-CN" i="1" dirty="0">
                <a:ea typeface="宋体" charset="-122"/>
                <a:sym typeface="Greek Symbols" pitchFamily="18" charset="2"/>
              </a:rPr>
              <a:t>t</a:t>
            </a:r>
            <a:r>
              <a:rPr lang="en-US" altLang="zh-CN" baseline="-25000" dirty="0">
                <a:ea typeface="宋体" charset="-122"/>
                <a:sym typeface="Greek Symbols" pitchFamily="18" charset="2"/>
              </a:rPr>
              <a:t>1 </a:t>
            </a:r>
            <a:r>
              <a:rPr lang="en-US" altLang="zh-CN" dirty="0">
                <a:ea typeface="宋体" charset="-122"/>
                <a:sym typeface="Greek Symbols" pitchFamily="18" charset="2"/>
              </a:rPr>
              <a:t>[</a:t>
            </a:r>
            <a:r>
              <a:rPr lang="en-US" altLang="zh-CN" dirty="0">
                <a:ea typeface="宋体" charset="-122"/>
                <a:sym typeface="Symbol" pitchFamily="18" charset="2"/>
              </a:rPr>
              <a:t></a:t>
            </a:r>
            <a:r>
              <a:rPr lang="en-US" altLang="zh-CN" dirty="0">
                <a:ea typeface="宋体" charset="-122"/>
                <a:sym typeface="Greek Symbols" pitchFamily="18" charset="2"/>
              </a:rPr>
              <a:t>] </a:t>
            </a:r>
            <a:br>
              <a:rPr lang="en-US" altLang="zh-CN" dirty="0">
                <a:ea typeface="宋体" charset="-122"/>
                <a:sym typeface="Greek Symbols" pitchFamily="18" charset="2"/>
              </a:rPr>
            </a:br>
            <a:r>
              <a:rPr lang="en-US" altLang="zh-CN" dirty="0">
                <a:ea typeface="宋体" charset="-122"/>
                <a:sym typeface="Greek Symbols" pitchFamily="18" charset="2"/>
              </a:rPr>
              <a:t>	 </a:t>
            </a:r>
            <a:r>
              <a:rPr lang="en-US" altLang="zh-CN" i="1" dirty="0">
                <a:ea typeface="宋体" charset="-122"/>
                <a:sym typeface="Greek Symbols" pitchFamily="18" charset="2"/>
              </a:rPr>
              <a:t>t</a:t>
            </a:r>
            <a:r>
              <a:rPr lang="en-US" altLang="zh-CN" baseline="-25000" dirty="0">
                <a:ea typeface="宋体" charset="-122"/>
                <a:sym typeface="Greek Symbols" pitchFamily="18" charset="2"/>
              </a:rPr>
              <a:t>3</a:t>
            </a:r>
            <a:r>
              <a:rPr lang="en-US" altLang="zh-CN" dirty="0">
                <a:ea typeface="宋体" charset="-122"/>
                <a:sym typeface="Greek Symbols" pitchFamily="18" charset="2"/>
              </a:rPr>
              <a:t>[</a:t>
            </a:r>
            <a:r>
              <a:rPr lang="en-US" altLang="zh-CN" i="1" dirty="0">
                <a:ea typeface="宋体" charset="-122"/>
                <a:sym typeface="Greek Symbols" pitchFamily="18" charset="2"/>
              </a:rPr>
              <a:t>R  – </a:t>
            </a:r>
            <a:r>
              <a:rPr lang="en-US" altLang="zh-CN" dirty="0">
                <a:ea typeface="宋体" charset="-122"/>
                <a:sym typeface="Symbol" pitchFamily="18" charset="2"/>
              </a:rPr>
              <a:t></a:t>
            </a:r>
            <a:r>
              <a:rPr lang="en-US" altLang="zh-CN" dirty="0">
                <a:ea typeface="宋体" charset="-122"/>
                <a:sym typeface="Greek Symbols" pitchFamily="18" charset="2"/>
              </a:rPr>
              <a:t>] =  </a:t>
            </a:r>
            <a:r>
              <a:rPr lang="en-US" altLang="zh-CN" i="1" dirty="0">
                <a:ea typeface="宋体" charset="-122"/>
                <a:sym typeface="Greek Symbols" pitchFamily="18" charset="2"/>
              </a:rPr>
              <a:t>t</a:t>
            </a:r>
            <a:r>
              <a:rPr lang="en-US" altLang="zh-CN" baseline="-25000" dirty="0">
                <a:ea typeface="宋体" charset="-122"/>
                <a:sym typeface="Greek Symbols" pitchFamily="18" charset="2"/>
              </a:rPr>
              <a:t>2</a:t>
            </a:r>
            <a:r>
              <a:rPr lang="en-US" altLang="zh-CN" dirty="0">
                <a:ea typeface="宋体" charset="-122"/>
                <a:sym typeface="Greek Symbols" pitchFamily="18" charset="2"/>
              </a:rPr>
              <a:t>[</a:t>
            </a:r>
            <a:r>
              <a:rPr lang="en-US" altLang="zh-CN" i="1" dirty="0">
                <a:ea typeface="宋体" charset="-122"/>
                <a:sym typeface="Greek Symbols" pitchFamily="18" charset="2"/>
              </a:rPr>
              <a:t>R  – </a:t>
            </a:r>
            <a:r>
              <a:rPr lang="en-US" altLang="zh-CN" dirty="0">
                <a:ea typeface="宋体" charset="-122"/>
                <a:sym typeface="Symbol" pitchFamily="18" charset="2"/>
              </a:rPr>
              <a:t></a:t>
            </a:r>
            <a:r>
              <a:rPr lang="en-US" altLang="zh-CN" dirty="0">
                <a:ea typeface="宋体" charset="-122"/>
                <a:sym typeface="Greek Symbols" pitchFamily="18" charset="2"/>
              </a:rPr>
              <a:t>] </a:t>
            </a:r>
            <a:br>
              <a:rPr lang="en-US" altLang="zh-CN" dirty="0">
                <a:ea typeface="宋体" charset="-122"/>
                <a:sym typeface="Greek Symbols" pitchFamily="18" charset="2"/>
              </a:rPr>
            </a:br>
            <a:r>
              <a:rPr lang="en-US" altLang="zh-CN" dirty="0">
                <a:ea typeface="宋体" charset="-122"/>
                <a:sym typeface="Greek Symbols" pitchFamily="18" charset="2"/>
              </a:rPr>
              <a:t>	 </a:t>
            </a:r>
            <a:r>
              <a:rPr lang="en-US" altLang="zh-CN" i="1" dirty="0">
                <a:ea typeface="宋体" charset="-122"/>
                <a:sym typeface="Greek Symbols" pitchFamily="18" charset="2"/>
              </a:rPr>
              <a:t>t</a:t>
            </a:r>
            <a:r>
              <a:rPr lang="en-US" altLang="zh-CN" baseline="-25000" dirty="0">
                <a:ea typeface="宋体" charset="-122"/>
                <a:sym typeface="Greek Symbols" pitchFamily="18" charset="2"/>
              </a:rPr>
              <a:t>4 </a:t>
            </a:r>
            <a:r>
              <a:rPr lang="en-US" altLang="zh-CN" dirty="0">
                <a:ea typeface="宋体" charset="-122"/>
                <a:sym typeface="Greek Symbols" pitchFamily="18" charset="2"/>
              </a:rPr>
              <a:t>[</a:t>
            </a:r>
            <a:r>
              <a:rPr lang="en-US" altLang="zh-CN" dirty="0">
                <a:ea typeface="宋体" charset="-122"/>
                <a:sym typeface="Symbol" pitchFamily="18" charset="2"/>
              </a:rPr>
              <a:t></a:t>
            </a:r>
            <a:r>
              <a:rPr lang="en-US" altLang="zh-CN" dirty="0">
                <a:ea typeface="宋体" charset="-122"/>
                <a:sym typeface="Greek Symbols" pitchFamily="18" charset="2"/>
              </a:rPr>
              <a:t>]         =  </a:t>
            </a:r>
            <a:r>
              <a:rPr lang="en-US" altLang="zh-CN" i="1" dirty="0">
                <a:ea typeface="宋体" charset="-122"/>
                <a:sym typeface="Greek Symbols" pitchFamily="18" charset="2"/>
              </a:rPr>
              <a:t>t</a:t>
            </a:r>
            <a:r>
              <a:rPr lang="en-US" altLang="zh-CN" baseline="-25000" dirty="0">
                <a:ea typeface="宋体" charset="-122"/>
                <a:sym typeface="Greek Symbols" pitchFamily="18" charset="2"/>
              </a:rPr>
              <a:t>2</a:t>
            </a:r>
            <a:r>
              <a:rPr lang="en-US" altLang="zh-CN" dirty="0">
                <a:ea typeface="宋体" charset="-122"/>
                <a:sym typeface="Greek Symbols" pitchFamily="18" charset="2"/>
              </a:rPr>
              <a:t>[</a:t>
            </a:r>
            <a:r>
              <a:rPr lang="en-US" altLang="zh-CN" dirty="0">
                <a:ea typeface="宋体" charset="-122"/>
                <a:sym typeface="Symbol" pitchFamily="18" charset="2"/>
              </a:rPr>
              <a:t></a:t>
            </a:r>
            <a:r>
              <a:rPr lang="en-US" altLang="zh-CN" dirty="0">
                <a:ea typeface="宋体" charset="-122"/>
                <a:sym typeface="Greek Symbols" pitchFamily="18" charset="2"/>
              </a:rPr>
              <a:t>] </a:t>
            </a:r>
            <a:br>
              <a:rPr lang="en-US" altLang="zh-CN" dirty="0">
                <a:ea typeface="宋体" charset="-122"/>
                <a:sym typeface="Greek Symbols" pitchFamily="18" charset="2"/>
              </a:rPr>
            </a:br>
            <a:r>
              <a:rPr lang="en-US" altLang="zh-CN" dirty="0">
                <a:ea typeface="宋体" charset="-122"/>
                <a:sym typeface="Greek Symbols" pitchFamily="18" charset="2"/>
              </a:rPr>
              <a:t>	 </a:t>
            </a:r>
            <a:r>
              <a:rPr lang="en-US" altLang="zh-CN" i="1" dirty="0">
                <a:ea typeface="宋体" charset="-122"/>
                <a:sym typeface="Greek Symbols" pitchFamily="18" charset="2"/>
              </a:rPr>
              <a:t>t</a:t>
            </a:r>
            <a:r>
              <a:rPr lang="en-US" altLang="zh-CN" baseline="-25000" dirty="0">
                <a:ea typeface="宋体" charset="-122"/>
                <a:sym typeface="Greek Symbols" pitchFamily="18" charset="2"/>
              </a:rPr>
              <a:t>4</a:t>
            </a:r>
            <a:r>
              <a:rPr lang="en-US" altLang="zh-CN" dirty="0">
                <a:ea typeface="宋体" charset="-122"/>
                <a:sym typeface="Greek Symbols" pitchFamily="18" charset="2"/>
              </a:rPr>
              <a:t>[</a:t>
            </a:r>
            <a:r>
              <a:rPr lang="en-US" altLang="zh-CN" i="1" dirty="0">
                <a:ea typeface="宋体" charset="-122"/>
                <a:sym typeface="Greek Symbols" pitchFamily="18" charset="2"/>
              </a:rPr>
              <a:t>R  – </a:t>
            </a:r>
            <a:r>
              <a:rPr lang="en-US" altLang="zh-CN" dirty="0">
                <a:ea typeface="宋体" charset="-122"/>
                <a:sym typeface="Symbol" pitchFamily="18" charset="2"/>
              </a:rPr>
              <a:t></a:t>
            </a:r>
            <a:r>
              <a:rPr lang="en-US" altLang="zh-CN" dirty="0">
                <a:ea typeface="宋体" charset="-122"/>
                <a:sym typeface="Greek Symbols" pitchFamily="18" charset="2"/>
              </a:rPr>
              <a:t>] =  </a:t>
            </a:r>
            <a:r>
              <a:rPr lang="en-US" altLang="zh-CN" i="1" dirty="0">
                <a:ea typeface="宋体" charset="-122"/>
                <a:sym typeface="Greek Symbols" pitchFamily="18" charset="2"/>
              </a:rPr>
              <a:t>t</a:t>
            </a:r>
            <a:r>
              <a:rPr lang="en-US" altLang="zh-CN" baseline="-25000" dirty="0">
                <a:ea typeface="宋体" charset="-122"/>
                <a:sym typeface="Greek Symbols" pitchFamily="18" charset="2"/>
              </a:rPr>
              <a:t>1</a:t>
            </a:r>
            <a:r>
              <a:rPr lang="en-US" altLang="zh-CN" dirty="0">
                <a:ea typeface="宋体" charset="-122"/>
                <a:sym typeface="Greek Symbols" pitchFamily="18" charset="2"/>
              </a:rPr>
              <a:t>[</a:t>
            </a:r>
            <a:r>
              <a:rPr lang="en-US" altLang="zh-CN" i="1" dirty="0">
                <a:ea typeface="宋体" charset="-122"/>
                <a:sym typeface="Greek Symbols" pitchFamily="18" charset="2"/>
              </a:rPr>
              <a:t>R  – </a:t>
            </a:r>
            <a:r>
              <a:rPr lang="en-US" altLang="zh-CN" dirty="0">
                <a:ea typeface="宋体" charset="-122"/>
                <a:sym typeface="Symbol" pitchFamily="18" charset="2"/>
              </a:rPr>
              <a:t></a:t>
            </a:r>
            <a:r>
              <a:rPr lang="en-US" altLang="zh-CN" dirty="0">
                <a:ea typeface="宋体" charset="-122"/>
                <a:sym typeface="Greek Symbols" pitchFamily="18" charset="2"/>
              </a:rPr>
              <a:t>] </a:t>
            </a:r>
            <a:br>
              <a:rPr lang="en-US" altLang="zh-CN" dirty="0">
                <a:ea typeface="宋体" charset="-122"/>
                <a:sym typeface="Greek Symbols" pitchFamily="18" charset="2"/>
              </a:rPr>
            </a:br>
            <a:endParaRPr lang="en-US" altLang="zh-CN" dirty="0">
              <a:ea typeface="宋体" charset="-122"/>
              <a:sym typeface="Greek Symbols" pitchFamily="18" charset="2"/>
            </a:endParaRPr>
          </a:p>
        </p:txBody>
      </p:sp>
      <p:grpSp>
        <p:nvGrpSpPr>
          <p:cNvPr id="27652" name="Group 4"/>
          <p:cNvGrpSpPr>
            <a:grpSpLocks/>
          </p:cNvGrpSpPr>
          <p:nvPr/>
        </p:nvGrpSpPr>
        <p:grpSpPr bwMode="auto">
          <a:xfrm>
            <a:off x="7272338" y="6637338"/>
            <a:ext cx="317500" cy="4762"/>
            <a:chOff x="2640" y="1301"/>
            <a:chExt cx="200" cy="3"/>
          </a:xfrm>
        </p:grpSpPr>
        <p:sp>
          <p:nvSpPr>
            <p:cNvPr id="27653" name="Line 5"/>
            <p:cNvSpPr>
              <a:spLocks noChangeShapeType="1"/>
            </p:cNvSpPr>
            <p:nvPr/>
          </p:nvSpPr>
          <p:spPr bwMode="auto">
            <a:xfrm flipV="1">
              <a:off x="2640" y="1301"/>
              <a:ext cx="136" cy="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7654" name="Line 6"/>
            <p:cNvSpPr>
              <a:spLocks noChangeShapeType="1"/>
            </p:cNvSpPr>
            <p:nvPr/>
          </p:nvSpPr>
          <p:spPr bwMode="auto">
            <a:xfrm>
              <a:off x="2704" y="1304"/>
              <a:ext cx="136"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spTree>
    <p:extLst>
      <p:ext uri="{BB962C8B-B14F-4D97-AF65-F5344CB8AC3E}">
        <p14:creationId xmlns:p14="http://schemas.microsoft.com/office/powerpoint/2010/main" val="117723599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2"/>
          <p:cNvSpPr>
            <a:spLocks noGrp="1" noChangeArrowheads="1"/>
          </p:cNvSpPr>
          <p:nvPr>
            <p:ph type="title"/>
          </p:nvPr>
        </p:nvSpPr>
        <p:spPr/>
        <p:txBody>
          <a:bodyPr/>
          <a:lstStyle/>
          <a:p>
            <a:pPr>
              <a:defRPr/>
            </a:pPr>
            <a:r>
              <a:rPr lang="en-US" altLang="zh-CN">
                <a:ea typeface="宋体" charset="-122"/>
              </a:rPr>
              <a:t>MVD (Cont.)</a:t>
            </a:r>
          </a:p>
        </p:txBody>
      </p:sp>
      <p:sp>
        <p:nvSpPr>
          <p:cNvPr id="28675" name="Rectangle 3"/>
          <p:cNvSpPr>
            <a:spLocks noGrp="1" noChangeArrowheads="1"/>
          </p:cNvSpPr>
          <p:nvPr>
            <p:ph type="body" idx="1"/>
          </p:nvPr>
        </p:nvSpPr>
        <p:spPr>
          <a:xfrm>
            <a:off x="571500" y="1114425"/>
            <a:ext cx="7848600" cy="666750"/>
          </a:xfrm>
        </p:spPr>
        <p:txBody>
          <a:bodyPr/>
          <a:lstStyle/>
          <a:p>
            <a:r>
              <a:rPr lang="en-US" altLang="zh-CN">
                <a:ea typeface="宋体" charset="-122"/>
              </a:rPr>
              <a:t>Tabular representation of </a:t>
            </a:r>
            <a:r>
              <a:rPr lang="en-US" altLang="zh-CN">
                <a:ea typeface="宋体" charset="-122"/>
                <a:sym typeface="Symbol" pitchFamily="18" charset="2"/>
              </a:rPr>
              <a:t></a:t>
            </a:r>
            <a:r>
              <a:rPr lang="en-US" altLang="zh-CN">
                <a:ea typeface="宋体" charset="-122"/>
                <a:sym typeface="Greek Symbols" pitchFamily="18" charset="2"/>
              </a:rPr>
              <a:t> </a:t>
            </a:r>
            <a:r>
              <a:rPr lang="en-US" altLang="zh-CN" sz="1600" b="1">
                <a:ea typeface="宋体" charset="-122"/>
                <a:sym typeface="Symbol" pitchFamily="18" charset="2"/>
              </a:rPr>
              <a:t></a:t>
            </a:r>
            <a:r>
              <a:rPr lang="en-US" altLang="zh-CN" i="1">
                <a:ea typeface="宋体" charset="-122"/>
                <a:sym typeface="Monotype Sorts" pitchFamily="2" charset="2"/>
              </a:rPr>
              <a:t> </a:t>
            </a:r>
            <a:r>
              <a:rPr lang="en-US" altLang="zh-CN">
                <a:ea typeface="宋体" charset="-122"/>
                <a:sym typeface="Symbol" pitchFamily="18" charset="2"/>
              </a:rPr>
              <a:t></a:t>
            </a:r>
          </a:p>
        </p:txBody>
      </p:sp>
      <p:pic>
        <p:nvPicPr>
          <p:cNvPr id="28676" name="Picture 4"/>
          <p:cNvPicPr>
            <a:picLocks noChangeAspect="1" noChangeArrowheads="1"/>
          </p:cNvPicPr>
          <p:nvPr/>
        </p:nvPicPr>
        <p:blipFill>
          <a:blip r:embed="rId2">
            <a:extLst>
              <a:ext uri="{28A0092B-C50C-407E-A947-70E740481C1C}">
                <a14:useLocalDpi xmlns:a14="http://schemas.microsoft.com/office/drawing/2010/main" val="0"/>
              </a:ext>
            </a:extLst>
          </a:blip>
          <a:srcRect l="603" t="26526" r="1407" b="26793"/>
          <a:stretch>
            <a:fillRect/>
          </a:stretch>
        </p:blipFill>
        <p:spPr bwMode="auto">
          <a:xfrm>
            <a:off x="1217613" y="1946275"/>
            <a:ext cx="6967537" cy="2489200"/>
          </a:xfrm>
          <a:prstGeom prst="rect">
            <a:avLst/>
          </a:prstGeom>
          <a:noFill/>
          <a:ln w="38100" cmpd="dbl">
            <a:solidFill>
              <a:schemeClr val="tx2"/>
            </a:solidFill>
            <a:miter lim="800000"/>
            <a:headEnd/>
            <a:tailEnd/>
          </a:ln>
          <a:extLst>
            <a:ext uri="{909E8E84-426E-40DD-AFC4-6F175D3DCCD1}">
              <a14:hiddenFill xmlns:a14="http://schemas.microsoft.com/office/drawing/2010/main">
                <a:solidFill>
                  <a:srgbClr val="FFFFFF"/>
                </a:solidFill>
              </a14:hiddenFill>
            </a:ext>
          </a:extLst>
        </p:spPr>
      </p:pic>
      <p:cxnSp>
        <p:nvCxnSpPr>
          <p:cNvPr id="6" name="直接连接符 5"/>
          <p:cNvCxnSpPr/>
          <p:nvPr/>
        </p:nvCxnSpPr>
        <p:spPr bwMode="auto">
          <a:xfrm>
            <a:off x="5591175" y="2800350"/>
            <a:ext cx="485775" cy="406400"/>
          </a:xfrm>
          <a:prstGeom prst="line">
            <a:avLst/>
          </a:prstGeom>
          <a:ln>
            <a:solidFill>
              <a:srgbClr val="0070C0"/>
            </a:solidFill>
            <a:headEnd type="none" w="med" len="med"/>
            <a:tailEnd type="none" w="med" len="med"/>
          </a:ln>
        </p:spPr>
        <p:style>
          <a:lnRef idx="2">
            <a:schemeClr val="accent4"/>
          </a:lnRef>
          <a:fillRef idx="0">
            <a:schemeClr val="accent4"/>
          </a:fillRef>
          <a:effectRef idx="1">
            <a:schemeClr val="accent4"/>
          </a:effectRef>
          <a:fontRef idx="minor">
            <a:schemeClr val="tx1"/>
          </a:fontRef>
        </p:style>
      </p:cxnSp>
      <p:cxnSp>
        <p:nvCxnSpPr>
          <p:cNvPr id="8" name="直接连接符 7"/>
          <p:cNvCxnSpPr/>
          <p:nvPr/>
        </p:nvCxnSpPr>
        <p:spPr bwMode="auto">
          <a:xfrm flipV="1">
            <a:off x="5543550" y="2813050"/>
            <a:ext cx="533400" cy="369888"/>
          </a:xfrm>
          <a:prstGeom prst="line">
            <a:avLst/>
          </a:prstGeom>
          <a:ln>
            <a:solidFill>
              <a:srgbClr val="0070C0"/>
            </a:solidFill>
            <a:headEnd type="none" w="med" len="med"/>
            <a:tailEnd type="none" w="med" len="med"/>
          </a:ln>
        </p:spPr>
        <p:style>
          <a:lnRef idx="2">
            <a:schemeClr val="accent4"/>
          </a:lnRef>
          <a:fillRef idx="0">
            <a:schemeClr val="accent4"/>
          </a:fillRef>
          <a:effectRef idx="1">
            <a:schemeClr val="accent4"/>
          </a:effectRef>
          <a:fontRef idx="minor">
            <a:schemeClr val="tx1"/>
          </a:fontRef>
        </p:style>
      </p:cxnSp>
    </p:spTree>
    <p:extLst>
      <p:ext uri="{BB962C8B-B14F-4D97-AF65-F5344CB8AC3E}">
        <p14:creationId xmlns:p14="http://schemas.microsoft.com/office/powerpoint/2010/main" val="242689690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p:txBody>
          <a:bodyPr/>
          <a:lstStyle/>
          <a:p>
            <a:pPr>
              <a:defRPr/>
            </a:pPr>
            <a:r>
              <a:rPr lang="en-US" altLang="zh-CN">
                <a:ea typeface="宋体" charset="-122"/>
              </a:rPr>
              <a:t>Example</a:t>
            </a:r>
          </a:p>
        </p:txBody>
      </p:sp>
      <p:sp>
        <p:nvSpPr>
          <p:cNvPr id="29699" name="Rectangle 3"/>
          <p:cNvSpPr>
            <a:spLocks noGrp="1" noChangeArrowheads="1"/>
          </p:cNvSpPr>
          <p:nvPr>
            <p:ph type="body" idx="1"/>
          </p:nvPr>
        </p:nvSpPr>
        <p:spPr/>
        <p:txBody>
          <a:bodyPr/>
          <a:lstStyle/>
          <a:p>
            <a:pPr>
              <a:tabLst>
                <a:tab pos="1149350" algn="l"/>
                <a:tab pos="3311525" algn="ctr"/>
              </a:tabLst>
            </a:pPr>
            <a:r>
              <a:rPr lang="en-US" altLang="zh-CN">
                <a:ea typeface="宋体" charset="-122"/>
              </a:rPr>
              <a:t>Let </a:t>
            </a:r>
            <a:r>
              <a:rPr lang="en-US" altLang="zh-CN" i="1">
                <a:ea typeface="宋体" charset="-122"/>
              </a:rPr>
              <a:t>R</a:t>
            </a:r>
            <a:r>
              <a:rPr lang="en-US" altLang="zh-CN">
                <a:ea typeface="宋体" charset="-122"/>
              </a:rPr>
              <a:t> be a relation schema with a set of attributes that are partitioned into 3 nonempty subsets.</a:t>
            </a:r>
          </a:p>
          <a:p>
            <a:pPr>
              <a:buFont typeface="Monotype Sorts" pitchFamily="2" charset="2"/>
              <a:buNone/>
              <a:tabLst>
                <a:tab pos="1149350" algn="l"/>
                <a:tab pos="3311525" algn="ctr"/>
              </a:tabLst>
            </a:pPr>
            <a:r>
              <a:rPr lang="en-US" altLang="zh-CN">
                <a:ea typeface="宋体" charset="-122"/>
              </a:rPr>
              <a:t>			</a:t>
            </a:r>
            <a:r>
              <a:rPr lang="en-US" altLang="zh-CN" i="1">
                <a:ea typeface="宋体" charset="-122"/>
              </a:rPr>
              <a:t>Y, Z, W</a:t>
            </a:r>
          </a:p>
          <a:p>
            <a:pPr>
              <a:tabLst>
                <a:tab pos="1149350" algn="l"/>
                <a:tab pos="3311525" algn="ctr"/>
              </a:tabLst>
            </a:pPr>
            <a:r>
              <a:rPr lang="en-US" altLang="zh-CN">
                <a:ea typeface="宋体" charset="-122"/>
              </a:rPr>
              <a:t>We say that </a:t>
            </a:r>
            <a:r>
              <a:rPr lang="en-US" altLang="zh-CN" i="1">
                <a:ea typeface="宋体" charset="-122"/>
              </a:rPr>
              <a:t>Y </a:t>
            </a:r>
            <a:r>
              <a:rPr lang="en-US" altLang="zh-CN" sz="1600" b="1">
                <a:ea typeface="宋体" charset="-122"/>
                <a:sym typeface="Symbol" pitchFamily="18" charset="2"/>
              </a:rPr>
              <a:t></a:t>
            </a:r>
            <a:r>
              <a:rPr lang="en-US" altLang="zh-CN">
                <a:ea typeface="宋体" charset="-122"/>
                <a:sym typeface="Monotype Sorts" pitchFamily="2" charset="2"/>
              </a:rPr>
              <a:t> </a:t>
            </a:r>
            <a:r>
              <a:rPr lang="en-US" altLang="zh-CN" i="1">
                <a:ea typeface="宋体" charset="-122"/>
                <a:sym typeface="Monotype Sorts" pitchFamily="2" charset="2"/>
              </a:rPr>
              <a:t>Z </a:t>
            </a:r>
            <a:r>
              <a:rPr lang="en-US" altLang="zh-CN">
                <a:ea typeface="宋体" charset="-122"/>
                <a:sym typeface="Monotype Sorts" pitchFamily="2" charset="2"/>
              </a:rPr>
              <a:t>(</a:t>
            </a:r>
            <a:r>
              <a:rPr lang="en-US" altLang="zh-CN" i="1">
                <a:ea typeface="宋体" charset="-122"/>
                <a:sym typeface="Monotype Sorts" pitchFamily="2" charset="2"/>
              </a:rPr>
              <a:t>Y</a:t>
            </a:r>
            <a:r>
              <a:rPr lang="en-US" altLang="zh-CN">
                <a:ea typeface="宋体" charset="-122"/>
                <a:sym typeface="Monotype Sorts" pitchFamily="2" charset="2"/>
              </a:rPr>
              <a:t> multidetermines </a:t>
            </a:r>
            <a:r>
              <a:rPr lang="en-US" altLang="zh-CN" i="1">
                <a:ea typeface="宋体" charset="-122"/>
                <a:sym typeface="Monotype Sorts" pitchFamily="2" charset="2"/>
              </a:rPr>
              <a:t>Z </a:t>
            </a:r>
            <a:r>
              <a:rPr lang="en-US" altLang="zh-CN">
                <a:ea typeface="宋体" charset="-122"/>
                <a:sym typeface="Monotype Sorts" pitchFamily="2" charset="2"/>
              </a:rPr>
              <a:t>)</a:t>
            </a:r>
            <a:br>
              <a:rPr lang="en-US" altLang="zh-CN" i="1">
                <a:ea typeface="宋体" charset="-122"/>
                <a:sym typeface="Monotype Sorts" pitchFamily="2" charset="2"/>
              </a:rPr>
            </a:br>
            <a:r>
              <a:rPr lang="en-US" altLang="zh-CN">
                <a:ea typeface="宋体" charset="-122"/>
                <a:sym typeface="Monotype Sorts" pitchFamily="2" charset="2"/>
              </a:rPr>
              <a:t>if and only if for all possible relations </a:t>
            </a:r>
            <a:r>
              <a:rPr lang="en-US" altLang="zh-CN" i="1">
                <a:ea typeface="宋体" charset="-122"/>
                <a:sym typeface="Monotype Sorts" pitchFamily="2" charset="2"/>
              </a:rPr>
              <a:t>r </a:t>
            </a:r>
            <a:r>
              <a:rPr lang="en-US" altLang="zh-CN">
                <a:ea typeface="宋体" charset="-122"/>
                <a:sym typeface="Monotype Sorts" pitchFamily="2" charset="2"/>
              </a:rPr>
              <a:t>(</a:t>
            </a:r>
            <a:r>
              <a:rPr lang="en-US" altLang="zh-CN" i="1">
                <a:ea typeface="宋体" charset="-122"/>
                <a:sym typeface="Monotype Sorts" pitchFamily="2" charset="2"/>
              </a:rPr>
              <a:t>R </a:t>
            </a:r>
            <a:r>
              <a:rPr lang="en-US" altLang="zh-CN">
                <a:ea typeface="宋体" charset="-122"/>
                <a:sym typeface="Monotype Sorts" pitchFamily="2" charset="2"/>
              </a:rPr>
              <a:t>)</a:t>
            </a:r>
            <a:endParaRPr lang="en-US" altLang="zh-CN" i="1">
              <a:ea typeface="宋体" charset="-122"/>
              <a:sym typeface="Monotype Sorts" pitchFamily="2" charset="2"/>
            </a:endParaRPr>
          </a:p>
          <a:p>
            <a:pPr>
              <a:buFont typeface="Monotype Sorts" pitchFamily="2" charset="2"/>
              <a:buNone/>
              <a:tabLst>
                <a:tab pos="1149350" algn="l"/>
                <a:tab pos="3311525" algn="ctr"/>
              </a:tabLst>
            </a:pPr>
            <a:r>
              <a:rPr lang="en-US" altLang="zh-CN">
                <a:ea typeface="宋体" charset="-122"/>
                <a:sym typeface="Monotype Sorts" pitchFamily="2" charset="2"/>
              </a:rPr>
              <a:t>		&lt; </a:t>
            </a:r>
            <a:r>
              <a:rPr lang="en-US" altLang="zh-CN" i="1">
                <a:ea typeface="宋体" charset="-122"/>
                <a:sym typeface="Monotype Sorts" pitchFamily="2" charset="2"/>
              </a:rPr>
              <a:t>y</a:t>
            </a:r>
            <a:r>
              <a:rPr lang="en-US" altLang="zh-CN" baseline="-25000">
                <a:ea typeface="宋体" charset="-122"/>
                <a:sym typeface="Monotype Sorts" pitchFamily="2" charset="2"/>
              </a:rPr>
              <a:t>1</a:t>
            </a:r>
            <a:r>
              <a:rPr lang="en-US" altLang="zh-CN">
                <a:ea typeface="宋体" charset="-122"/>
                <a:sym typeface="Monotype Sorts" pitchFamily="2" charset="2"/>
              </a:rPr>
              <a:t>, </a:t>
            </a:r>
            <a:r>
              <a:rPr lang="en-US" altLang="zh-CN" i="1">
                <a:ea typeface="宋体" charset="-122"/>
                <a:sym typeface="Monotype Sorts" pitchFamily="2" charset="2"/>
              </a:rPr>
              <a:t>z</a:t>
            </a:r>
            <a:r>
              <a:rPr lang="en-US" altLang="zh-CN" baseline="-25000">
                <a:ea typeface="宋体" charset="-122"/>
                <a:sym typeface="Monotype Sorts" pitchFamily="2" charset="2"/>
              </a:rPr>
              <a:t>1</a:t>
            </a:r>
            <a:r>
              <a:rPr lang="en-US" altLang="zh-CN">
                <a:ea typeface="宋体" charset="-122"/>
                <a:sym typeface="Monotype Sorts" pitchFamily="2" charset="2"/>
              </a:rPr>
              <a:t>, </a:t>
            </a:r>
            <a:r>
              <a:rPr lang="en-US" altLang="zh-CN" i="1">
                <a:ea typeface="宋体" charset="-122"/>
                <a:sym typeface="Monotype Sorts" pitchFamily="2" charset="2"/>
              </a:rPr>
              <a:t>w</a:t>
            </a:r>
            <a:r>
              <a:rPr lang="en-US" altLang="zh-CN" baseline="-25000">
                <a:ea typeface="宋体" charset="-122"/>
                <a:sym typeface="Monotype Sorts" pitchFamily="2" charset="2"/>
              </a:rPr>
              <a:t>1</a:t>
            </a:r>
            <a:r>
              <a:rPr lang="en-US" altLang="zh-CN">
                <a:ea typeface="宋体" charset="-122"/>
                <a:sym typeface="Monotype Sorts" pitchFamily="2" charset="2"/>
              </a:rPr>
              <a:t> &gt; </a:t>
            </a:r>
            <a:r>
              <a:rPr lang="en-US" altLang="zh-CN">
                <a:ea typeface="宋体" charset="-122"/>
                <a:sym typeface="Symbol" pitchFamily="18" charset="2"/>
              </a:rPr>
              <a:t> </a:t>
            </a:r>
            <a:r>
              <a:rPr lang="en-US" altLang="zh-CN" i="1">
                <a:ea typeface="宋体" charset="-122"/>
                <a:sym typeface="Symbol" pitchFamily="18" charset="2"/>
              </a:rPr>
              <a:t>r</a:t>
            </a:r>
            <a:r>
              <a:rPr lang="en-US" altLang="zh-CN">
                <a:ea typeface="宋体" charset="-122"/>
                <a:sym typeface="Symbol" pitchFamily="18" charset="2"/>
              </a:rPr>
              <a:t> and &lt; </a:t>
            </a:r>
            <a:r>
              <a:rPr lang="en-US" altLang="zh-CN" i="1">
                <a:ea typeface="宋体" charset="-122"/>
                <a:sym typeface="Monotype Sorts" pitchFamily="2" charset="2"/>
              </a:rPr>
              <a:t>y</a:t>
            </a:r>
            <a:r>
              <a:rPr lang="en-US" altLang="zh-CN" baseline="-25000">
                <a:ea typeface="宋体" charset="-122"/>
                <a:sym typeface="Monotype Sorts" pitchFamily="2" charset="2"/>
              </a:rPr>
              <a:t>1</a:t>
            </a:r>
            <a:r>
              <a:rPr lang="en-US" altLang="zh-CN">
                <a:ea typeface="宋体" charset="-122"/>
                <a:sym typeface="Monotype Sorts" pitchFamily="2" charset="2"/>
              </a:rPr>
              <a:t>, </a:t>
            </a:r>
            <a:r>
              <a:rPr lang="en-US" altLang="zh-CN" i="1">
                <a:ea typeface="宋体" charset="-122"/>
                <a:sym typeface="Monotype Sorts" pitchFamily="2" charset="2"/>
              </a:rPr>
              <a:t>z</a:t>
            </a:r>
            <a:r>
              <a:rPr lang="en-US" altLang="zh-CN" baseline="-25000">
                <a:ea typeface="宋体" charset="-122"/>
                <a:sym typeface="Monotype Sorts" pitchFamily="2" charset="2"/>
              </a:rPr>
              <a:t>2</a:t>
            </a:r>
            <a:r>
              <a:rPr lang="en-US" altLang="zh-CN">
                <a:ea typeface="宋体" charset="-122"/>
                <a:sym typeface="Monotype Sorts" pitchFamily="2" charset="2"/>
              </a:rPr>
              <a:t>, </a:t>
            </a:r>
            <a:r>
              <a:rPr lang="en-US" altLang="zh-CN" i="1">
                <a:ea typeface="宋体" charset="-122"/>
                <a:sym typeface="Monotype Sorts" pitchFamily="2" charset="2"/>
              </a:rPr>
              <a:t>w</a:t>
            </a:r>
            <a:r>
              <a:rPr lang="en-US" altLang="zh-CN" baseline="-25000">
                <a:ea typeface="宋体" charset="-122"/>
                <a:sym typeface="Monotype Sorts" pitchFamily="2" charset="2"/>
              </a:rPr>
              <a:t>2</a:t>
            </a:r>
            <a:r>
              <a:rPr lang="en-US" altLang="zh-CN">
                <a:ea typeface="宋体" charset="-122"/>
                <a:sym typeface="Monotype Sorts" pitchFamily="2" charset="2"/>
              </a:rPr>
              <a:t> &gt; </a:t>
            </a:r>
            <a:r>
              <a:rPr lang="en-US" altLang="zh-CN">
                <a:ea typeface="宋体" charset="-122"/>
                <a:sym typeface="Symbol" pitchFamily="18" charset="2"/>
              </a:rPr>
              <a:t> </a:t>
            </a:r>
            <a:r>
              <a:rPr lang="en-US" altLang="zh-CN" i="1">
                <a:ea typeface="宋体" charset="-122"/>
                <a:sym typeface="Symbol" pitchFamily="18" charset="2"/>
              </a:rPr>
              <a:t>r</a:t>
            </a:r>
            <a:endParaRPr lang="en-US" altLang="zh-CN">
              <a:ea typeface="宋体" charset="-122"/>
              <a:sym typeface="Symbol" pitchFamily="18" charset="2"/>
            </a:endParaRPr>
          </a:p>
          <a:p>
            <a:pPr>
              <a:buFont typeface="Monotype Sorts" pitchFamily="2" charset="2"/>
              <a:buNone/>
              <a:tabLst>
                <a:tab pos="1149350" algn="l"/>
                <a:tab pos="3311525" algn="ctr"/>
              </a:tabLst>
            </a:pPr>
            <a:r>
              <a:rPr lang="en-US" altLang="zh-CN">
                <a:ea typeface="宋体" charset="-122"/>
                <a:sym typeface="Symbol" pitchFamily="18" charset="2"/>
              </a:rPr>
              <a:t>	then</a:t>
            </a:r>
          </a:p>
          <a:p>
            <a:pPr>
              <a:buFont typeface="Monotype Sorts" pitchFamily="2" charset="2"/>
              <a:buNone/>
              <a:tabLst>
                <a:tab pos="1149350" algn="l"/>
                <a:tab pos="3311525" algn="ctr"/>
              </a:tabLst>
            </a:pPr>
            <a:r>
              <a:rPr lang="en-US" altLang="zh-CN">
                <a:ea typeface="宋体" charset="-122"/>
                <a:sym typeface="Symbol" pitchFamily="18" charset="2"/>
              </a:rPr>
              <a:t>		</a:t>
            </a:r>
            <a:r>
              <a:rPr lang="en-US" altLang="zh-CN">
                <a:ea typeface="宋体" charset="-122"/>
                <a:sym typeface="Monotype Sorts" pitchFamily="2" charset="2"/>
              </a:rPr>
              <a:t>&lt; </a:t>
            </a:r>
            <a:r>
              <a:rPr lang="en-US" altLang="zh-CN" i="1">
                <a:ea typeface="宋体" charset="-122"/>
                <a:sym typeface="Monotype Sorts" pitchFamily="2" charset="2"/>
              </a:rPr>
              <a:t>y</a:t>
            </a:r>
            <a:r>
              <a:rPr lang="en-US" altLang="zh-CN" baseline="-25000">
                <a:ea typeface="宋体" charset="-122"/>
                <a:sym typeface="Monotype Sorts" pitchFamily="2" charset="2"/>
              </a:rPr>
              <a:t>1</a:t>
            </a:r>
            <a:r>
              <a:rPr lang="en-US" altLang="zh-CN">
                <a:ea typeface="宋体" charset="-122"/>
                <a:sym typeface="Monotype Sorts" pitchFamily="2" charset="2"/>
              </a:rPr>
              <a:t>, </a:t>
            </a:r>
            <a:r>
              <a:rPr lang="en-US" altLang="zh-CN" i="1">
                <a:ea typeface="宋体" charset="-122"/>
                <a:sym typeface="Monotype Sorts" pitchFamily="2" charset="2"/>
              </a:rPr>
              <a:t>z</a:t>
            </a:r>
            <a:r>
              <a:rPr lang="en-US" altLang="zh-CN" baseline="-25000">
                <a:ea typeface="宋体" charset="-122"/>
                <a:sym typeface="Monotype Sorts" pitchFamily="2" charset="2"/>
              </a:rPr>
              <a:t>1</a:t>
            </a:r>
            <a:r>
              <a:rPr lang="en-US" altLang="zh-CN">
                <a:ea typeface="宋体" charset="-122"/>
                <a:sym typeface="Monotype Sorts" pitchFamily="2" charset="2"/>
              </a:rPr>
              <a:t>, </a:t>
            </a:r>
            <a:r>
              <a:rPr lang="en-US" altLang="zh-CN" i="1">
                <a:ea typeface="宋体" charset="-122"/>
                <a:sym typeface="Monotype Sorts" pitchFamily="2" charset="2"/>
              </a:rPr>
              <a:t>w</a:t>
            </a:r>
            <a:r>
              <a:rPr lang="en-US" altLang="zh-CN" baseline="-25000">
                <a:ea typeface="宋体" charset="-122"/>
                <a:sym typeface="Monotype Sorts" pitchFamily="2" charset="2"/>
              </a:rPr>
              <a:t>2</a:t>
            </a:r>
            <a:r>
              <a:rPr lang="en-US" altLang="zh-CN">
                <a:ea typeface="宋体" charset="-122"/>
                <a:sym typeface="Monotype Sorts" pitchFamily="2" charset="2"/>
              </a:rPr>
              <a:t> &gt; </a:t>
            </a:r>
            <a:r>
              <a:rPr lang="en-US" altLang="zh-CN">
                <a:ea typeface="宋体" charset="-122"/>
                <a:sym typeface="Symbol" pitchFamily="18" charset="2"/>
              </a:rPr>
              <a:t> </a:t>
            </a:r>
            <a:r>
              <a:rPr lang="en-US" altLang="zh-CN" i="1">
                <a:ea typeface="宋体" charset="-122"/>
                <a:sym typeface="Symbol" pitchFamily="18" charset="2"/>
              </a:rPr>
              <a:t>r</a:t>
            </a:r>
            <a:r>
              <a:rPr lang="en-US" altLang="zh-CN">
                <a:ea typeface="宋体" charset="-122"/>
                <a:sym typeface="Symbol" pitchFamily="18" charset="2"/>
              </a:rPr>
              <a:t> and &lt; </a:t>
            </a:r>
            <a:r>
              <a:rPr lang="en-US" altLang="zh-CN" i="1">
                <a:ea typeface="宋体" charset="-122"/>
                <a:sym typeface="Monotype Sorts" pitchFamily="2" charset="2"/>
              </a:rPr>
              <a:t>y</a:t>
            </a:r>
            <a:r>
              <a:rPr lang="en-US" altLang="zh-CN" baseline="-25000">
                <a:ea typeface="宋体" charset="-122"/>
                <a:sym typeface="Monotype Sorts" pitchFamily="2" charset="2"/>
              </a:rPr>
              <a:t>1</a:t>
            </a:r>
            <a:r>
              <a:rPr lang="en-US" altLang="zh-CN">
                <a:ea typeface="宋体" charset="-122"/>
                <a:sym typeface="Monotype Sorts" pitchFamily="2" charset="2"/>
              </a:rPr>
              <a:t>, </a:t>
            </a:r>
            <a:r>
              <a:rPr lang="en-US" altLang="zh-CN" i="1">
                <a:ea typeface="宋体" charset="-122"/>
                <a:sym typeface="Monotype Sorts" pitchFamily="2" charset="2"/>
              </a:rPr>
              <a:t>z</a:t>
            </a:r>
            <a:r>
              <a:rPr lang="en-US" altLang="zh-CN" baseline="-25000">
                <a:ea typeface="宋体" charset="-122"/>
                <a:sym typeface="Monotype Sorts" pitchFamily="2" charset="2"/>
              </a:rPr>
              <a:t>2</a:t>
            </a:r>
            <a:r>
              <a:rPr lang="en-US" altLang="zh-CN">
                <a:ea typeface="宋体" charset="-122"/>
                <a:sym typeface="Monotype Sorts" pitchFamily="2" charset="2"/>
              </a:rPr>
              <a:t>, </a:t>
            </a:r>
            <a:r>
              <a:rPr lang="en-US" altLang="zh-CN" i="1">
                <a:ea typeface="宋体" charset="-122"/>
                <a:sym typeface="Monotype Sorts" pitchFamily="2" charset="2"/>
              </a:rPr>
              <a:t>w</a:t>
            </a:r>
            <a:r>
              <a:rPr lang="en-US" altLang="zh-CN" baseline="-25000">
                <a:ea typeface="宋体" charset="-122"/>
                <a:sym typeface="Monotype Sorts" pitchFamily="2" charset="2"/>
              </a:rPr>
              <a:t>1</a:t>
            </a:r>
            <a:r>
              <a:rPr lang="en-US" altLang="zh-CN">
                <a:ea typeface="宋体" charset="-122"/>
                <a:sym typeface="Monotype Sorts" pitchFamily="2" charset="2"/>
              </a:rPr>
              <a:t> &gt; </a:t>
            </a:r>
            <a:r>
              <a:rPr lang="en-US" altLang="zh-CN">
                <a:ea typeface="宋体" charset="-122"/>
                <a:sym typeface="Symbol" pitchFamily="18" charset="2"/>
              </a:rPr>
              <a:t> </a:t>
            </a:r>
            <a:r>
              <a:rPr lang="en-US" altLang="zh-CN" i="1">
                <a:ea typeface="宋体" charset="-122"/>
                <a:sym typeface="Symbol" pitchFamily="18" charset="2"/>
              </a:rPr>
              <a:t>r</a:t>
            </a:r>
          </a:p>
          <a:p>
            <a:pPr>
              <a:tabLst>
                <a:tab pos="1149350" algn="l"/>
                <a:tab pos="3311525" algn="ctr"/>
              </a:tabLst>
            </a:pPr>
            <a:r>
              <a:rPr lang="en-US" altLang="zh-CN">
                <a:ea typeface="宋体" charset="-122"/>
                <a:sym typeface="Symbol" pitchFamily="18" charset="2"/>
              </a:rPr>
              <a:t>Note that since the behavior of </a:t>
            </a:r>
            <a:r>
              <a:rPr lang="en-US" altLang="zh-CN" i="1">
                <a:ea typeface="宋体" charset="-122"/>
                <a:sym typeface="Symbol" pitchFamily="18" charset="2"/>
              </a:rPr>
              <a:t>Z</a:t>
            </a:r>
            <a:r>
              <a:rPr lang="en-US" altLang="zh-CN">
                <a:ea typeface="宋体" charset="-122"/>
                <a:sym typeface="Symbol" pitchFamily="18" charset="2"/>
              </a:rPr>
              <a:t> and </a:t>
            </a:r>
            <a:r>
              <a:rPr lang="en-US" altLang="zh-CN" i="1">
                <a:ea typeface="宋体" charset="-122"/>
                <a:sym typeface="Symbol" pitchFamily="18" charset="2"/>
              </a:rPr>
              <a:t>W</a:t>
            </a:r>
            <a:r>
              <a:rPr lang="en-US" altLang="zh-CN">
                <a:ea typeface="宋体" charset="-122"/>
                <a:sym typeface="Symbol" pitchFamily="18" charset="2"/>
              </a:rPr>
              <a:t> are identical it follows that </a:t>
            </a:r>
          </a:p>
          <a:p>
            <a:pPr>
              <a:buFont typeface="Monotype Sorts" pitchFamily="2" charset="2"/>
              <a:buNone/>
              <a:tabLst>
                <a:tab pos="1149350" algn="l"/>
                <a:tab pos="3311525" algn="ctr"/>
              </a:tabLst>
            </a:pPr>
            <a:r>
              <a:rPr lang="en-US" altLang="zh-CN" i="1">
                <a:ea typeface="宋体" charset="-122"/>
                <a:sym typeface="Symbol" pitchFamily="18" charset="2"/>
              </a:rPr>
              <a:t>	Y </a:t>
            </a:r>
            <a:r>
              <a:rPr lang="en-US" altLang="zh-CN" sz="1600" b="1">
                <a:ea typeface="宋体" charset="-122"/>
                <a:sym typeface="Symbol" pitchFamily="18" charset="2"/>
              </a:rPr>
              <a:t></a:t>
            </a:r>
            <a:r>
              <a:rPr lang="en-US" altLang="zh-CN">
                <a:ea typeface="宋体" charset="-122"/>
                <a:sym typeface="Monotype Sorts" pitchFamily="2" charset="2"/>
              </a:rPr>
              <a:t> </a:t>
            </a:r>
            <a:r>
              <a:rPr lang="en-US" altLang="zh-CN" i="1">
                <a:ea typeface="宋体" charset="-122"/>
                <a:sym typeface="Monotype Sorts" pitchFamily="2" charset="2"/>
              </a:rPr>
              <a:t>Z </a:t>
            </a:r>
            <a:r>
              <a:rPr lang="en-US" altLang="zh-CN">
                <a:ea typeface="宋体" charset="-122"/>
                <a:sym typeface="Monotype Sorts" pitchFamily="2" charset="2"/>
              </a:rPr>
              <a:t>if </a:t>
            </a:r>
            <a:r>
              <a:rPr lang="en-US" altLang="zh-CN" i="1">
                <a:ea typeface="宋体" charset="-122"/>
                <a:sym typeface="Monotype Sorts" pitchFamily="2" charset="2"/>
              </a:rPr>
              <a:t>Y</a:t>
            </a:r>
            <a:r>
              <a:rPr lang="en-US" altLang="zh-CN">
                <a:ea typeface="宋体" charset="-122"/>
                <a:sym typeface="Monotype Sorts" pitchFamily="2" charset="2"/>
              </a:rPr>
              <a:t> </a:t>
            </a:r>
            <a:r>
              <a:rPr lang="en-US" altLang="zh-CN" sz="1600" b="1">
                <a:ea typeface="宋体" charset="-122"/>
                <a:sym typeface="Symbol" pitchFamily="18" charset="2"/>
              </a:rPr>
              <a:t></a:t>
            </a:r>
            <a:r>
              <a:rPr lang="en-US" altLang="zh-CN">
                <a:ea typeface="宋体" charset="-122"/>
                <a:sym typeface="Monotype Sorts" pitchFamily="2" charset="2"/>
              </a:rPr>
              <a:t> </a:t>
            </a:r>
            <a:r>
              <a:rPr lang="en-US" altLang="zh-CN" i="1">
                <a:ea typeface="宋体" charset="-122"/>
                <a:sym typeface="Monotype Sorts" pitchFamily="2" charset="2"/>
              </a:rPr>
              <a:t>W </a:t>
            </a:r>
            <a:endParaRPr lang="en-US" altLang="zh-CN">
              <a:ea typeface="宋体" charset="-122"/>
              <a:sym typeface="Symbol" pitchFamily="18" charset="2"/>
            </a:endParaRPr>
          </a:p>
          <a:p>
            <a:pPr>
              <a:buFont typeface="Monotype Sorts" pitchFamily="2" charset="2"/>
              <a:buNone/>
              <a:tabLst>
                <a:tab pos="1149350" algn="l"/>
                <a:tab pos="3311525" algn="ctr"/>
              </a:tabLst>
            </a:pPr>
            <a:endParaRPr lang="zh-CN" altLang="en-US">
              <a:ea typeface="宋体" charset="-122"/>
              <a:sym typeface="Symbol" pitchFamily="18" charset="2"/>
            </a:endParaRPr>
          </a:p>
        </p:txBody>
      </p:sp>
    </p:spTree>
    <p:extLst>
      <p:ext uri="{BB962C8B-B14F-4D97-AF65-F5344CB8AC3E}">
        <p14:creationId xmlns:p14="http://schemas.microsoft.com/office/powerpoint/2010/main" val="390119618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2"/>
          <p:cNvSpPr>
            <a:spLocks noGrp="1" noChangeArrowheads="1"/>
          </p:cNvSpPr>
          <p:nvPr>
            <p:ph type="title"/>
          </p:nvPr>
        </p:nvSpPr>
        <p:spPr/>
        <p:txBody>
          <a:bodyPr/>
          <a:lstStyle/>
          <a:p>
            <a:pPr>
              <a:defRPr/>
            </a:pPr>
            <a:r>
              <a:rPr lang="en-US" altLang="zh-CN">
                <a:ea typeface="宋体" charset="-122"/>
              </a:rPr>
              <a:t>Example (Cont.)</a:t>
            </a:r>
          </a:p>
        </p:txBody>
      </p:sp>
      <p:sp>
        <p:nvSpPr>
          <p:cNvPr id="30723" name="Rectangle 3"/>
          <p:cNvSpPr>
            <a:spLocks noGrp="1" noChangeArrowheads="1"/>
          </p:cNvSpPr>
          <p:nvPr>
            <p:ph type="body" idx="1"/>
          </p:nvPr>
        </p:nvSpPr>
        <p:spPr>
          <a:xfrm>
            <a:off x="571500" y="1114425"/>
            <a:ext cx="6932613" cy="4116388"/>
          </a:xfrm>
        </p:spPr>
        <p:txBody>
          <a:bodyPr/>
          <a:lstStyle/>
          <a:p>
            <a:pPr>
              <a:tabLst>
                <a:tab pos="2463800" algn="l"/>
              </a:tabLst>
            </a:pPr>
            <a:r>
              <a:rPr lang="en-US" altLang="zh-CN" dirty="0">
                <a:ea typeface="宋体" charset="-122"/>
              </a:rPr>
              <a:t>In our example:</a:t>
            </a:r>
          </a:p>
          <a:p>
            <a:pPr>
              <a:buFont typeface="Monotype Sorts" pitchFamily="2" charset="2"/>
              <a:buNone/>
              <a:tabLst>
                <a:tab pos="2463800" algn="l"/>
              </a:tabLst>
            </a:pPr>
            <a:r>
              <a:rPr lang="en-US" altLang="zh-CN" dirty="0">
                <a:ea typeface="宋体" charset="-122"/>
              </a:rPr>
              <a:t>		</a:t>
            </a:r>
            <a:r>
              <a:rPr lang="en-US" altLang="zh-CN" i="1" dirty="0">
                <a:ea typeface="宋体" charset="-122"/>
              </a:rPr>
              <a:t>course </a:t>
            </a:r>
            <a:r>
              <a:rPr lang="en-US" altLang="zh-CN" sz="1600" b="1" dirty="0">
                <a:ea typeface="宋体" charset="-122"/>
                <a:sym typeface="Symbol" pitchFamily="18" charset="2"/>
              </a:rPr>
              <a:t></a:t>
            </a:r>
            <a:r>
              <a:rPr lang="en-US" altLang="zh-CN" dirty="0">
                <a:ea typeface="宋体" charset="-122"/>
                <a:sym typeface="Monotype Sorts" pitchFamily="2" charset="2"/>
              </a:rPr>
              <a:t> teacher	</a:t>
            </a:r>
            <a:br>
              <a:rPr lang="en-US" altLang="zh-CN" dirty="0">
                <a:ea typeface="宋体" charset="-122"/>
                <a:sym typeface="Monotype Sorts" pitchFamily="2" charset="2"/>
              </a:rPr>
            </a:br>
            <a:r>
              <a:rPr lang="en-US" altLang="zh-CN" dirty="0">
                <a:ea typeface="宋体" charset="-122"/>
                <a:sym typeface="Monotype Sorts" pitchFamily="2" charset="2"/>
              </a:rPr>
              <a:t>	</a:t>
            </a:r>
            <a:r>
              <a:rPr lang="en-US" altLang="zh-CN" i="1" dirty="0">
                <a:ea typeface="宋体" charset="-122"/>
                <a:sym typeface="Monotype Sorts" pitchFamily="2" charset="2"/>
              </a:rPr>
              <a:t>course </a:t>
            </a:r>
            <a:r>
              <a:rPr lang="en-US" altLang="zh-CN" sz="1600" b="1" dirty="0">
                <a:ea typeface="宋体" charset="-122"/>
                <a:sym typeface="Symbol" pitchFamily="18" charset="2"/>
              </a:rPr>
              <a:t></a:t>
            </a:r>
            <a:r>
              <a:rPr lang="en-US" altLang="zh-CN" i="1" dirty="0">
                <a:ea typeface="宋体" charset="-122"/>
                <a:sym typeface="Monotype Sorts" pitchFamily="2" charset="2"/>
              </a:rPr>
              <a:t> book</a:t>
            </a:r>
          </a:p>
          <a:p>
            <a:pPr>
              <a:tabLst>
                <a:tab pos="2463800" algn="l"/>
              </a:tabLst>
            </a:pPr>
            <a:r>
              <a:rPr lang="en-US" altLang="zh-CN" dirty="0">
                <a:ea typeface="宋体" charset="-122"/>
                <a:sym typeface="Monotype Sorts" pitchFamily="2" charset="2"/>
              </a:rPr>
              <a:t>The above formal definition is supposed to formalize the notion that given a particular value of </a:t>
            </a:r>
            <a:r>
              <a:rPr lang="en-US" altLang="zh-CN" i="1" dirty="0">
                <a:ea typeface="宋体" charset="-122"/>
                <a:sym typeface="Monotype Sorts" pitchFamily="2" charset="2"/>
              </a:rPr>
              <a:t>Y </a:t>
            </a:r>
            <a:r>
              <a:rPr lang="en-US" altLang="zh-CN" dirty="0">
                <a:ea typeface="宋体" charset="-122"/>
                <a:sym typeface="Monotype Sorts" pitchFamily="2" charset="2"/>
              </a:rPr>
              <a:t>(</a:t>
            </a:r>
            <a:r>
              <a:rPr lang="en-US" altLang="zh-CN" i="1" dirty="0">
                <a:ea typeface="宋体" charset="-122"/>
                <a:sym typeface="Monotype Sorts" pitchFamily="2" charset="2"/>
              </a:rPr>
              <a:t>course</a:t>
            </a:r>
            <a:r>
              <a:rPr lang="en-US" altLang="zh-CN" dirty="0">
                <a:ea typeface="宋体" charset="-122"/>
                <a:sym typeface="Monotype Sorts" pitchFamily="2" charset="2"/>
              </a:rPr>
              <a:t>) it has associated with it a set of values of </a:t>
            </a:r>
            <a:r>
              <a:rPr lang="en-US" altLang="zh-CN" i="1" dirty="0">
                <a:ea typeface="宋体" charset="-122"/>
                <a:sym typeface="Monotype Sorts" pitchFamily="2" charset="2"/>
              </a:rPr>
              <a:t>Z (teacher) </a:t>
            </a:r>
            <a:r>
              <a:rPr lang="en-US" altLang="zh-CN" dirty="0">
                <a:ea typeface="宋体" charset="-122"/>
                <a:sym typeface="Monotype Sorts" pitchFamily="2" charset="2"/>
              </a:rPr>
              <a:t>and a set of values of </a:t>
            </a:r>
            <a:r>
              <a:rPr lang="en-US" altLang="zh-CN" i="1" dirty="0">
                <a:ea typeface="宋体" charset="-122"/>
                <a:sym typeface="Monotype Sorts" pitchFamily="2" charset="2"/>
              </a:rPr>
              <a:t>W (book)</a:t>
            </a:r>
            <a:r>
              <a:rPr lang="en-US" altLang="zh-CN" dirty="0">
                <a:ea typeface="宋体" charset="-122"/>
                <a:sym typeface="Monotype Sorts" pitchFamily="2" charset="2"/>
              </a:rPr>
              <a:t>, and these two sets are in some sense independent of each other.</a:t>
            </a:r>
          </a:p>
          <a:p>
            <a:pPr>
              <a:tabLst>
                <a:tab pos="2463800" algn="l"/>
              </a:tabLst>
            </a:pPr>
            <a:r>
              <a:rPr lang="en-US" altLang="zh-CN" dirty="0">
                <a:ea typeface="宋体" charset="-122"/>
                <a:sym typeface="Monotype Sorts" pitchFamily="2" charset="2"/>
              </a:rPr>
              <a:t>Note: </a:t>
            </a:r>
          </a:p>
          <a:p>
            <a:pPr lvl="1">
              <a:tabLst>
                <a:tab pos="2463800" algn="l"/>
              </a:tabLst>
            </a:pPr>
            <a:r>
              <a:rPr lang="en-US" altLang="zh-CN" sz="1800" dirty="0">
                <a:solidFill>
                  <a:srgbClr val="C00000"/>
                </a:solidFill>
                <a:ea typeface="宋体" charset="-122"/>
                <a:sym typeface="Monotype Sorts" pitchFamily="2" charset="2"/>
              </a:rPr>
              <a:t>If </a:t>
            </a:r>
            <a:r>
              <a:rPr lang="en-US" altLang="zh-CN" sz="1800" i="1" dirty="0">
                <a:solidFill>
                  <a:srgbClr val="C00000"/>
                </a:solidFill>
                <a:ea typeface="宋体" charset="-122"/>
                <a:sym typeface="Monotype Sorts" pitchFamily="2" charset="2"/>
              </a:rPr>
              <a:t>Y </a:t>
            </a:r>
            <a:r>
              <a:rPr lang="en-US" altLang="zh-CN" sz="1800" dirty="0">
                <a:solidFill>
                  <a:srgbClr val="C00000"/>
                </a:solidFill>
                <a:ea typeface="宋体" charset="-122"/>
                <a:sym typeface="Symbol" pitchFamily="18" charset="2"/>
              </a:rPr>
              <a:t></a:t>
            </a:r>
            <a:r>
              <a:rPr lang="en-US" altLang="zh-CN" sz="1800" dirty="0">
                <a:solidFill>
                  <a:srgbClr val="C00000"/>
                </a:solidFill>
                <a:ea typeface="宋体" charset="-122"/>
                <a:sym typeface="Monotype Sorts" pitchFamily="2" charset="2"/>
              </a:rPr>
              <a:t> </a:t>
            </a:r>
            <a:r>
              <a:rPr lang="en-US" altLang="zh-CN" sz="1800" i="1" dirty="0">
                <a:solidFill>
                  <a:srgbClr val="C00000"/>
                </a:solidFill>
                <a:ea typeface="宋体" charset="-122"/>
                <a:sym typeface="Monotype Sorts" pitchFamily="2" charset="2"/>
              </a:rPr>
              <a:t>Z </a:t>
            </a:r>
            <a:r>
              <a:rPr lang="en-US" altLang="zh-CN" sz="1800" dirty="0">
                <a:solidFill>
                  <a:srgbClr val="C00000"/>
                </a:solidFill>
                <a:ea typeface="宋体" charset="-122"/>
                <a:sym typeface="Monotype Sorts" pitchFamily="2" charset="2"/>
              </a:rPr>
              <a:t> then  </a:t>
            </a:r>
            <a:r>
              <a:rPr lang="en-US" altLang="zh-CN" sz="1800" i="1" dirty="0">
                <a:solidFill>
                  <a:srgbClr val="C00000"/>
                </a:solidFill>
                <a:ea typeface="宋体" charset="-122"/>
                <a:sym typeface="Monotype Sorts" pitchFamily="2" charset="2"/>
              </a:rPr>
              <a:t>Y </a:t>
            </a:r>
            <a:r>
              <a:rPr lang="en-US" altLang="zh-CN" sz="1600" b="1" dirty="0">
                <a:solidFill>
                  <a:srgbClr val="C00000"/>
                </a:solidFill>
                <a:ea typeface="宋体" charset="-122"/>
                <a:sym typeface="Symbol" pitchFamily="18" charset="2"/>
              </a:rPr>
              <a:t></a:t>
            </a:r>
            <a:r>
              <a:rPr lang="en-US" altLang="zh-CN" sz="1800" dirty="0">
                <a:solidFill>
                  <a:srgbClr val="C00000"/>
                </a:solidFill>
                <a:ea typeface="宋体" charset="-122"/>
                <a:sym typeface="Monotype Sorts" pitchFamily="2" charset="2"/>
              </a:rPr>
              <a:t> </a:t>
            </a:r>
            <a:r>
              <a:rPr lang="en-US" altLang="zh-CN" sz="1800" i="1" dirty="0">
                <a:solidFill>
                  <a:srgbClr val="C00000"/>
                </a:solidFill>
                <a:ea typeface="宋体" charset="-122"/>
                <a:sym typeface="Monotype Sorts" pitchFamily="2" charset="2"/>
              </a:rPr>
              <a:t>Z</a:t>
            </a:r>
            <a:endParaRPr lang="en-US" altLang="zh-CN" sz="1800" dirty="0">
              <a:solidFill>
                <a:srgbClr val="C00000"/>
              </a:solidFill>
              <a:ea typeface="宋体" charset="-122"/>
              <a:sym typeface="Monotype Sorts" pitchFamily="2" charset="2"/>
            </a:endParaRPr>
          </a:p>
          <a:p>
            <a:pPr lvl="1">
              <a:tabLst>
                <a:tab pos="2463800" algn="l"/>
              </a:tabLst>
            </a:pPr>
            <a:r>
              <a:rPr lang="en-US" altLang="zh-CN" sz="1800" dirty="0">
                <a:ea typeface="宋体" charset="-122"/>
                <a:sym typeface="Monotype Sorts" pitchFamily="2" charset="2"/>
              </a:rPr>
              <a:t>Indeed we have (in above notation) </a:t>
            </a:r>
            <a:r>
              <a:rPr lang="en-US" altLang="zh-CN" sz="1800" i="1" dirty="0">
                <a:ea typeface="宋体" charset="-122"/>
                <a:sym typeface="Monotype Sorts" pitchFamily="2" charset="2"/>
              </a:rPr>
              <a:t>Z</a:t>
            </a:r>
            <a:r>
              <a:rPr lang="en-US" altLang="zh-CN" sz="1800" baseline="-25000" dirty="0">
                <a:ea typeface="宋体" charset="-122"/>
                <a:sym typeface="Monotype Sorts" pitchFamily="2" charset="2"/>
              </a:rPr>
              <a:t>1</a:t>
            </a:r>
            <a:r>
              <a:rPr lang="en-US" altLang="zh-CN" sz="1800" i="1" dirty="0">
                <a:ea typeface="宋体" charset="-122"/>
                <a:sym typeface="Monotype Sorts" pitchFamily="2" charset="2"/>
              </a:rPr>
              <a:t> = Z</a:t>
            </a:r>
            <a:r>
              <a:rPr lang="en-US" altLang="zh-CN" sz="1800" baseline="-25000" dirty="0">
                <a:ea typeface="宋体" charset="-122"/>
                <a:sym typeface="Monotype Sorts" pitchFamily="2" charset="2"/>
              </a:rPr>
              <a:t>2</a:t>
            </a:r>
            <a:br>
              <a:rPr lang="en-US" altLang="zh-CN" sz="1800" baseline="-25000" dirty="0">
                <a:ea typeface="宋体" charset="-122"/>
                <a:sym typeface="Monotype Sorts" pitchFamily="2" charset="2"/>
              </a:rPr>
            </a:br>
            <a:endParaRPr lang="en-US" altLang="zh-CN" sz="1800" dirty="0">
              <a:ea typeface="宋体" charset="-122"/>
              <a:sym typeface="Monotype Sorts" pitchFamily="2" charset="2"/>
            </a:endParaRPr>
          </a:p>
        </p:txBody>
      </p:sp>
    </p:spTree>
    <p:extLst>
      <p:ext uri="{BB962C8B-B14F-4D97-AF65-F5344CB8AC3E}">
        <p14:creationId xmlns:p14="http://schemas.microsoft.com/office/powerpoint/2010/main" val="397368638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lstStyle/>
          <a:p>
            <a:pPr>
              <a:defRPr/>
            </a:pPr>
            <a:r>
              <a:rPr lang="en-US" altLang="zh-CN">
                <a:ea typeface="宋体" charset="-122"/>
              </a:rPr>
              <a:t>Fourth Normal Form</a:t>
            </a:r>
          </a:p>
        </p:txBody>
      </p:sp>
      <p:sp>
        <p:nvSpPr>
          <p:cNvPr id="31747" name="Rectangle 3"/>
          <p:cNvSpPr>
            <a:spLocks noGrp="1" noChangeArrowheads="1"/>
          </p:cNvSpPr>
          <p:nvPr>
            <p:ph type="body" idx="1"/>
          </p:nvPr>
        </p:nvSpPr>
        <p:spPr>
          <a:xfrm>
            <a:off x="533400" y="1295400"/>
            <a:ext cx="7848600" cy="4876800"/>
          </a:xfrm>
        </p:spPr>
        <p:txBody>
          <a:bodyPr/>
          <a:lstStyle/>
          <a:p>
            <a:r>
              <a:rPr lang="en-US" altLang="zh-CN" dirty="0">
                <a:ea typeface="宋体" charset="-122"/>
              </a:rPr>
              <a:t>A relation schema </a:t>
            </a:r>
            <a:r>
              <a:rPr lang="en-US" altLang="zh-CN" i="1" dirty="0">
                <a:ea typeface="宋体" charset="-122"/>
              </a:rPr>
              <a:t>R</a:t>
            </a:r>
            <a:r>
              <a:rPr lang="en-US" altLang="zh-CN" dirty="0">
                <a:ea typeface="宋体" charset="-122"/>
              </a:rPr>
              <a:t> is in 4NF with respect to a set </a:t>
            </a:r>
            <a:r>
              <a:rPr lang="en-US" altLang="zh-CN" i="1" dirty="0">
                <a:ea typeface="宋体" charset="-122"/>
              </a:rPr>
              <a:t>D</a:t>
            </a:r>
            <a:r>
              <a:rPr lang="en-US" altLang="zh-CN" dirty="0">
                <a:ea typeface="宋体" charset="-122"/>
              </a:rPr>
              <a:t> of functional and multivalued dependencies if for all multivalued dependencies in </a:t>
            </a:r>
            <a:r>
              <a:rPr lang="en-US" altLang="zh-CN" i="1" dirty="0">
                <a:ea typeface="宋体" charset="-122"/>
              </a:rPr>
              <a:t>D</a:t>
            </a:r>
            <a:r>
              <a:rPr lang="en-US" altLang="zh-CN" baseline="30000" dirty="0">
                <a:ea typeface="宋体" charset="-122"/>
              </a:rPr>
              <a:t>+</a:t>
            </a:r>
            <a:r>
              <a:rPr lang="en-US" altLang="zh-CN" dirty="0">
                <a:ea typeface="宋体" charset="-122"/>
              </a:rPr>
              <a:t> of the form </a:t>
            </a:r>
            <a:r>
              <a:rPr lang="en-US" altLang="zh-CN" dirty="0">
                <a:ea typeface="宋体" charset="-122"/>
                <a:sym typeface="Symbol" pitchFamily="18" charset="2"/>
              </a:rPr>
              <a:t></a:t>
            </a:r>
            <a:r>
              <a:rPr lang="en-US" altLang="zh-CN" dirty="0">
                <a:ea typeface="宋体" charset="-122"/>
                <a:sym typeface="Greek Symbols" pitchFamily="18" charset="2"/>
              </a:rPr>
              <a:t> </a:t>
            </a:r>
            <a:r>
              <a:rPr lang="en-US" altLang="zh-CN" sz="1600" b="1" dirty="0">
                <a:ea typeface="宋体" charset="-122"/>
                <a:sym typeface="Symbol" pitchFamily="18" charset="2"/>
              </a:rPr>
              <a:t></a:t>
            </a:r>
            <a:r>
              <a:rPr lang="en-US" altLang="zh-CN" i="1" dirty="0">
                <a:ea typeface="宋体" charset="-122"/>
                <a:sym typeface="Monotype Sorts" pitchFamily="2" charset="2"/>
              </a:rPr>
              <a:t> </a:t>
            </a:r>
            <a:r>
              <a:rPr lang="en-US" altLang="zh-CN" dirty="0">
                <a:ea typeface="宋体" charset="-122"/>
                <a:sym typeface="Symbol" pitchFamily="18" charset="2"/>
              </a:rPr>
              <a:t></a:t>
            </a:r>
            <a:r>
              <a:rPr lang="en-US" altLang="zh-CN" dirty="0">
                <a:ea typeface="宋体" charset="-122"/>
                <a:sym typeface="Greek Symbols" pitchFamily="18" charset="2"/>
              </a:rPr>
              <a:t>, where </a:t>
            </a:r>
            <a:r>
              <a:rPr lang="en-US" altLang="zh-CN" dirty="0">
                <a:ea typeface="宋体" charset="-122"/>
                <a:sym typeface="Symbol" pitchFamily="18" charset="2"/>
              </a:rPr>
              <a:t></a:t>
            </a:r>
            <a:r>
              <a:rPr lang="en-US" altLang="zh-CN" dirty="0">
                <a:ea typeface="宋体" charset="-122"/>
                <a:sym typeface="Greek Symbols" pitchFamily="18" charset="2"/>
              </a:rPr>
              <a:t> </a:t>
            </a:r>
            <a:r>
              <a:rPr lang="en-US" altLang="zh-CN" dirty="0">
                <a:ea typeface="宋体" charset="-122"/>
                <a:sym typeface="Symbol" pitchFamily="18" charset="2"/>
              </a:rPr>
              <a:t> </a:t>
            </a:r>
            <a:r>
              <a:rPr lang="en-US" altLang="zh-CN" i="1" dirty="0">
                <a:ea typeface="宋体" charset="-122"/>
                <a:sym typeface="Symbol" pitchFamily="18" charset="2"/>
              </a:rPr>
              <a:t>R</a:t>
            </a:r>
            <a:r>
              <a:rPr lang="en-US" altLang="zh-CN" dirty="0">
                <a:ea typeface="宋体" charset="-122"/>
                <a:sym typeface="Symbol" pitchFamily="18" charset="2"/>
              </a:rPr>
              <a:t> and </a:t>
            </a:r>
            <a:r>
              <a:rPr lang="en-US" altLang="zh-CN" i="1" dirty="0">
                <a:ea typeface="宋体" charset="-122"/>
                <a:sym typeface="Greek Symbols" pitchFamily="18" charset="2"/>
              </a:rPr>
              <a:t> </a:t>
            </a:r>
            <a:r>
              <a:rPr lang="en-US" altLang="zh-CN" dirty="0">
                <a:ea typeface="宋体" charset="-122"/>
                <a:sym typeface="Symbol" pitchFamily="18" charset="2"/>
              </a:rPr>
              <a:t> </a:t>
            </a:r>
            <a:r>
              <a:rPr lang="en-US" altLang="zh-CN" i="1" dirty="0">
                <a:ea typeface="宋体" charset="-122"/>
                <a:sym typeface="Symbol" pitchFamily="18" charset="2"/>
              </a:rPr>
              <a:t>R, </a:t>
            </a:r>
            <a:r>
              <a:rPr lang="en-US" altLang="zh-CN" dirty="0">
                <a:ea typeface="宋体" charset="-122"/>
                <a:sym typeface="Symbol" pitchFamily="18" charset="2"/>
              </a:rPr>
              <a:t>at least one of the following hold:</a:t>
            </a:r>
          </a:p>
          <a:p>
            <a:pPr lvl="1"/>
            <a:r>
              <a:rPr lang="en-US" altLang="zh-CN" sz="1800" dirty="0">
                <a:ea typeface="宋体" charset="-122"/>
                <a:sym typeface="Symbol" pitchFamily="18" charset="2"/>
              </a:rPr>
              <a:t></a:t>
            </a:r>
            <a:r>
              <a:rPr lang="en-US" altLang="zh-CN" sz="1800" dirty="0">
                <a:ea typeface="宋体" charset="-122"/>
                <a:sym typeface="Greek Symbols" pitchFamily="18" charset="2"/>
              </a:rPr>
              <a:t> </a:t>
            </a:r>
            <a:r>
              <a:rPr lang="en-US" altLang="zh-CN" sz="1400" b="1" dirty="0">
                <a:ea typeface="宋体" charset="-122"/>
                <a:sym typeface="Symbol" pitchFamily="18" charset="2"/>
              </a:rPr>
              <a:t></a:t>
            </a:r>
            <a:r>
              <a:rPr lang="en-US" altLang="zh-CN" sz="1800" i="1" dirty="0">
                <a:ea typeface="宋体" charset="-122"/>
                <a:sym typeface="Monotype Sorts" pitchFamily="2" charset="2"/>
              </a:rPr>
              <a:t> </a:t>
            </a:r>
            <a:r>
              <a:rPr lang="en-US" altLang="zh-CN" sz="1800" dirty="0">
                <a:ea typeface="宋体" charset="-122"/>
                <a:sym typeface="Symbol" pitchFamily="18" charset="2"/>
              </a:rPr>
              <a:t></a:t>
            </a:r>
            <a:r>
              <a:rPr lang="en-US" altLang="zh-CN" sz="1800" dirty="0">
                <a:ea typeface="宋体" charset="-122"/>
                <a:sym typeface="Greek Symbols" pitchFamily="18" charset="2"/>
              </a:rPr>
              <a:t> is trivial (i.e., </a:t>
            </a:r>
            <a:r>
              <a:rPr lang="en-US" altLang="zh-CN" sz="1800" dirty="0">
                <a:ea typeface="宋体" charset="-122"/>
                <a:sym typeface="Symbol" pitchFamily="18" charset="2"/>
              </a:rPr>
              <a:t></a:t>
            </a:r>
            <a:r>
              <a:rPr lang="en-US" altLang="zh-CN" sz="1800" i="1" dirty="0">
                <a:ea typeface="宋体" charset="-122"/>
                <a:sym typeface="Greek Symbols" pitchFamily="18" charset="2"/>
              </a:rPr>
              <a:t> </a:t>
            </a:r>
            <a:r>
              <a:rPr lang="en-US" altLang="zh-CN" sz="1800" dirty="0">
                <a:ea typeface="宋体" charset="-122"/>
                <a:sym typeface="Symbol" pitchFamily="18" charset="2"/>
              </a:rPr>
              <a:t> </a:t>
            </a:r>
            <a:r>
              <a:rPr lang="en-US" altLang="zh-CN" sz="1800" dirty="0">
                <a:ea typeface="宋体" charset="-122"/>
                <a:sym typeface="Greek Symbols" pitchFamily="18" charset="2"/>
              </a:rPr>
              <a:t> or </a:t>
            </a:r>
            <a:r>
              <a:rPr lang="en-US" altLang="zh-CN" sz="1800" dirty="0">
                <a:ea typeface="宋体" charset="-122"/>
                <a:sym typeface="Symbol" pitchFamily="18" charset="2"/>
              </a:rPr>
              <a:t></a:t>
            </a:r>
            <a:r>
              <a:rPr lang="en-US" altLang="zh-CN" sz="1800" dirty="0">
                <a:ea typeface="宋体" charset="-122"/>
                <a:sym typeface="Greek Symbols" pitchFamily="18" charset="2"/>
              </a:rPr>
              <a:t> </a:t>
            </a:r>
            <a:r>
              <a:rPr lang="en-US" altLang="zh-CN" sz="1800" dirty="0">
                <a:ea typeface="宋体" charset="-122"/>
                <a:sym typeface="Symbol" pitchFamily="18" charset="2"/>
              </a:rPr>
              <a:t> </a:t>
            </a:r>
            <a:r>
              <a:rPr lang="en-US" altLang="zh-CN" sz="1800" i="1" dirty="0">
                <a:ea typeface="宋体" charset="-122"/>
                <a:sym typeface="Greek Symbols" pitchFamily="18" charset="2"/>
              </a:rPr>
              <a:t> = R)</a:t>
            </a:r>
          </a:p>
          <a:p>
            <a:pPr lvl="1"/>
            <a:r>
              <a:rPr lang="en-US" altLang="zh-CN" sz="1800" dirty="0">
                <a:ea typeface="宋体" charset="-122"/>
                <a:sym typeface="Symbol" pitchFamily="18" charset="2"/>
              </a:rPr>
              <a:t></a:t>
            </a:r>
            <a:r>
              <a:rPr lang="en-US" altLang="zh-CN" sz="1800" dirty="0">
                <a:ea typeface="宋体" charset="-122"/>
                <a:sym typeface="Greek Symbols" pitchFamily="18" charset="2"/>
              </a:rPr>
              <a:t> is a </a:t>
            </a:r>
            <a:r>
              <a:rPr lang="en-US" altLang="zh-CN" sz="1800" dirty="0" err="1">
                <a:ea typeface="宋体" charset="-122"/>
                <a:sym typeface="Greek Symbols" pitchFamily="18" charset="2"/>
              </a:rPr>
              <a:t>superkey</a:t>
            </a:r>
            <a:r>
              <a:rPr lang="en-US" altLang="zh-CN" sz="1800" dirty="0">
                <a:ea typeface="宋体" charset="-122"/>
                <a:sym typeface="Greek Symbols" pitchFamily="18" charset="2"/>
              </a:rPr>
              <a:t> for schema </a:t>
            </a:r>
            <a:r>
              <a:rPr lang="en-US" altLang="zh-CN" sz="1800" i="1" dirty="0">
                <a:ea typeface="宋体" charset="-122"/>
                <a:sym typeface="Greek Symbols" pitchFamily="18" charset="2"/>
              </a:rPr>
              <a:t>R</a:t>
            </a:r>
          </a:p>
          <a:p>
            <a:r>
              <a:rPr lang="en-US" altLang="zh-CN" dirty="0">
                <a:ea typeface="宋体" charset="-122"/>
                <a:sym typeface="Greek Symbols" pitchFamily="18" charset="2"/>
              </a:rPr>
              <a:t>If a relation is in </a:t>
            </a:r>
            <a:r>
              <a:rPr lang="en-US" altLang="zh-CN" dirty="0">
                <a:solidFill>
                  <a:srgbClr val="C00000"/>
                </a:solidFill>
                <a:ea typeface="宋体" charset="-122"/>
                <a:sym typeface="Greek Symbols" pitchFamily="18" charset="2"/>
              </a:rPr>
              <a:t>4NF it is in BCNF</a:t>
            </a:r>
          </a:p>
        </p:txBody>
      </p:sp>
      <p:grpSp>
        <p:nvGrpSpPr>
          <p:cNvPr id="31748" name="Group 5"/>
          <p:cNvGrpSpPr>
            <a:grpSpLocks/>
          </p:cNvGrpSpPr>
          <p:nvPr/>
        </p:nvGrpSpPr>
        <p:grpSpPr bwMode="auto">
          <a:xfrm>
            <a:off x="7108825" y="6642100"/>
            <a:ext cx="317500" cy="4763"/>
            <a:chOff x="2640" y="1301"/>
            <a:chExt cx="200" cy="3"/>
          </a:xfrm>
        </p:grpSpPr>
        <p:sp>
          <p:nvSpPr>
            <p:cNvPr id="31749" name="Line 6"/>
            <p:cNvSpPr>
              <a:spLocks noChangeShapeType="1"/>
            </p:cNvSpPr>
            <p:nvPr/>
          </p:nvSpPr>
          <p:spPr bwMode="auto">
            <a:xfrm flipV="1">
              <a:off x="2640" y="1301"/>
              <a:ext cx="136" cy="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1750" name="Line 7"/>
            <p:cNvSpPr>
              <a:spLocks noChangeShapeType="1"/>
            </p:cNvSpPr>
            <p:nvPr/>
          </p:nvSpPr>
          <p:spPr bwMode="auto">
            <a:xfrm>
              <a:off x="2704" y="1304"/>
              <a:ext cx="136"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spTree>
    <p:extLst>
      <p:ext uri="{BB962C8B-B14F-4D97-AF65-F5344CB8AC3E}">
        <p14:creationId xmlns:p14="http://schemas.microsoft.com/office/powerpoint/2010/main" val="221355616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p:txBody>
          <a:bodyPr/>
          <a:lstStyle/>
          <a:p>
            <a:pPr>
              <a:defRPr/>
            </a:pPr>
            <a:r>
              <a:rPr lang="en-US" altLang="zh-CN">
                <a:ea typeface="宋体" charset="-122"/>
              </a:rPr>
              <a:t>4NF Decomposition Algorithm</a:t>
            </a:r>
          </a:p>
        </p:txBody>
      </p:sp>
      <p:sp>
        <p:nvSpPr>
          <p:cNvPr id="32771" name="Rectangle 3"/>
          <p:cNvSpPr>
            <a:spLocks noGrp="1" noChangeArrowheads="1"/>
          </p:cNvSpPr>
          <p:nvPr>
            <p:ph type="body" idx="1"/>
          </p:nvPr>
        </p:nvSpPr>
        <p:spPr>
          <a:xfrm>
            <a:off x="571500" y="1114425"/>
            <a:ext cx="8043863" cy="4876800"/>
          </a:xfrm>
        </p:spPr>
        <p:txBody>
          <a:bodyPr/>
          <a:lstStyle/>
          <a:p>
            <a:pPr>
              <a:buFont typeface="Monotype Sorts" pitchFamily="2" charset="2"/>
              <a:buNone/>
            </a:pPr>
            <a:r>
              <a:rPr lang="zh-CN" altLang="en-US" i="1" dirty="0">
                <a:ea typeface="宋体" charset="-122"/>
              </a:rPr>
              <a:t>     </a:t>
            </a:r>
            <a:r>
              <a:rPr lang="en-US" altLang="zh-CN" i="1" dirty="0">
                <a:ea typeface="宋体" charset="-122"/>
              </a:rPr>
              <a:t>result:</a:t>
            </a:r>
            <a:r>
              <a:rPr lang="en-US" altLang="zh-CN" dirty="0">
                <a:ea typeface="宋体" charset="-122"/>
              </a:rPr>
              <a:t> = {</a:t>
            </a:r>
            <a:r>
              <a:rPr lang="en-US" altLang="zh-CN" i="1" dirty="0">
                <a:ea typeface="宋体" charset="-122"/>
              </a:rPr>
              <a:t>R</a:t>
            </a:r>
            <a:r>
              <a:rPr lang="en-US" altLang="zh-CN" dirty="0">
                <a:ea typeface="宋体" charset="-122"/>
              </a:rPr>
              <a:t>};</a:t>
            </a:r>
            <a:br>
              <a:rPr lang="en-US" altLang="zh-CN" dirty="0">
                <a:ea typeface="宋体" charset="-122"/>
              </a:rPr>
            </a:br>
            <a:r>
              <a:rPr lang="en-US" altLang="zh-CN" i="1" dirty="0">
                <a:ea typeface="宋体" charset="-122"/>
              </a:rPr>
              <a:t>done</a:t>
            </a:r>
            <a:r>
              <a:rPr lang="en-US" altLang="zh-CN" dirty="0">
                <a:ea typeface="宋体" charset="-122"/>
              </a:rPr>
              <a:t> := false;</a:t>
            </a:r>
            <a:br>
              <a:rPr lang="en-US" altLang="zh-CN" dirty="0">
                <a:ea typeface="宋体" charset="-122"/>
              </a:rPr>
            </a:br>
            <a:r>
              <a:rPr lang="en-US" altLang="zh-CN" i="1" dirty="0">
                <a:ea typeface="宋体" charset="-122"/>
              </a:rPr>
              <a:t>compute D</a:t>
            </a:r>
            <a:r>
              <a:rPr lang="en-US" altLang="zh-CN" baseline="30000" dirty="0">
                <a:ea typeface="宋体" charset="-122"/>
              </a:rPr>
              <a:t>+</a:t>
            </a:r>
            <a:r>
              <a:rPr lang="en-US" altLang="zh-CN" dirty="0">
                <a:ea typeface="宋体" charset="-122"/>
              </a:rPr>
              <a:t>;</a:t>
            </a:r>
            <a:br>
              <a:rPr lang="en-US" altLang="zh-CN" dirty="0">
                <a:ea typeface="宋体" charset="-122"/>
              </a:rPr>
            </a:br>
            <a:r>
              <a:rPr lang="en-US" altLang="zh-CN" dirty="0">
                <a:ea typeface="宋体" charset="-122"/>
              </a:rPr>
              <a:t>Let D</a:t>
            </a:r>
            <a:r>
              <a:rPr lang="en-US" altLang="zh-CN" sz="2400" baseline="-25000" dirty="0">
                <a:ea typeface="宋体" charset="-122"/>
              </a:rPr>
              <a:t>i</a:t>
            </a:r>
            <a:r>
              <a:rPr lang="en-US" altLang="zh-CN" dirty="0">
                <a:ea typeface="宋体" charset="-122"/>
              </a:rPr>
              <a:t> denote the restriction of D</a:t>
            </a:r>
            <a:r>
              <a:rPr lang="en-US" altLang="zh-CN" baseline="30000" dirty="0">
                <a:ea typeface="宋体" charset="-122"/>
              </a:rPr>
              <a:t>+</a:t>
            </a:r>
            <a:r>
              <a:rPr lang="en-US" altLang="zh-CN" dirty="0">
                <a:ea typeface="宋体" charset="-122"/>
              </a:rPr>
              <a:t> to </a:t>
            </a:r>
            <a:r>
              <a:rPr lang="en-US" altLang="zh-CN" dirty="0" err="1">
                <a:ea typeface="宋体" charset="-122"/>
              </a:rPr>
              <a:t>R</a:t>
            </a:r>
            <a:r>
              <a:rPr lang="en-US" altLang="zh-CN" sz="2400" baseline="-25000" dirty="0" err="1">
                <a:ea typeface="宋体" charset="-122"/>
              </a:rPr>
              <a:t>i</a:t>
            </a:r>
            <a:endParaRPr lang="en-US" altLang="zh-CN" sz="2400" baseline="-25000" dirty="0">
              <a:ea typeface="宋体" charset="-122"/>
            </a:endParaRPr>
          </a:p>
          <a:p>
            <a:pPr>
              <a:buFont typeface="Monotype Sorts" pitchFamily="2" charset="2"/>
              <a:buNone/>
            </a:pPr>
            <a:r>
              <a:rPr lang="en-US" altLang="zh-CN" b="1" dirty="0">
                <a:ea typeface="宋体" charset="-122"/>
              </a:rPr>
              <a:t>    while </a:t>
            </a:r>
            <a:r>
              <a:rPr lang="en-US" altLang="zh-CN" dirty="0">
                <a:ea typeface="宋体" charset="-122"/>
              </a:rPr>
              <a:t>(</a:t>
            </a:r>
            <a:r>
              <a:rPr lang="en-US" altLang="zh-CN" b="1" dirty="0">
                <a:ea typeface="宋体" charset="-122"/>
              </a:rPr>
              <a:t>not </a:t>
            </a:r>
            <a:r>
              <a:rPr lang="en-US" altLang="zh-CN" i="1" dirty="0">
                <a:ea typeface="宋体" charset="-122"/>
              </a:rPr>
              <a:t>done</a:t>
            </a:r>
            <a:r>
              <a:rPr lang="en-US" altLang="zh-CN" dirty="0">
                <a:ea typeface="宋体" charset="-122"/>
              </a:rPr>
              <a:t>) </a:t>
            </a:r>
            <a:br>
              <a:rPr lang="en-US" altLang="zh-CN" dirty="0">
                <a:ea typeface="宋体" charset="-122"/>
              </a:rPr>
            </a:br>
            <a:r>
              <a:rPr lang="en-US" altLang="zh-CN" dirty="0">
                <a:ea typeface="宋体" charset="-122"/>
              </a:rPr>
              <a:t>    </a:t>
            </a:r>
            <a:r>
              <a:rPr lang="en-US" altLang="zh-CN" b="1" dirty="0">
                <a:ea typeface="宋体" charset="-122"/>
              </a:rPr>
              <a:t>if </a:t>
            </a:r>
            <a:r>
              <a:rPr lang="en-US" altLang="zh-CN" dirty="0">
                <a:ea typeface="宋体" charset="-122"/>
              </a:rPr>
              <a:t>(there is a schema </a:t>
            </a:r>
            <a:r>
              <a:rPr lang="en-US" altLang="zh-CN" b="1" dirty="0" err="1">
                <a:ea typeface="宋体" charset="-122"/>
              </a:rPr>
              <a:t>R</a:t>
            </a:r>
            <a:r>
              <a:rPr lang="en-US" altLang="zh-CN" baseline="-25000" dirty="0" err="1">
                <a:ea typeface="宋体" charset="-122"/>
              </a:rPr>
              <a:t>i</a:t>
            </a:r>
            <a:r>
              <a:rPr lang="en-US" altLang="zh-CN" dirty="0">
                <a:ea typeface="宋体" charset="-122"/>
              </a:rPr>
              <a:t> in </a:t>
            </a:r>
            <a:r>
              <a:rPr lang="en-US" altLang="zh-CN" i="1" dirty="0">
                <a:ea typeface="宋体" charset="-122"/>
              </a:rPr>
              <a:t>result </a:t>
            </a:r>
            <a:r>
              <a:rPr lang="en-US" altLang="zh-CN" dirty="0">
                <a:ea typeface="宋体" charset="-122"/>
              </a:rPr>
              <a:t>that is not in 4NF) </a:t>
            </a:r>
            <a:r>
              <a:rPr lang="en-US" altLang="zh-CN" b="1" dirty="0">
                <a:ea typeface="宋体" charset="-122"/>
              </a:rPr>
              <a:t>then</a:t>
            </a:r>
            <a:br>
              <a:rPr lang="en-US" altLang="zh-CN" b="1" dirty="0">
                <a:ea typeface="宋体" charset="-122"/>
              </a:rPr>
            </a:br>
            <a:r>
              <a:rPr lang="en-US" altLang="zh-CN" b="1" dirty="0">
                <a:ea typeface="宋体" charset="-122"/>
              </a:rPr>
              <a:t>       begin</a:t>
            </a:r>
            <a:endParaRPr lang="en-US" altLang="zh-CN" dirty="0">
              <a:ea typeface="宋体" charset="-122"/>
            </a:endParaRPr>
          </a:p>
          <a:p>
            <a:pPr>
              <a:buFont typeface="Monotype Sorts" pitchFamily="2" charset="2"/>
              <a:buNone/>
            </a:pPr>
            <a:r>
              <a:rPr lang="en-US" altLang="zh-CN" dirty="0">
                <a:ea typeface="宋体" charset="-122"/>
              </a:rPr>
              <a:t>		 let </a:t>
            </a:r>
            <a:r>
              <a:rPr lang="en-US" altLang="zh-CN" dirty="0">
                <a:ea typeface="宋体" charset="-122"/>
                <a:sym typeface="Symbol" pitchFamily="18" charset="2"/>
              </a:rPr>
              <a:t> </a:t>
            </a:r>
            <a:r>
              <a:rPr lang="en-US" altLang="zh-CN" sz="1600" b="1" dirty="0">
                <a:ea typeface="宋体" charset="-122"/>
                <a:sym typeface="Symbol" pitchFamily="18" charset="2"/>
              </a:rPr>
              <a:t></a:t>
            </a:r>
            <a:r>
              <a:rPr lang="en-US" altLang="zh-CN" dirty="0">
                <a:ea typeface="宋体" charset="-122"/>
                <a:sym typeface="Symbol" pitchFamily="18" charset="2"/>
              </a:rPr>
              <a:t>  be a nontrivial multivalued dependency that holds</a:t>
            </a:r>
            <a:br>
              <a:rPr lang="en-US" altLang="zh-CN" dirty="0">
                <a:ea typeface="宋体" charset="-122"/>
                <a:sym typeface="Symbol" pitchFamily="18" charset="2"/>
              </a:rPr>
            </a:br>
            <a:r>
              <a:rPr lang="en-US" altLang="zh-CN" dirty="0">
                <a:ea typeface="宋体" charset="-122"/>
                <a:sym typeface="Symbol" pitchFamily="18" charset="2"/>
              </a:rPr>
              <a:t>            on </a:t>
            </a:r>
            <a:r>
              <a:rPr lang="en-US" altLang="zh-CN" i="1" dirty="0" err="1">
                <a:ea typeface="宋体" charset="-122"/>
                <a:sym typeface="Symbol" pitchFamily="18" charset="2"/>
              </a:rPr>
              <a:t>R</a:t>
            </a:r>
            <a:r>
              <a:rPr lang="en-US" altLang="zh-CN" baseline="-25000" dirty="0" err="1">
                <a:ea typeface="宋体" charset="-122"/>
                <a:sym typeface="Symbol" pitchFamily="18" charset="2"/>
              </a:rPr>
              <a:t>i</a:t>
            </a:r>
            <a:r>
              <a:rPr lang="en-US" altLang="zh-CN" dirty="0">
                <a:ea typeface="宋体" charset="-122"/>
                <a:sym typeface="Symbol" pitchFamily="18" charset="2"/>
              </a:rPr>
              <a:t> such that   </a:t>
            </a:r>
            <a:r>
              <a:rPr lang="en-US" altLang="zh-CN" i="1" dirty="0" err="1">
                <a:ea typeface="宋体" charset="-122"/>
                <a:sym typeface="Symbol" pitchFamily="18" charset="2"/>
              </a:rPr>
              <a:t>R</a:t>
            </a:r>
            <a:r>
              <a:rPr lang="en-US" altLang="zh-CN" i="1" baseline="-25000" dirty="0" err="1">
                <a:ea typeface="宋体" charset="-122"/>
                <a:sym typeface="Symbol" pitchFamily="18" charset="2"/>
              </a:rPr>
              <a:t>i</a:t>
            </a:r>
            <a:r>
              <a:rPr lang="en-US" altLang="zh-CN" i="1" baseline="-25000" dirty="0">
                <a:ea typeface="宋体" charset="-122"/>
                <a:sym typeface="Symbol" pitchFamily="18" charset="2"/>
              </a:rPr>
              <a:t>  </a:t>
            </a:r>
            <a:r>
              <a:rPr lang="en-US" altLang="zh-CN" dirty="0">
                <a:ea typeface="宋体" charset="-122"/>
                <a:sym typeface="Symbol" pitchFamily="18" charset="2"/>
              </a:rPr>
              <a:t>is not in </a:t>
            </a:r>
            <a:r>
              <a:rPr lang="en-US" altLang="zh-CN" i="1" dirty="0">
                <a:ea typeface="宋体" charset="-122"/>
              </a:rPr>
              <a:t>D</a:t>
            </a:r>
            <a:r>
              <a:rPr lang="en-US" altLang="zh-CN" sz="2400" baseline="-25000" dirty="0">
                <a:ea typeface="宋体" charset="-122"/>
              </a:rPr>
              <a:t>i</a:t>
            </a:r>
            <a:r>
              <a:rPr lang="en-US" altLang="zh-CN" dirty="0">
                <a:ea typeface="宋体" charset="-122"/>
              </a:rPr>
              <a:t>, and </a:t>
            </a:r>
            <a:r>
              <a:rPr lang="en-US" altLang="zh-CN" dirty="0">
                <a:ea typeface="宋体" charset="-122"/>
                <a:sym typeface="Symbol" pitchFamily="18" charset="2"/>
              </a:rPr>
              <a:t>; </a:t>
            </a:r>
            <a:br>
              <a:rPr lang="en-US" altLang="zh-CN" dirty="0">
                <a:ea typeface="宋体" charset="-122"/>
                <a:sym typeface="Symbol" pitchFamily="18" charset="2"/>
              </a:rPr>
            </a:br>
            <a:r>
              <a:rPr lang="en-US" altLang="zh-CN" dirty="0">
                <a:ea typeface="宋体" charset="-122"/>
                <a:sym typeface="Symbol" pitchFamily="18" charset="2"/>
              </a:rPr>
              <a:t>          </a:t>
            </a:r>
            <a:r>
              <a:rPr lang="en-US" altLang="zh-CN" i="1" dirty="0">
                <a:ea typeface="宋体" charset="-122"/>
                <a:sym typeface="Symbol" pitchFamily="18" charset="2"/>
              </a:rPr>
              <a:t>result </a:t>
            </a:r>
            <a:r>
              <a:rPr lang="en-US" altLang="zh-CN" dirty="0">
                <a:ea typeface="宋体" charset="-122"/>
                <a:sym typeface="Symbol" pitchFamily="18" charset="2"/>
              </a:rPr>
              <a:t>:=  (</a:t>
            </a:r>
            <a:r>
              <a:rPr lang="en-US" altLang="zh-CN" i="1" dirty="0">
                <a:ea typeface="宋体" charset="-122"/>
                <a:sym typeface="Symbol" pitchFamily="18" charset="2"/>
              </a:rPr>
              <a:t>result </a:t>
            </a:r>
            <a:r>
              <a:rPr lang="en-US" altLang="zh-CN" dirty="0">
                <a:ea typeface="宋体" charset="-122"/>
                <a:sym typeface="Symbol" pitchFamily="18" charset="2"/>
              </a:rPr>
              <a:t>- </a:t>
            </a:r>
            <a:r>
              <a:rPr lang="en-US" altLang="zh-CN" i="1" dirty="0" err="1">
                <a:ea typeface="宋体" charset="-122"/>
                <a:sym typeface="Symbol" pitchFamily="18" charset="2"/>
              </a:rPr>
              <a:t>R</a:t>
            </a:r>
            <a:r>
              <a:rPr lang="en-US" altLang="zh-CN" i="1" baseline="-25000" dirty="0" err="1">
                <a:ea typeface="宋体" charset="-122"/>
                <a:sym typeface="Symbol" pitchFamily="18" charset="2"/>
              </a:rPr>
              <a:t>i</a:t>
            </a:r>
            <a:r>
              <a:rPr lang="en-US" altLang="zh-CN" dirty="0">
                <a:ea typeface="宋体" charset="-122"/>
                <a:sym typeface="Symbol" pitchFamily="18" charset="2"/>
              </a:rPr>
              <a:t>)  (</a:t>
            </a:r>
            <a:r>
              <a:rPr lang="en-US" altLang="zh-CN" i="1" dirty="0" err="1">
                <a:ea typeface="宋体" charset="-122"/>
                <a:sym typeface="Symbol" pitchFamily="18" charset="2"/>
              </a:rPr>
              <a:t>R</a:t>
            </a:r>
            <a:r>
              <a:rPr lang="en-US" altLang="zh-CN" i="1" baseline="-25000" dirty="0" err="1">
                <a:ea typeface="宋体" charset="-122"/>
                <a:sym typeface="Symbol" pitchFamily="18" charset="2"/>
              </a:rPr>
              <a:t>i</a:t>
            </a:r>
            <a:r>
              <a:rPr lang="en-US" altLang="zh-CN" baseline="-25000" dirty="0">
                <a:ea typeface="宋体" charset="-122"/>
                <a:sym typeface="Symbol" pitchFamily="18" charset="2"/>
              </a:rPr>
              <a:t> </a:t>
            </a:r>
            <a:r>
              <a:rPr lang="en-US" altLang="zh-CN" dirty="0">
                <a:ea typeface="宋体" charset="-122"/>
                <a:sym typeface="Symbol" pitchFamily="18" charset="2"/>
              </a:rPr>
              <a:t>- )   (, ); </a:t>
            </a:r>
            <a:br>
              <a:rPr lang="en-US" altLang="zh-CN" dirty="0">
                <a:ea typeface="宋体" charset="-122"/>
                <a:sym typeface="Symbol" pitchFamily="18" charset="2"/>
              </a:rPr>
            </a:br>
            <a:r>
              <a:rPr lang="en-US" altLang="zh-CN" b="1" dirty="0">
                <a:ea typeface="宋体" charset="-122"/>
                <a:sym typeface="Symbol" pitchFamily="18" charset="2"/>
              </a:rPr>
              <a:t>       end</a:t>
            </a:r>
            <a:br>
              <a:rPr lang="en-US" altLang="zh-CN" dirty="0">
                <a:ea typeface="宋体" charset="-122"/>
                <a:sym typeface="Symbol" pitchFamily="18" charset="2"/>
              </a:rPr>
            </a:br>
            <a:r>
              <a:rPr lang="en-US" altLang="zh-CN" b="1" dirty="0">
                <a:ea typeface="宋体" charset="-122"/>
                <a:sym typeface="Symbol" pitchFamily="18" charset="2"/>
              </a:rPr>
              <a:t>    else </a:t>
            </a:r>
            <a:r>
              <a:rPr lang="en-US" altLang="zh-CN" i="1" dirty="0">
                <a:ea typeface="宋体" charset="-122"/>
                <a:sym typeface="Symbol" pitchFamily="18" charset="2"/>
              </a:rPr>
              <a:t>done</a:t>
            </a:r>
            <a:r>
              <a:rPr lang="en-US" altLang="zh-CN" dirty="0">
                <a:ea typeface="宋体" charset="-122"/>
                <a:sym typeface="Symbol" pitchFamily="18" charset="2"/>
              </a:rPr>
              <a:t>:= true;</a:t>
            </a:r>
          </a:p>
          <a:p>
            <a:pPr>
              <a:buFont typeface="Monotype Sorts" pitchFamily="2" charset="2"/>
              <a:buNone/>
            </a:pPr>
            <a:r>
              <a:rPr lang="en-US" altLang="zh-CN" dirty="0">
                <a:ea typeface="宋体" charset="-122"/>
                <a:sym typeface="Symbol" pitchFamily="18" charset="2"/>
              </a:rPr>
              <a:t>Note: each </a:t>
            </a:r>
            <a:r>
              <a:rPr lang="en-US" altLang="zh-CN" i="1" dirty="0" err="1">
                <a:ea typeface="宋体" charset="-122"/>
                <a:sym typeface="Symbol" pitchFamily="18" charset="2"/>
              </a:rPr>
              <a:t>R</a:t>
            </a:r>
            <a:r>
              <a:rPr lang="en-US" altLang="zh-CN" i="1" baseline="-25000" dirty="0" err="1">
                <a:ea typeface="宋体" charset="-122"/>
                <a:sym typeface="Symbol" pitchFamily="18" charset="2"/>
              </a:rPr>
              <a:t>i</a:t>
            </a:r>
            <a:r>
              <a:rPr lang="en-US" altLang="zh-CN" i="1" dirty="0">
                <a:ea typeface="宋体" charset="-122"/>
                <a:sym typeface="Symbol" pitchFamily="18" charset="2"/>
              </a:rPr>
              <a:t> </a:t>
            </a:r>
            <a:r>
              <a:rPr lang="en-US" altLang="zh-CN" dirty="0">
                <a:ea typeface="宋体" charset="-122"/>
                <a:sym typeface="Symbol" pitchFamily="18" charset="2"/>
              </a:rPr>
              <a:t>is in 4NF, and decomposition is lossless-join</a:t>
            </a:r>
          </a:p>
        </p:txBody>
      </p:sp>
      <p:grpSp>
        <p:nvGrpSpPr>
          <p:cNvPr id="32772" name="Group 4"/>
          <p:cNvGrpSpPr>
            <a:grpSpLocks/>
          </p:cNvGrpSpPr>
          <p:nvPr/>
        </p:nvGrpSpPr>
        <p:grpSpPr bwMode="auto">
          <a:xfrm>
            <a:off x="8348663" y="6477000"/>
            <a:ext cx="317500" cy="4763"/>
            <a:chOff x="2640" y="1301"/>
            <a:chExt cx="200" cy="3"/>
          </a:xfrm>
        </p:grpSpPr>
        <p:sp>
          <p:nvSpPr>
            <p:cNvPr id="32773" name="Line 5"/>
            <p:cNvSpPr>
              <a:spLocks noChangeShapeType="1"/>
            </p:cNvSpPr>
            <p:nvPr/>
          </p:nvSpPr>
          <p:spPr bwMode="auto">
            <a:xfrm flipV="1">
              <a:off x="2640" y="1301"/>
              <a:ext cx="136" cy="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2774" name="Line 6"/>
            <p:cNvSpPr>
              <a:spLocks noChangeShapeType="1"/>
            </p:cNvSpPr>
            <p:nvPr/>
          </p:nvSpPr>
          <p:spPr bwMode="auto">
            <a:xfrm>
              <a:off x="2704" y="1304"/>
              <a:ext cx="136"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sp>
        <p:nvSpPr>
          <p:cNvPr id="2" name="云形 1"/>
          <p:cNvSpPr/>
          <p:nvPr/>
        </p:nvSpPr>
        <p:spPr bwMode="auto">
          <a:xfrm>
            <a:off x="6701831" y="1327868"/>
            <a:ext cx="2289769" cy="1001864"/>
          </a:xfrm>
          <a:prstGeom prst="cloud">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altLang="zh-CN" dirty="0">
                <a:solidFill>
                  <a:srgbClr val="C00000"/>
                </a:solidFill>
              </a:rPr>
              <a:t>Same as BCNF </a:t>
            </a:r>
            <a:br>
              <a:rPr lang="en-US" altLang="zh-CN" dirty="0">
                <a:solidFill>
                  <a:srgbClr val="C00000"/>
                </a:solidFill>
              </a:rPr>
            </a:br>
            <a:r>
              <a:rPr lang="en-US" altLang="zh-CN" dirty="0">
                <a:solidFill>
                  <a:srgbClr val="C00000"/>
                </a:solidFill>
              </a:rPr>
              <a:t>decomposition</a:t>
            </a:r>
            <a:endParaRPr kumimoji="0" lang="zh-CN" altLang="en-US" sz="1800" b="0" i="0" u="none" strike="noStrike" cap="none" normalizeH="0" baseline="0" dirty="0">
              <a:ln>
                <a:noFill/>
              </a:ln>
              <a:solidFill>
                <a:srgbClr val="C00000"/>
              </a:solidFill>
              <a:effectLst/>
            </a:endParaRPr>
          </a:p>
        </p:txBody>
      </p:sp>
    </p:spTree>
    <p:extLst>
      <p:ext uri="{BB962C8B-B14F-4D97-AF65-F5344CB8AC3E}">
        <p14:creationId xmlns:p14="http://schemas.microsoft.com/office/powerpoint/2010/main" val="290561107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2"/>
          <p:cNvSpPr>
            <a:spLocks noGrp="1" noChangeArrowheads="1"/>
          </p:cNvSpPr>
          <p:nvPr>
            <p:ph type="title"/>
          </p:nvPr>
        </p:nvSpPr>
        <p:spPr>
          <a:xfrm>
            <a:off x="552450" y="381000"/>
            <a:ext cx="8077200" cy="609600"/>
          </a:xfrm>
        </p:spPr>
        <p:txBody>
          <a:bodyPr/>
          <a:lstStyle/>
          <a:p>
            <a:pPr>
              <a:defRPr/>
            </a:pPr>
            <a:r>
              <a:rPr lang="en-US" altLang="zh-CN">
                <a:ea typeface="宋体" charset="-122"/>
              </a:rPr>
              <a:t>Other Normal Forms</a:t>
            </a:r>
          </a:p>
        </p:txBody>
      </p:sp>
      <p:sp>
        <p:nvSpPr>
          <p:cNvPr id="33795" name="Rectangle 3"/>
          <p:cNvSpPr>
            <a:spLocks noGrp="1" noChangeArrowheads="1"/>
          </p:cNvSpPr>
          <p:nvPr>
            <p:ph type="body" idx="1"/>
          </p:nvPr>
        </p:nvSpPr>
        <p:spPr>
          <a:xfrm>
            <a:off x="571500" y="1495425"/>
            <a:ext cx="7848600" cy="4310063"/>
          </a:xfrm>
        </p:spPr>
        <p:txBody>
          <a:bodyPr/>
          <a:lstStyle/>
          <a:p>
            <a:pPr>
              <a:lnSpc>
                <a:spcPct val="90000"/>
              </a:lnSpc>
            </a:pPr>
            <a:r>
              <a:rPr lang="en-US" altLang="zh-CN" b="1" dirty="0">
                <a:ea typeface="宋体" charset="-122"/>
              </a:rPr>
              <a:t>2NF</a:t>
            </a:r>
          </a:p>
          <a:p>
            <a:pPr lvl="1">
              <a:lnSpc>
                <a:spcPct val="90000"/>
              </a:lnSpc>
            </a:pPr>
            <a:r>
              <a:rPr lang="en-US" altLang="zh-CN" sz="1800" dirty="0">
                <a:solidFill>
                  <a:schemeClr val="tx2"/>
                </a:solidFill>
                <a:ea typeface="宋体" charset="-122"/>
              </a:rPr>
              <a:t>Non key-attributes</a:t>
            </a:r>
            <a:r>
              <a:rPr lang="en-US" altLang="zh-CN" sz="1800" dirty="0">
                <a:ea typeface="宋体" charset="-122"/>
              </a:rPr>
              <a:t> are required to be </a:t>
            </a:r>
            <a:r>
              <a:rPr lang="en-US" altLang="zh-CN" sz="1800" dirty="0">
                <a:solidFill>
                  <a:schemeClr val="tx2"/>
                </a:solidFill>
                <a:ea typeface="宋体" charset="-122"/>
              </a:rPr>
              <a:t>NOT partially</a:t>
            </a:r>
            <a:r>
              <a:rPr lang="en-US" altLang="zh-CN" sz="1800" dirty="0">
                <a:ea typeface="宋体" charset="-122"/>
              </a:rPr>
              <a:t> dependent with candidate key, and can be dependent with other attributes.</a:t>
            </a:r>
          </a:p>
          <a:p>
            <a:pPr lvl="2">
              <a:lnSpc>
                <a:spcPct val="90000"/>
              </a:lnSpc>
            </a:pPr>
            <a:r>
              <a:rPr lang="en-US" altLang="zh-CN" sz="1800" dirty="0">
                <a:ea typeface="宋体" charset="-122"/>
                <a:sym typeface="Greek Symbols" pitchFamily="18" charset="2"/>
              </a:rPr>
              <a:t>Example 1: AB -&gt; D, </a:t>
            </a:r>
            <a:r>
              <a:rPr lang="en-US" altLang="zh-CN" sz="1800" dirty="0">
                <a:solidFill>
                  <a:srgbClr val="C00000"/>
                </a:solidFill>
                <a:ea typeface="宋体" charset="-122"/>
                <a:sym typeface="Greek Symbols" pitchFamily="18" charset="2"/>
              </a:rPr>
              <a:t>A-&gt; C</a:t>
            </a:r>
            <a:r>
              <a:rPr lang="en-US" altLang="zh-CN" sz="1800" dirty="0">
                <a:ea typeface="宋体" charset="-122"/>
                <a:sym typeface="Greek Symbols" pitchFamily="18" charset="2"/>
              </a:rPr>
              <a:t>     is not 2NF</a:t>
            </a:r>
          </a:p>
          <a:p>
            <a:pPr lvl="2">
              <a:lnSpc>
                <a:spcPct val="90000"/>
              </a:lnSpc>
            </a:pPr>
            <a:r>
              <a:rPr lang="en-US" altLang="zh-CN" sz="1800" dirty="0">
                <a:ea typeface="宋体" charset="-122"/>
                <a:sym typeface="Greek Symbols" pitchFamily="18" charset="2"/>
              </a:rPr>
              <a:t>Example 2: A-&gt; B, </a:t>
            </a:r>
            <a:r>
              <a:rPr lang="en-US" altLang="zh-CN" sz="1800" dirty="0">
                <a:solidFill>
                  <a:srgbClr val="00B050"/>
                </a:solidFill>
                <a:ea typeface="宋体" charset="-122"/>
                <a:sym typeface="Greek Symbols" pitchFamily="18" charset="2"/>
              </a:rPr>
              <a:t>B-&gt; C</a:t>
            </a:r>
            <a:r>
              <a:rPr lang="en-US" altLang="zh-CN" sz="1800" dirty="0">
                <a:ea typeface="宋体" charset="-122"/>
                <a:sym typeface="Greek Symbols" pitchFamily="18" charset="2"/>
              </a:rPr>
              <a:t>        is 2NF but not 3NF/BCNF</a:t>
            </a:r>
          </a:p>
          <a:p>
            <a:pPr>
              <a:lnSpc>
                <a:spcPct val="90000"/>
              </a:lnSpc>
            </a:pPr>
            <a:r>
              <a:rPr lang="en-US" altLang="zh-CN" b="1" dirty="0">
                <a:ea typeface="宋体" charset="-122"/>
              </a:rPr>
              <a:t>1NF/2NF/3NF/BCNF</a:t>
            </a:r>
          </a:p>
          <a:p>
            <a:pPr lvl="1">
              <a:lnSpc>
                <a:spcPct val="90000"/>
              </a:lnSpc>
            </a:pPr>
            <a:r>
              <a:rPr lang="en-US" altLang="zh-CN" sz="1800" b="1" dirty="0">
                <a:ea typeface="宋体" charset="-122"/>
              </a:rPr>
              <a:t>1NF: </a:t>
            </a:r>
            <a:r>
              <a:rPr lang="en-US" altLang="zh-CN" sz="1800" dirty="0">
                <a:ea typeface="宋体" charset="-122"/>
              </a:rPr>
              <a:t>Does not have any requirement on functional dependency. </a:t>
            </a:r>
          </a:p>
          <a:p>
            <a:pPr lvl="1">
              <a:lnSpc>
                <a:spcPct val="90000"/>
              </a:lnSpc>
            </a:pPr>
            <a:r>
              <a:rPr lang="en-US" altLang="zh-CN" sz="1800" b="1" dirty="0">
                <a:ea typeface="宋体" charset="-122"/>
              </a:rPr>
              <a:t>2NF: </a:t>
            </a:r>
            <a:r>
              <a:rPr lang="en-US" altLang="zh-CN" sz="1800" dirty="0">
                <a:solidFill>
                  <a:schemeClr val="tx2"/>
                </a:solidFill>
                <a:ea typeface="宋体" charset="-122"/>
              </a:rPr>
              <a:t>Non key-attributes</a:t>
            </a:r>
            <a:r>
              <a:rPr lang="en-US" altLang="zh-CN" sz="1800" dirty="0">
                <a:ea typeface="宋体" charset="-122"/>
              </a:rPr>
              <a:t> are required to be </a:t>
            </a:r>
            <a:r>
              <a:rPr lang="en-US" altLang="zh-CN" sz="1800" dirty="0">
                <a:solidFill>
                  <a:schemeClr val="tx2"/>
                </a:solidFill>
                <a:ea typeface="宋体" charset="-122"/>
              </a:rPr>
              <a:t>NOT partially</a:t>
            </a:r>
            <a:r>
              <a:rPr lang="en-US" altLang="zh-CN" sz="1800" dirty="0">
                <a:ea typeface="宋体" charset="-122"/>
              </a:rPr>
              <a:t> dependent with candidate </a:t>
            </a:r>
            <a:r>
              <a:rPr lang="en-US" altLang="zh-CN" dirty="0">
                <a:ea typeface="宋体" charset="-122"/>
              </a:rPr>
              <a:t>key; no restriction to key-attribute.</a:t>
            </a:r>
            <a:endParaRPr lang="en-US" altLang="zh-CN" sz="1800" dirty="0">
              <a:ea typeface="宋体" charset="-122"/>
            </a:endParaRPr>
          </a:p>
          <a:p>
            <a:pPr lvl="1">
              <a:lnSpc>
                <a:spcPct val="90000"/>
              </a:lnSpc>
            </a:pPr>
            <a:r>
              <a:rPr lang="en-US" altLang="zh-CN" sz="1800" b="1" dirty="0">
                <a:ea typeface="宋体" charset="-122"/>
              </a:rPr>
              <a:t>3NF: </a:t>
            </a:r>
            <a:r>
              <a:rPr lang="en-US" altLang="zh-CN" sz="1800" dirty="0">
                <a:solidFill>
                  <a:schemeClr val="tx2"/>
                </a:solidFill>
                <a:ea typeface="宋体" charset="-122"/>
              </a:rPr>
              <a:t>ALL non key-attributes</a:t>
            </a:r>
            <a:r>
              <a:rPr lang="en-US" altLang="zh-CN" sz="1800" dirty="0">
                <a:ea typeface="宋体" charset="-122"/>
              </a:rPr>
              <a:t> are required to be dependent with candidate key,  no restriction to key-attribute.</a:t>
            </a:r>
          </a:p>
          <a:p>
            <a:pPr lvl="1">
              <a:lnSpc>
                <a:spcPct val="90000"/>
              </a:lnSpc>
            </a:pPr>
            <a:r>
              <a:rPr lang="en-US" altLang="zh-CN" sz="1800" b="1" dirty="0">
                <a:ea typeface="宋体" charset="-122"/>
              </a:rPr>
              <a:t>BCNF: </a:t>
            </a:r>
            <a:r>
              <a:rPr lang="en-US" altLang="zh-CN" sz="1800" dirty="0">
                <a:solidFill>
                  <a:schemeClr val="tx2"/>
                </a:solidFill>
                <a:ea typeface="宋体" charset="-122"/>
              </a:rPr>
              <a:t>ALL</a:t>
            </a:r>
            <a:r>
              <a:rPr lang="en-US" altLang="zh-CN" sz="1800" dirty="0">
                <a:ea typeface="宋体" charset="-122"/>
              </a:rPr>
              <a:t> attributes are required to be dependent with candidate key.</a:t>
            </a:r>
          </a:p>
        </p:txBody>
      </p:sp>
    </p:spTree>
    <p:extLst>
      <p:ext uri="{BB962C8B-B14F-4D97-AF65-F5344CB8AC3E}">
        <p14:creationId xmlns:p14="http://schemas.microsoft.com/office/powerpoint/2010/main" val="293106917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a:spLocks noGrp="1" noChangeArrowheads="1"/>
          </p:cNvSpPr>
          <p:nvPr>
            <p:ph type="title"/>
          </p:nvPr>
        </p:nvSpPr>
        <p:spPr>
          <a:xfrm>
            <a:off x="552450" y="381000"/>
            <a:ext cx="8077200" cy="609600"/>
          </a:xfrm>
        </p:spPr>
        <p:txBody>
          <a:bodyPr/>
          <a:lstStyle/>
          <a:p>
            <a:pPr>
              <a:defRPr/>
            </a:pPr>
            <a:r>
              <a:rPr lang="en-US" altLang="zh-CN" dirty="0">
                <a:ea typeface="宋体" charset="-122"/>
              </a:rPr>
              <a:t>Further Normal Forms</a:t>
            </a:r>
          </a:p>
        </p:txBody>
      </p:sp>
      <p:sp>
        <p:nvSpPr>
          <p:cNvPr id="34819" name="Rectangle 3"/>
          <p:cNvSpPr>
            <a:spLocks noGrp="1" noChangeArrowheads="1"/>
          </p:cNvSpPr>
          <p:nvPr>
            <p:ph type="body" idx="1"/>
          </p:nvPr>
        </p:nvSpPr>
        <p:spPr>
          <a:xfrm>
            <a:off x="571500" y="1495425"/>
            <a:ext cx="7848600" cy="4310063"/>
          </a:xfrm>
        </p:spPr>
        <p:txBody>
          <a:bodyPr/>
          <a:lstStyle/>
          <a:p>
            <a:r>
              <a:rPr lang="en-US" altLang="zh-CN" b="1" dirty="0">
                <a:ea typeface="宋体" charset="-122"/>
              </a:rPr>
              <a:t>join dependencies</a:t>
            </a:r>
            <a:r>
              <a:rPr lang="en-US" altLang="zh-CN" dirty="0">
                <a:ea typeface="宋体" charset="-122"/>
              </a:rPr>
              <a:t> generalize multivalued dependencies</a:t>
            </a:r>
          </a:p>
          <a:p>
            <a:pPr lvl="1"/>
            <a:r>
              <a:rPr lang="en-US" altLang="zh-CN" sz="1800" dirty="0">
                <a:ea typeface="宋体" charset="-122"/>
              </a:rPr>
              <a:t>lead to </a:t>
            </a:r>
            <a:r>
              <a:rPr lang="en-US" altLang="zh-CN" sz="1800" b="1" dirty="0">
                <a:ea typeface="宋体" charset="-122"/>
              </a:rPr>
              <a:t>project-join normal form (</a:t>
            </a:r>
            <a:r>
              <a:rPr lang="en-US" altLang="zh-CN" sz="1800" dirty="0">
                <a:ea typeface="宋体" charset="-122"/>
              </a:rPr>
              <a:t>PJNF) (also called </a:t>
            </a:r>
            <a:r>
              <a:rPr lang="en-US" altLang="zh-CN" sz="1800" b="1" dirty="0">
                <a:ea typeface="宋体" charset="-122"/>
              </a:rPr>
              <a:t>fifth normal form</a:t>
            </a:r>
            <a:r>
              <a:rPr lang="en-US" altLang="zh-CN" sz="1800" dirty="0">
                <a:ea typeface="宋体" charset="-122"/>
              </a:rPr>
              <a:t>)</a:t>
            </a:r>
          </a:p>
          <a:p>
            <a:r>
              <a:rPr lang="en-US" altLang="zh-CN" dirty="0">
                <a:ea typeface="宋体" charset="-122"/>
              </a:rPr>
              <a:t>A class of even more general constraints, leads to a normal form called </a:t>
            </a:r>
            <a:r>
              <a:rPr lang="en-US" altLang="zh-CN" b="1" dirty="0">
                <a:ea typeface="宋体" charset="-122"/>
              </a:rPr>
              <a:t>domain-key normal form</a:t>
            </a:r>
            <a:r>
              <a:rPr lang="en-US" altLang="zh-CN" dirty="0">
                <a:ea typeface="宋体" charset="-122"/>
              </a:rPr>
              <a:t>.</a:t>
            </a:r>
          </a:p>
          <a:p>
            <a:r>
              <a:rPr lang="en-US" altLang="zh-CN" dirty="0">
                <a:ea typeface="宋体" charset="-122"/>
              </a:rPr>
              <a:t>Problem with these generalized constraints:  are hard to reason with, and no set of sound and complete set of inference rules exists.</a:t>
            </a:r>
          </a:p>
          <a:p>
            <a:r>
              <a:rPr lang="en-US" altLang="zh-CN" dirty="0">
                <a:ea typeface="宋体" charset="-122"/>
              </a:rPr>
              <a:t>Hence rarely used</a:t>
            </a:r>
          </a:p>
        </p:txBody>
      </p:sp>
    </p:spTree>
    <p:extLst>
      <p:ext uri="{BB962C8B-B14F-4D97-AF65-F5344CB8AC3E}">
        <p14:creationId xmlns:p14="http://schemas.microsoft.com/office/powerpoint/2010/main" val="17915690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p:cNvSpPr>
            <a:spLocks noGrp="1" noChangeArrowheads="1"/>
          </p:cNvSpPr>
          <p:nvPr>
            <p:ph type="title"/>
          </p:nvPr>
        </p:nvSpPr>
        <p:spPr/>
        <p:txBody>
          <a:bodyPr/>
          <a:lstStyle/>
          <a:p>
            <a:pPr>
              <a:defRPr/>
            </a:pPr>
            <a:r>
              <a:rPr lang="en-US" altLang="zh-CN">
                <a:ea typeface="宋体" charset="-122"/>
              </a:rPr>
              <a:t>Design Alternative: Larger Schema?</a:t>
            </a:r>
          </a:p>
        </p:txBody>
      </p:sp>
      <p:sp>
        <p:nvSpPr>
          <p:cNvPr id="10243" name="Rectangle 3"/>
          <p:cNvSpPr>
            <a:spLocks noGrp="1" noChangeArrowheads="1"/>
          </p:cNvSpPr>
          <p:nvPr>
            <p:ph type="body" idx="1"/>
          </p:nvPr>
        </p:nvSpPr>
        <p:spPr>
          <a:xfrm>
            <a:off x="636155" y="1123661"/>
            <a:ext cx="7848600" cy="4876800"/>
          </a:xfrm>
        </p:spPr>
        <p:txBody>
          <a:bodyPr/>
          <a:lstStyle/>
          <a:p>
            <a:r>
              <a:rPr lang="en-US" altLang="zh-CN" dirty="0">
                <a:ea typeface="宋体" charset="-122"/>
              </a:rPr>
              <a:t>Suppose we combine instructor and department into </a:t>
            </a:r>
            <a:r>
              <a:rPr lang="en-US" altLang="zh-CN" dirty="0" err="1">
                <a:ea typeface="宋体" charset="-122"/>
              </a:rPr>
              <a:t>inst_dept</a:t>
            </a:r>
            <a:endParaRPr lang="en-US" altLang="zh-CN" dirty="0">
              <a:ea typeface="宋体" charset="-122"/>
            </a:endParaRPr>
          </a:p>
          <a:p>
            <a:pPr lvl="1"/>
            <a:r>
              <a:rPr lang="en-US" altLang="zh-CN" dirty="0">
                <a:ea typeface="宋体" charset="-122"/>
              </a:rPr>
              <a:t>(No connection to relationship set </a:t>
            </a:r>
            <a:r>
              <a:rPr lang="en-US" altLang="zh-CN" dirty="0" err="1">
                <a:ea typeface="宋体" charset="-122"/>
              </a:rPr>
              <a:t>inst_dept</a:t>
            </a:r>
            <a:r>
              <a:rPr lang="en-US" altLang="zh-CN" dirty="0">
                <a:ea typeface="宋体" charset="-122"/>
              </a:rPr>
              <a:t>)</a:t>
            </a:r>
          </a:p>
          <a:p>
            <a:r>
              <a:rPr lang="en-US" altLang="zh-CN" dirty="0">
                <a:ea typeface="宋体" charset="-122"/>
              </a:rPr>
              <a:t>Result is possible repetition of information</a:t>
            </a:r>
          </a:p>
          <a:p>
            <a:pPr lvl="1">
              <a:buFont typeface="Monotype Sorts" pitchFamily="2" charset="2"/>
              <a:buNone/>
            </a:pPr>
            <a:endParaRPr lang="zh-CN" altLang="en-US" sz="1800" dirty="0">
              <a:ea typeface="宋体" charset="-122"/>
            </a:endParaRPr>
          </a:p>
        </p:txBody>
      </p:sp>
      <p:pic>
        <p:nvPicPr>
          <p:cNvPr id="6" name="Picture 5" descr="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0615" y="2462790"/>
            <a:ext cx="5788025" cy="3471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noChangeArrowheads="1"/>
          </p:cNvSpPr>
          <p:nvPr>
            <p:ph type="title"/>
          </p:nvPr>
        </p:nvSpPr>
        <p:spPr/>
        <p:txBody>
          <a:bodyPr/>
          <a:lstStyle/>
          <a:p>
            <a:pPr>
              <a:defRPr/>
            </a:pPr>
            <a:r>
              <a:rPr lang="en-US" altLang="zh-CN">
                <a:ea typeface="宋体" charset="-122"/>
              </a:rPr>
              <a:t>Overall Database Design Process</a:t>
            </a:r>
          </a:p>
        </p:txBody>
      </p:sp>
      <p:sp>
        <p:nvSpPr>
          <p:cNvPr id="35843" name="Rectangle 3"/>
          <p:cNvSpPr>
            <a:spLocks noGrp="1" noChangeArrowheads="1"/>
          </p:cNvSpPr>
          <p:nvPr>
            <p:ph type="body" idx="1"/>
          </p:nvPr>
        </p:nvSpPr>
        <p:spPr>
          <a:xfrm>
            <a:off x="571500" y="1114425"/>
            <a:ext cx="8191500" cy="3746500"/>
          </a:xfrm>
        </p:spPr>
        <p:txBody>
          <a:bodyPr/>
          <a:lstStyle/>
          <a:p>
            <a:r>
              <a:rPr lang="en-US" altLang="zh-CN">
                <a:ea typeface="宋体" charset="-122"/>
              </a:rPr>
              <a:t>We have assumed schema </a:t>
            </a:r>
            <a:r>
              <a:rPr lang="en-US" altLang="zh-CN" i="1">
                <a:ea typeface="宋体" charset="-122"/>
              </a:rPr>
              <a:t>R</a:t>
            </a:r>
            <a:r>
              <a:rPr lang="en-US" altLang="zh-CN">
                <a:ea typeface="宋体" charset="-122"/>
              </a:rPr>
              <a:t> is given</a:t>
            </a:r>
          </a:p>
          <a:p>
            <a:pPr lvl="1"/>
            <a:r>
              <a:rPr lang="en-US" altLang="zh-CN" sz="1800" i="1">
                <a:ea typeface="宋体" charset="-122"/>
              </a:rPr>
              <a:t>R</a:t>
            </a:r>
            <a:r>
              <a:rPr lang="en-US" altLang="zh-CN" sz="1800">
                <a:ea typeface="宋体" charset="-122"/>
              </a:rPr>
              <a:t> could have been generated when converting E-R diagram to a set of tables.</a:t>
            </a:r>
          </a:p>
          <a:p>
            <a:pPr lvl="1"/>
            <a:r>
              <a:rPr lang="en-US" altLang="zh-CN" sz="1800" i="1">
                <a:ea typeface="宋体" charset="-122"/>
              </a:rPr>
              <a:t>R</a:t>
            </a:r>
            <a:r>
              <a:rPr lang="en-US" altLang="zh-CN" sz="1800">
                <a:ea typeface="宋体" charset="-122"/>
              </a:rPr>
              <a:t> could have been a single relation containing </a:t>
            </a:r>
            <a:r>
              <a:rPr lang="en-US" altLang="zh-CN" sz="1800" i="1">
                <a:ea typeface="宋体" charset="-122"/>
              </a:rPr>
              <a:t>all</a:t>
            </a:r>
            <a:r>
              <a:rPr lang="en-US" altLang="zh-CN" sz="1800">
                <a:ea typeface="宋体" charset="-122"/>
              </a:rPr>
              <a:t> attributes that are of interest (called </a:t>
            </a:r>
            <a:r>
              <a:rPr lang="en-US" altLang="zh-CN" sz="1800" b="1">
                <a:ea typeface="宋体" charset="-122"/>
              </a:rPr>
              <a:t>universal relation</a:t>
            </a:r>
            <a:r>
              <a:rPr lang="en-US" altLang="zh-CN" sz="1800">
                <a:ea typeface="宋体" charset="-122"/>
              </a:rPr>
              <a:t>).</a:t>
            </a:r>
          </a:p>
          <a:p>
            <a:pPr lvl="1"/>
            <a:r>
              <a:rPr lang="en-US" altLang="zh-CN" sz="1800">
                <a:ea typeface="宋体" charset="-122"/>
              </a:rPr>
              <a:t>Normalization breaks </a:t>
            </a:r>
            <a:r>
              <a:rPr lang="en-US" altLang="zh-CN" sz="1800" i="1">
                <a:ea typeface="宋体" charset="-122"/>
              </a:rPr>
              <a:t>R</a:t>
            </a:r>
            <a:r>
              <a:rPr lang="en-US" altLang="zh-CN" sz="1800">
                <a:ea typeface="宋体" charset="-122"/>
              </a:rPr>
              <a:t> into smaller relations.</a:t>
            </a:r>
          </a:p>
          <a:p>
            <a:pPr lvl="1"/>
            <a:r>
              <a:rPr lang="en-US" altLang="zh-CN" sz="1800" i="1">
                <a:ea typeface="宋体" charset="-122"/>
              </a:rPr>
              <a:t>R</a:t>
            </a:r>
            <a:r>
              <a:rPr lang="en-US" altLang="zh-CN" sz="1800">
                <a:ea typeface="宋体" charset="-122"/>
              </a:rPr>
              <a:t> could have been the result of some ad hoc design of relations, which we then test/convert to normal form.</a:t>
            </a:r>
          </a:p>
        </p:txBody>
      </p:sp>
    </p:spTree>
    <p:extLst>
      <p:ext uri="{BB962C8B-B14F-4D97-AF65-F5344CB8AC3E}">
        <p14:creationId xmlns:p14="http://schemas.microsoft.com/office/powerpoint/2010/main" val="107811953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ChangeArrowheads="1"/>
          </p:cNvSpPr>
          <p:nvPr>
            <p:ph type="title"/>
          </p:nvPr>
        </p:nvSpPr>
        <p:spPr/>
        <p:txBody>
          <a:bodyPr/>
          <a:lstStyle/>
          <a:p>
            <a:pPr>
              <a:defRPr/>
            </a:pPr>
            <a:r>
              <a:rPr lang="en-US" altLang="zh-CN">
                <a:ea typeface="宋体" charset="-122"/>
              </a:rPr>
              <a:t>ER Model and Normalization</a:t>
            </a:r>
          </a:p>
        </p:txBody>
      </p:sp>
      <p:sp>
        <p:nvSpPr>
          <p:cNvPr id="36867" name="Rectangle 3"/>
          <p:cNvSpPr>
            <a:spLocks noGrp="1" noChangeArrowheads="1"/>
          </p:cNvSpPr>
          <p:nvPr>
            <p:ph type="body" idx="1"/>
          </p:nvPr>
        </p:nvSpPr>
        <p:spPr>
          <a:xfrm>
            <a:off x="360363" y="1114425"/>
            <a:ext cx="8458200" cy="4143375"/>
          </a:xfrm>
        </p:spPr>
        <p:txBody>
          <a:bodyPr/>
          <a:lstStyle/>
          <a:p>
            <a:r>
              <a:rPr lang="en-US" altLang="zh-CN" dirty="0">
                <a:ea typeface="宋体" charset="-122"/>
              </a:rPr>
              <a:t>When an E-R diagram </a:t>
            </a:r>
            <a:r>
              <a:rPr lang="en-US" altLang="zh-CN" dirty="0">
                <a:solidFill>
                  <a:srgbClr val="C00000"/>
                </a:solidFill>
                <a:ea typeface="宋体" charset="-122"/>
              </a:rPr>
              <a:t>is carefully designed</a:t>
            </a:r>
            <a:r>
              <a:rPr lang="en-US" altLang="zh-CN" dirty="0">
                <a:ea typeface="宋体" charset="-122"/>
              </a:rPr>
              <a:t>, identifying all entities correctly, the tables generated from the E-R diagram should not need further normalization.</a:t>
            </a:r>
          </a:p>
          <a:p>
            <a:r>
              <a:rPr lang="en-US" altLang="zh-CN" dirty="0">
                <a:ea typeface="宋体" charset="-122"/>
              </a:rPr>
              <a:t>However, in a real (imperfect) design there can be FDs from non-key attributes of an entity to other attributes of the entity</a:t>
            </a:r>
          </a:p>
          <a:p>
            <a:pPr lvl="1"/>
            <a:r>
              <a:rPr lang="en-US" altLang="zh-CN" dirty="0">
                <a:ea typeface="宋体" charset="-122"/>
              </a:rPr>
              <a:t>Example: an </a:t>
            </a:r>
            <a:r>
              <a:rPr lang="en-US" altLang="zh-CN" i="1" dirty="0">
                <a:ea typeface="宋体" charset="-122"/>
              </a:rPr>
              <a:t>employee</a:t>
            </a:r>
            <a:r>
              <a:rPr lang="en-US" altLang="zh-CN" dirty="0">
                <a:ea typeface="宋体" charset="-122"/>
              </a:rPr>
              <a:t> entity with attributes  </a:t>
            </a:r>
            <a:r>
              <a:rPr lang="en-US" altLang="zh-CN" i="1" dirty="0" err="1">
                <a:ea typeface="宋体" charset="-122"/>
              </a:rPr>
              <a:t>department_name</a:t>
            </a:r>
            <a:r>
              <a:rPr lang="en-US" altLang="zh-CN" i="1" dirty="0">
                <a:ea typeface="宋体" charset="-122"/>
              </a:rPr>
              <a:t> </a:t>
            </a:r>
            <a:r>
              <a:rPr lang="en-US" altLang="zh-CN" dirty="0">
                <a:ea typeface="宋体" charset="-122"/>
              </a:rPr>
              <a:t>and </a:t>
            </a:r>
            <a:r>
              <a:rPr lang="en-US" altLang="zh-CN" i="1" dirty="0">
                <a:ea typeface="宋体" charset="-122"/>
              </a:rPr>
              <a:t>building</a:t>
            </a:r>
            <a:r>
              <a:rPr lang="en-US" altLang="zh-CN" dirty="0">
                <a:ea typeface="宋体" charset="-122"/>
              </a:rPr>
              <a:t>, and  a functional dependency </a:t>
            </a:r>
            <a:br>
              <a:rPr lang="en-US" altLang="zh-CN" dirty="0">
                <a:ea typeface="宋体" charset="-122"/>
              </a:rPr>
            </a:br>
            <a:r>
              <a:rPr lang="en-US" altLang="zh-CN" dirty="0">
                <a:ea typeface="宋体" charset="-122"/>
              </a:rPr>
              <a:t>          </a:t>
            </a:r>
            <a:r>
              <a:rPr lang="en-US" altLang="zh-CN" i="1" dirty="0" err="1">
                <a:ea typeface="宋体" charset="-122"/>
              </a:rPr>
              <a:t>department_name</a:t>
            </a:r>
            <a:r>
              <a:rPr lang="en-US" altLang="zh-CN" i="1" dirty="0">
                <a:ea typeface="宋体" charset="-122"/>
                <a:sym typeface="Symbol" pitchFamily="18" charset="2"/>
              </a:rPr>
              <a:t> </a:t>
            </a:r>
            <a:r>
              <a:rPr lang="en-US" altLang="zh-CN" i="1" dirty="0">
                <a:ea typeface="宋体" charset="-122"/>
              </a:rPr>
              <a:t>building</a:t>
            </a:r>
          </a:p>
          <a:p>
            <a:pPr lvl="1"/>
            <a:r>
              <a:rPr lang="en-US" altLang="zh-CN" dirty="0">
                <a:ea typeface="宋体" charset="-122"/>
              </a:rPr>
              <a:t>Good design would have made department an entity</a:t>
            </a:r>
          </a:p>
          <a:p>
            <a:r>
              <a:rPr lang="en-US" altLang="zh-CN" dirty="0">
                <a:ea typeface="宋体" charset="-122"/>
              </a:rPr>
              <a:t>A relationship set involving more than two entity sets may result in a schema that may not be in a desirable normal form. but rare --- most relationships are binary </a:t>
            </a:r>
          </a:p>
        </p:txBody>
      </p:sp>
    </p:spTree>
    <p:extLst>
      <p:ext uri="{BB962C8B-B14F-4D97-AF65-F5344CB8AC3E}">
        <p14:creationId xmlns:p14="http://schemas.microsoft.com/office/powerpoint/2010/main" val="340719727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3602" name="Rectangle 2"/>
          <p:cNvSpPr>
            <a:spLocks noGrp="1" noChangeArrowheads="1"/>
          </p:cNvSpPr>
          <p:nvPr>
            <p:ph type="title"/>
          </p:nvPr>
        </p:nvSpPr>
        <p:spPr/>
        <p:txBody>
          <a:bodyPr/>
          <a:lstStyle/>
          <a:p>
            <a:pPr>
              <a:defRPr/>
            </a:pPr>
            <a:r>
              <a:rPr lang="en-US" altLang="zh-CN">
                <a:ea typeface="宋体" charset="-122"/>
              </a:rPr>
              <a:t>Denormalization for Performance</a:t>
            </a:r>
          </a:p>
        </p:txBody>
      </p:sp>
      <p:sp>
        <p:nvSpPr>
          <p:cNvPr id="60419" name="Rectangle 3"/>
          <p:cNvSpPr>
            <a:spLocks noGrp="1" noChangeArrowheads="1"/>
          </p:cNvSpPr>
          <p:nvPr>
            <p:ph type="body" idx="1"/>
          </p:nvPr>
        </p:nvSpPr>
        <p:spPr>
          <a:xfrm>
            <a:off x="651182" y="1090510"/>
            <a:ext cx="7893050" cy="4876800"/>
          </a:xfrm>
        </p:spPr>
        <p:txBody>
          <a:bodyPr/>
          <a:lstStyle/>
          <a:p>
            <a:r>
              <a:rPr lang="en-US" altLang="zh-CN" dirty="0">
                <a:ea typeface="宋体" charset="-122"/>
              </a:rPr>
              <a:t>Occasionally, May want to use non-normalized schema </a:t>
            </a:r>
            <a:r>
              <a:rPr lang="en-US" altLang="zh-CN" dirty="0">
                <a:solidFill>
                  <a:srgbClr val="C00000"/>
                </a:solidFill>
                <a:ea typeface="宋体" charset="-122"/>
              </a:rPr>
              <a:t>for performance</a:t>
            </a:r>
          </a:p>
          <a:p>
            <a:pPr lvl="1"/>
            <a:r>
              <a:rPr lang="en-US" altLang="zh-CN" dirty="0">
                <a:ea typeface="宋体" charset="-122"/>
              </a:rPr>
              <a:t>For example, displaying </a:t>
            </a:r>
            <a:r>
              <a:rPr lang="en-US" altLang="zh-CN" i="1" dirty="0" err="1">
                <a:ea typeface="宋体" charset="-122"/>
              </a:rPr>
              <a:t>prereqs</a:t>
            </a:r>
            <a:r>
              <a:rPr lang="en-US" altLang="zh-CN" dirty="0">
                <a:ea typeface="宋体" charset="-122"/>
              </a:rPr>
              <a:t> along with </a:t>
            </a:r>
            <a:r>
              <a:rPr lang="en-US" altLang="zh-CN" i="1" dirty="0" err="1">
                <a:ea typeface="宋体" charset="-122"/>
              </a:rPr>
              <a:t>course_id</a:t>
            </a:r>
            <a:r>
              <a:rPr lang="en-US" altLang="zh-CN" i="1" dirty="0">
                <a:ea typeface="宋体" charset="-122"/>
              </a:rPr>
              <a:t>, </a:t>
            </a:r>
            <a:r>
              <a:rPr lang="en-US" altLang="zh-CN" dirty="0">
                <a:ea typeface="宋体" charset="-122"/>
              </a:rPr>
              <a:t> and </a:t>
            </a:r>
            <a:r>
              <a:rPr lang="en-US" altLang="zh-CN" i="1" dirty="0">
                <a:ea typeface="宋体" charset="-122"/>
              </a:rPr>
              <a:t>title</a:t>
            </a:r>
            <a:r>
              <a:rPr lang="en-US" altLang="zh-CN" dirty="0">
                <a:ea typeface="宋体" charset="-122"/>
              </a:rPr>
              <a:t> requires join of </a:t>
            </a:r>
            <a:r>
              <a:rPr lang="en-US" altLang="zh-CN" i="1" dirty="0">
                <a:ea typeface="宋体" charset="-122"/>
              </a:rPr>
              <a:t>course</a:t>
            </a:r>
            <a:r>
              <a:rPr lang="en-US" altLang="zh-CN" dirty="0">
                <a:ea typeface="宋体" charset="-122"/>
              </a:rPr>
              <a:t> with </a:t>
            </a:r>
            <a:r>
              <a:rPr lang="en-US" altLang="zh-CN" i="1" dirty="0" err="1">
                <a:ea typeface="宋体" charset="-122"/>
              </a:rPr>
              <a:t>prereq</a:t>
            </a:r>
            <a:endParaRPr lang="en-US" altLang="zh-CN" i="1" dirty="0">
              <a:ea typeface="宋体" charset="-122"/>
            </a:endParaRPr>
          </a:p>
          <a:p>
            <a:r>
              <a:rPr lang="en-US" altLang="zh-CN" dirty="0">
                <a:ea typeface="宋体" charset="-122"/>
              </a:rPr>
              <a:t>Alternative 1:  Use </a:t>
            </a:r>
            <a:r>
              <a:rPr lang="en-US" altLang="zh-CN" dirty="0" err="1">
                <a:ea typeface="宋体" charset="-122"/>
              </a:rPr>
              <a:t>denormalized</a:t>
            </a:r>
            <a:r>
              <a:rPr lang="en-US" altLang="zh-CN" dirty="0">
                <a:ea typeface="宋体" charset="-122"/>
              </a:rPr>
              <a:t> relation containing attributes of </a:t>
            </a:r>
            <a:r>
              <a:rPr lang="en-US" altLang="zh-CN" i="1" dirty="0">
                <a:ea typeface="宋体" charset="-122"/>
              </a:rPr>
              <a:t>course</a:t>
            </a:r>
            <a:r>
              <a:rPr lang="en-US" altLang="zh-CN" dirty="0">
                <a:ea typeface="宋体" charset="-122"/>
              </a:rPr>
              <a:t> as well as </a:t>
            </a:r>
            <a:r>
              <a:rPr lang="en-US" altLang="zh-CN" i="1" dirty="0" err="1">
                <a:ea typeface="宋体" charset="-122"/>
              </a:rPr>
              <a:t>prereq</a:t>
            </a:r>
            <a:r>
              <a:rPr lang="en-US" altLang="zh-CN" dirty="0">
                <a:ea typeface="宋体" charset="-122"/>
              </a:rPr>
              <a:t> with all above attributes</a:t>
            </a:r>
          </a:p>
          <a:p>
            <a:pPr lvl="1"/>
            <a:r>
              <a:rPr lang="en-US" altLang="zh-CN" dirty="0">
                <a:ea typeface="宋体" charset="-122"/>
              </a:rPr>
              <a:t>faster lookup</a:t>
            </a:r>
          </a:p>
          <a:p>
            <a:pPr lvl="1"/>
            <a:r>
              <a:rPr lang="en-US" altLang="zh-CN" dirty="0">
                <a:ea typeface="宋体" charset="-122"/>
              </a:rPr>
              <a:t>extra space and extra execution time for updates</a:t>
            </a:r>
          </a:p>
          <a:p>
            <a:pPr lvl="1"/>
            <a:r>
              <a:rPr lang="en-US" altLang="zh-CN" dirty="0">
                <a:ea typeface="宋体" charset="-122"/>
              </a:rPr>
              <a:t>extra coding work for programmer and possibility of error in extra code</a:t>
            </a:r>
          </a:p>
          <a:p>
            <a:r>
              <a:rPr lang="en-US" altLang="zh-CN" dirty="0">
                <a:ea typeface="宋体" charset="-122"/>
              </a:rPr>
              <a:t>Alternative 2: use a materialized view defined as</a:t>
            </a:r>
            <a:br>
              <a:rPr lang="en-US" altLang="zh-CN" dirty="0">
                <a:ea typeface="宋体" charset="-122"/>
              </a:rPr>
            </a:br>
            <a:r>
              <a:rPr lang="en-US" altLang="zh-CN" dirty="0">
                <a:ea typeface="宋体" charset="-122"/>
              </a:rPr>
              <a:t>            </a:t>
            </a:r>
            <a:r>
              <a:rPr lang="en-US" altLang="zh-CN" i="1" dirty="0">
                <a:ea typeface="宋体" charset="-122"/>
              </a:rPr>
              <a:t>course</a:t>
            </a:r>
            <a:r>
              <a:rPr lang="en-US" altLang="zh-CN" dirty="0">
                <a:ea typeface="宋体" charset="-122"/>
              </a:rPr>
              <a:t>      </a:t>
            </a:r>
            <a:r>
              <a:rPr lang="en-US" altLang="zh-CN" i="1" dirty="0" err="1">
                <a:ea typeface="宋体" charset="-122"/>
              </a:rPr>
              <a:t>prereq</a:t>
            </a:r>
            <a:endParaRPr lang="en-US" altLang="zh-CN" i="1" dirty="0">
              <a:ea typeface="宋体" charset="-122"/>
            </a:endParaRPr>
          </a:p>
          <a:p>
            <a:pPr lvl="1"/>
            <a:r>
              <a:rPr lang="en-US" altLang="zh-CN" dirty="0">
                <a:ea typeface="宋体" charset="-122"/>
              </a:rPr>
              <a:t>Benefits and drawbacks same as above, except no extra coding work for programmer and avoids possible errors</a:t>
            </a:r>
          </a:p>
        </p:txBody>
      </p:sp>
      <p:sp>
        <p:nvSpPr>
          <p:cNvPr id="60420" name="Freeform 4"/>
          <p:cNvSpPr>
            <a:spLocks/>
          </p:cNvSpPr>
          <p:nvPr/>
        </p:nvSpPr>
        <p:spPr bwMode="auto">
          <a:xfrm>
            <a:off x="2837323" y="5026435"/>
            <a:ext cx="142875" cy="142875"/>
          </a:xfrm>
          <a:custGeom>
            <a:avLst/>
            <a:gdLst>
              <a:gd name="T0" fmla="*/ 0 w 182"/>
              <a:gd name="T1" fmla="*/ 0 h 182"/>
              <a:gd name="T2" fmla="*/ 0 w 182"/>
              <a:gd name="T3" fmla="*/ 112160800 h 182"/>
              <a:gd name="T4" fmla="*/ 112160800 w 182"/>
              <a:gd name="T5" fmla="*/ 0 h 182"/>
              <a:gd name="T6" fmla="*/ 112160800 w 182"/>
              <a:gd name="T7" fmla="*/ 112160800 h 182"/>
              <a:gd name="T8" fmla="*/ 0 w 182"/>
              <a:gd name="T9" fmla="*/ 0 h 18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2" h="182">
                <a:moveTo>
                  <a:pt x="0" y="0"/>
                </a:moveTo>
                <a:lnTo>
                  <a:pt x="0" y="182"/>
                </a:lnTo>
                <a:lnTo>
                  <a:pt x="182" y="0"/>
                </a:lnTo>
                <a:lnTo>
                  <a:pt x="182" y="182"/>
                </a:lnTo>
                <a:lnTo>
                  <a:pt x="0" y="0"/>
                </a:lnTo>
                <a:close/>
              </a:path>
            </a:pathLst>
          </a:custGeom>
          <a:noFill/>
          <a:ln w="12700">
            <a:solidFill>
              <a:srgbClr val="000000"/>
            </a:solidFill>
            <a:prstDash val="solid"/>
            <a:round/>
            <a:headEnd/>
            <a:tailEnd/>
          </a:ln>
          <a:extLst>
            <a:ext uri="{909E8E84-426E-40DD-AFC4-6F175D3DCCD1}">
              <a14:hiddenFill xmlns:a14="http://schemas.microsoft.com/office/drawing/2010/main">
                <a:solidFill>
                  <a:srgbClr val="CCECFF"/>
                </a:solidFill>
              </a14:hiddenFill>
            </a:ext>
          </a:extLst>
        </p:spPr>
        <p:txBody>
          <a:bodyPr/>
          <a:lstStyle/>
          <a:p>
            <a:endParaRPr lang="zh-CN" altLang="en-US"/>
          </a:p>
        </p:txBody>
      </p:sp>
    </p:spTree>
    <p:extLst>
      <p:ext uri="{BB962C8B-B14F-4D97-AF65-F5344CB8AC3E}">
        <p14:creationId xmlns:p14="http://schemas.microsoft.com/office/powerpoint/2010/main" val="86822473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Grp="1" noChangeArrowheads="1"/>
          </p:cNvSpPr>
          <p:nvPr>
            <p:ph type="title"/>
          </p:nvPr>
        </p:nvSpPr>
        <p:spPr/>
        <p:txBody>
          <a:bodyPr/>
          <a:lstStyle/>
          <a:p>
            <a:pPr>
              <a:defRPr/>
            </a:pPr>
            <a:r>
              <a:rPr lang="en-US" altLang="zh-CN">
                <a:ea typeface="宋体" charset="-122"/>
              </a:rPr>
              <a:t>Other Design Issues</a:t>
            </a:r>
          </a:p>
        </p:txBody>
      </p:sp>
      <p:sp>
        <p:nvSpPr>
          <p:cNvPr id="38915" name="Rectangle 3"/>
          <p:cNvSpPr>
            <a:spLocks noGrp="1" noChangeArrowheads="1"/>
          </p:cNvSpPr>
          <p:nvPr>
            <p:ph type="body" idx="1"/>
          </p:nvPr>
        </p:nvSpPr>
        <p:spPr>
          <a:xfrm>
            <a:off x="571499" y="1114425"/>
            <a:ext cx="8012061" cy="4876800"/>
          </a:xfrm>
        </p:spPr>
        <p:txBody>
          <a:bodyPr/>
          <a:lstStyle/>
          <a:p>
            <a:r>
              <a:rPr lang="en-US" altLang="zh-CN" dirty="0">
                <a:ea typeface="宋体" charset="-122"/>
              </a:rPr>
              <a:t>Some aspects of database design are not caught by normalization</a:t>
            </a:r>
          </a:p>
          <a:p>
            <a:r>
              <a:rPr lang="en-US" altLang="zh-CN" dirty="0">
                <a:ea typeface="宋体" charset="-122"/>
              </a:rPr>
              <a:t>Examples of bad database design, to be avoided: </a:t>
            </a:r>
          </a:p>
          <a:p>
            <a:pPr>
              <a:buFont typeface="Monotype Sorts" pitchFamily="2" charset="2"/>
              <a:buNone/>
            </a:pPr>
            <a:r>
              <a:rPr lang="en-US" altLang="zh-CN" dirty="0">
                <a:ea typeface="宋体" charset="-122"/>
              </a:rPr>
              <a:t>	Instead of </a:t>
            </a:r>
            <a:r>
              <a:rPr lang="en-US" altLang="zh-CN" i="1" dirty="0">
                <a:ea typeface="宋体" charset="-122"/>
              </a:rPr>
              <a:t>earnings </a:t>
            </a:r>
            <a:r>
              <a:rPr lang="en-US" altLang="zh-CN" dirty="0">
                <a:ea typeface="宋体" charset="-122"/>
              </a:rPr>
              <a:t>(</a:t>
            </a:r>
            <a:r>
              <a:rPr lang="en-US" altLang="zh-CN" i="1" dirty="0" err="1">
                <a:ea typeface="宋体" charset="-122"/>
              </a:rPr>
              <a:t>company_id</a:t>
            </a:r>
            <a:r>
              <a:rPr lang="en-US" altLang="zh-CN" i="1" dirty="0">
                <a:ea typeface="宋体" charset="-122"/>
              </a:rPr>
              <a:t>, year, amount </a:t>
            </a:r>
            <a:r>
              <a:rPr lang="en-US" altLang="zh-CN" dirty="0">
                <a:ea typeface="宋体" charset="-122"/>
              </a:rPr>
              <a:t>), use </a:t>
            </a:r>
          </a:p>
          <a:p>
            <a:pPr lvl="1"/>
            <a:r>
              <a:rPr lang="en-US" altLang="zh-CN" sz="1800" i="1" dirty="0">
                <a:ea typeface="宋体" charset="-122"/>
              </a:rPr>
              <a:t>earnings_2004, earnings_2005, earnings_2006</a:t>
            </a:r>
            <a:r>
              <a:rPr lang="en-US" altLang="zh-CN" sz="1800" dirty="0">
                <a:ea typeface="宋体" charset="-122"/>
              </a:rPr>
              <a:t>, etc., all on the schema (</a:t>
            </a:r>
            <a:r>
              <a:rPr lang="en-US" altLang="zh-CN" sz="1800" i="1" dirty="0" err="1">
                <a:ea typeface="宋体" charset="-122"/>
              </a:rPr>
              <a:t>company_id</a:t>
            </a:r>
            <a:r>
              <a:rPr lang="en-US" altLang="zh-CN" sz="1800" i="1" dirty="0">
                <a:ea typeface="宋体" charset="-122"/>
              </a:rPr>
              <a:t>, earnings</a:t>
            </a:r>
            <a:r>
              <a:rPr lang="en-US" altLang="zh-CN" sz="1800" dirty="0">
                <a:ea typeface="宋体" charset="-122"/>
              </a:rPr>
              <a:t>).</a:t>
            </a:r>
          </a:p>
          <a:p>
            <a:pPr lvl="2"/>
            <a:r>
              <a:rPr lang="en-US" altLang="zh-CN" sz="1800" dirty="0">
                <a:ea typeface="宋体" charset="-122"/>
              </a:rPr>
              <a:t>Above are in BCNF, but make querying across years difficult and needs new table each year</a:t>
            </a:r>
          </a:p>
          <a:p>
            <a:pPr lvl="1"/>
            <a:r>
              <a:rPr lang="en-US" altLang="zh-CN" sz="1800" i="1" dirty="0" err="1">
                <a:ea typeface="宋体" charset="-122"/>
              </a:rPr>
              <a:t>company_year</a:t>
            </a:r>
            <a:r>
              <a:rPr lang="en-US" altLang="zh-CN" sz="1800" dirty="0">
                <a:ea typeface="宋体" charset="-122"/>
              </a:rPr>
              <a:t>(</a:t>
            </a:r>
            <a:r>
              <a:rPr lang="en-US" altLang="zh-CN" sz="1800" i="1" dirty="0" err="1">
                <a:ea typeface="宋体" charset="-122"/>
              </a:rPr>
              <a:t>company_id</a:t>
            </a:r>
            <a:r>
              <a:rPr lang="en-US" altLang="zh-CN" sz="1800" i="1" dirty="0">
                <a:ea typeface="宋体" charset="-122"/>
              </a:rPr>
              <a:t>, earnings_2004, earnings_2005,  </a:t>
            </a:r>
            <a:br>
              <a:rPr lang="en-US" altLang="zh-CN" sz="1800" i="1" dirty="0">
                <a:ea typeface="宋体" charset="-122"/>
              </a:rPr>
            </a:br>
            <a:r>
              <a:rPr lang="en-US" altLang="zh-CN" sz="1800" i="1" dirty="0">
                <a:ea typeface="宋体" charset="-122"/>
              </a:rPr>
              <a:t>                         earnings_2006</a:t>
            </a:r>
            <a:r>
              <a:rPr lang="en-US" altLang="zh-CN" sz="1800" dirty="0">
                <a:ea typeface="宋体" charset="-122"/>
              </a:rPr>
              <a:t>)</a:t>
            </a:r>
          </a:p>
          <a:p>
            <a:pPr lvl="2"/>
            <a:r>
              <a:rPr lang="en-US" altLang="zh-CN" sz="1800" dirty="0">
                <a:ea typeface="宋体" charset="-122"/>
              </a:rPr>
              <a:t>Also in BCNF, but also makes querying across years difficult and requires new attribute each year.</a:t>
            </a:r>
          </a:p>
          <a:p>
            <a:pPr lvl="2"/>
            <a:r>
              <a:rPr lang="en-US" altLang="zh-CN" sz="1800" dirty="0">
                <a:ea typeface="宋体" charset="-122"/>
              </a:rPr>
              <a:t>Is an example of a </a:t>
            </a:r>
            <a:r>
              <a:rPr lang="en-US" altLang="zh-CN" sz="1800" b="1" dirty="0">
                <a:ea typeface="宋体" charset="-122"/>
              </a:rPr>
              <a:t>crosstab</a:t>
            </a:r>
            <a:r>
              <a:rPr lang="en-US" altLang="zh-CN" sz="1800" dirty="0">
                <a:ea typeface="宋体" charset="-122"/>
              </a:rPr>
              <a:t>, where values for one attribute become column names</a:t>
            </a:r>
          </a:p>
          <a:p>
            <a:pPr lvl="2"/>
            <a:r>
              <a:rPr lang="en-US" altLang="zh-CN" sz="1800" dirty="0">
                <a:ea typeface="宋体" charset="-122"/>
              </a:rPr>
              <a:t>Used in spreadsheets, and in data analysis tools</a:t>
            </a:r>
          </a:p>
        </p:txBody>
      </p:sp>
    </p:spTree>
    <p:extLst>
      <p:ext uri="{BB962C8B-B14F-4D97-AF65-F5344CB8AC3E}">
        <p14:creationId xmlns:p14="http://schemas.microsoft.com/office/powerpoint/2010/main" val="105033913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ctrTitle"/>
          </p:nvPr>
        </p:nvSpPr>
        <p:spPr/>
        <p:txBody>
          <a:bodyPr/>
          <a:lstStyle/>
          <a:p>
            <a:pPr>
              <a:defRPr/>
            </a:pPr>
            <a:r>
              <a:rPr lang="en-US" altLang="zh-CN" dirty="0">
                <a:ea typeface="宋体" charset="-122"/>
              </a:rPr>
              <a:t>End of Lecture</a:t>
            </a:r>
          </a:p>
        </p:txBody>
      </p:sp>
      <p:sp>
        <p:nvSpPr>
          <p:cNvPr id="39939" name="Rectangle 3"/>
          <p:cNvSpPr>
            <a:spLocks noGrp="1" noChangeArrowheads="1"/>
          </p:cNvSpPr>
          <p:nvPr>
            <p:ph type="subTitle" idx="1"/>
          </p:nvPr>
        </p:nvSpPr>
        <p:spPr/>
        <p:txBody>
          <a:bodyPr/>
          <a:lstStyle/>
          <a:p>
            <a:endParaRPr lang="zh-CN" altLang="en-US">
              <a:ea typeface="宋体" charset="-122"/>
            </a:endParaRPr>
          </a:p>
        </p:txBody>
      </p:sp>
    </p:spTree>
    <p:extLst>
      <p:ext uri="{BB962C8B-B14F-4D97-AF65-F5344CB8AC3E}">
        <p14:creationId xmlns:p14="http://schemas.microsoft.com/office/powerpoint/2010/main" val="20339531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Grp="1" noChangeArrowheads="1"/>
          </p:cNvSpPr>
          <p:nvPr>
            <p:ph type="title"/>
          </p:nvPr>
        </p:nvSpPr>
        <p:spPr>
          <a:xfrm>
            <a:off x="825912" y="19664"/>
            <a:ext cx="8077200" cy="609600"/>
          </a:xfrm>
        </p:spPr>
        <p:txBody>
          <a:bodyPr/>
          <a:lstStyle/>
          <a:p>
            <a:pPr>
              <a:defRPr/>
            </a:pPr>
            <a:r>
              <a:rPr lang="en-US" altLang="zh-CN" dirty="0">
                <a:ea typeface="宋体" charset="-122"/>
              </a:rPr>
              <a:t>Problems of repetition</a:t>
            </a:r>
          </a:p>
        </p:txBody>
      </p:sp>
      <p:sp>
        <p:nvSpPr>
          <p:cNvPr id="16387" name="Rectangle 3"/>
          <p:cNvSpPr>
            <a:spLocks noGrp="1" noChangeArrowheads="1"/>
          </p:cNvSpPr>
          <p:nvPr>
            <p:ph type="body" idx="1"/>
          </p:nvPr>
        </p:nvSpPr>
        <p:spPr/>
        <p:txBody>
          <a:bodyPr/>
          <a:lstStyle/>
          <a:p>
            <a:r>
              <a:rPr lang="en-US" altLang="zh-CN" dirty="0">
                <a:ea typeface="宋体" charset="-122"/>
              </a:rPr>
              <a:t>Redundancy:</a:t>
            </a:r>
          </a:p>
          <a:p>
            <a:pPr lvl="1"/>
            <a:r>
              <a:rPr lang="en-US" altLang="zh-CN" sz="1800" dirty="0">
                <a:ea typeface="宋体" charset="-122"/>
              </a:rPr>
              <a:t>Data for </a:t>
            </a:r>
            <a:r>
              <a:rPr lang="en-US" altLang="zh-CN" sz="1800" i="1" dirty="0">
                <a:ea typeface="宋体" charset="-122"/>
              </a:rPr>
              <a:t>building, budget </a:t>
            </a:r>
            <a:r>
              <a:rPr lang="en-US" altLang="zh-CN" sz="1800" dirty="0">
                <a:ea typeface="宋体" charset="-122"/>
              </a:rPr>
              <a:t>are repeated for each </a:t>
            </a:r>
            <a:r>
              <a:rPr lang="en-US" altLang="zh-CN" i="1" dirty="0">
                <a:ea typeface="宋体" charset="-122"/>
              </a:rPr>
              <a:t>instructor </a:t>
            </a:r>
          </a:p>
          <a:p>
            <a:pPr lvl="1"/>
            <a:r>
              <a:rPr lang="en-US" altLang="zh-CN" sz="1800" dirty="0">
                <a:ea typeface="宋体" charset="-122"/>
              </a:rPr>
              <a:t>Wastes space </a:t>
            </a:r>
          </a:p>
          <a:p>
            <a:r>
              <a:rPr lang="en-US" altLang="zh-CN" dirty="0">
                <a:ea typeface="宋体" charset="-122"/>
              </a:rPr>
              <a:t>Complicates updating</a:t>
            </a:r>
          </a:p>
          <a:p>
            <a:pPr lvl="1"/>
            <a:r>
              <a:rPr lang="en-US" altLang="zh-CN" sz="1800" dirty="0">
                <a:ea typeface="宋体" charset="-122"/>
              </a:rPr>
              <a:t>introducing possibility of inconsistency of </a:t>
            </a:r>
            <a:r>
              <a:rPr lang="en-US" altLang="zh-CN" sz="1800" i="1" dirty="0">
                <a:ea typeface="宋体" charset="-122"/>
              </a:rPr>
              <a:t>budget</a:t>
            </a:r>
            <a:r>
              <a:rPr lang="en-US" altLang="zh-CN" sz="1800" dirty="0">
                <a:ea typeface="宋体" charset="-122"/>
              </a:rPr>
              <a:t> value</a:t>
            </a:r>
          </a:p>
          <a:p>
            <a:r>
              <a:rPr lang="en-US" altLang="zh-CN" dirty="0">
                <a:ea typeface="宋体" charset="-122"/>
              </a:rPr>
              <a:t>Null values – Difficult to insert</a:t>
            </a:r>
          </a:p>
          <a:p>
            <a:pPr lvl="1"/>
            <a:r>
              <a:rPr lang="en-US" altLang="zh-CN" sz="1800" dirty="0">
                <a:ea typeface="宋体" charset="-122"/>
              </a:rPr>
              <a:t>Cannot store information about </a:t>
            </a:r>
            <a:r>
              <a:rPr lang="en-US" altLang="zh-CN" sz="1800" dirty="0">
                <a:solidFill>
                  <a:schemeClr val="tx2"/>
                </a:solidFill>
                <a:ea typeface="宋体" charset="-122"/>
              </a:rPr>
              <a:t>a </a:t>
            </a:r>
            <a:r>
              <a:rPr lang="en-US" altLang="zh-CN" i="1" dirty="0">
                <a:solidFill>
                  <a:schemeClr val="tx2"/>
                </a:solidFill>
                <a:ea typeface="宋体" charset="-122"/>
              </a:rPr>
              <a:t>department</a:t>
            </a:r>
            <a:r>
              <a:rPr lang="en-US" altLang="zh-CN" sz="1800" dirty="0">
                <a:ea typeface="宋体" charset="-122"/>
              </a:rPr>
              <a:t> if no </a:t>
            </a:r>
            <a:r>
              <a:rPr lang="en-US" altLang="zh-CN" sz="1800" i="1" dirty="0">
                <a:ea typeface="宋体" charset="-122"/>
              </a:rPr>
              <a:t>instructor</a:t>
            </a:r>
            <a:r>
              <a:rPr lang="en-US" altLang="zh-CN" sz="1800" dirty="0">
                <a:ea typeface="宋体" charset="-122"/>
              </a:rPr>
              <a:t> exist </a:t>
            </a:r>
          </a:p>
          <a:p>
            <a:pPr lvl="1"/>
            <a:r>
              <a:rPr lang="en-US" altLang="zh-CN" sz="1800" dirty="0">
                <a:ea typeface="宋体" charset="-122"/>
              </a:rPr>
              <a:t>Can use null values, but they are difficult to handle.</a:t>
            </a:r>
          </a:p>
          <a:p>
            <a:r>
              <a:rPr lang="en-US" altLang="zh-CN" dirty="0">
                <a:ea typeface="宋体" charset="-122"/>
              </a:rPr>
              <a:t>Null values – Difficult to remove some information</a:t>
            </a:r>
          </a:p>
          <a:p>
            <a:pPr lvl="1"/>
            <a:r>
              <a:rPr lang="en-US" altLang="zh-CN" sz="1800" dirty="0">
                <a:ea typeface="宋体" charset="-122"/>
              </a:rPr>
              <a:t>Cannot delete </a:t>
            </a:r>
            <a:r>
              <a:rPr lang="en-US" altLang="zh-CN" sz="1800" dirty="0">
                <a:solidFill>
                  <a:schemeClr val="tx2"/>
                </a:solidFill>
                <a:ea typeface="宋体" charset="-122"/>
              </a:rPr>
              <a:t>the last </a:t>
            </a:r>
            <a:r>
              <a:rPr lang="en-US" altLang="zh-CN" i="1" dirty="0">
                <a:solidFill>
                  <a:schemeClr val="tx2"/>
                </a:solidFill>
                <a:ea typeface="宋体" charset="-122"/>
              </a:rPr>
              <a:t>instructor</a:t>
            </a:r>
            <a:r>
              <a:rPr lang="en-US" altLang="zh-CN" sz="1800" dirty="0">
                <a:solidFill>
                  <a:schemeClr val="tx2"/>
                </a:solidFill>
                <a:ea typeface="宋体" charset="-122"/>
              </a:rPr>
              <a:t> record for a </a:t>
            </a:r>
            <a:r>
              <a:rPr lang="en-US" altLang="zh-CN" sz="1800" i="1" dirty="0">
                <a:solidFill>
                  <a:schemeClr val="tx2"/>
                </a:solidFill>
                <a:ea typeface="宋体" charset="-122"/>
              </a:rPr>
              <a:t>department</a:t>
            </a:r>
            <a:r>
              <a:rPr lang="en-US" altLang="zh-CN" sz="1800" dirty="0">
                <a:ea typeface="宋体" charset="-122"/>
              </a:rPr>
              <a:t>. Otherwise, the basic information of the </a:t>
            </a:r>
            <a:r>
              <a:rPr lang="en-US" altLang="zh-CN" sz="1800" i="1" dirty="0">
                <a:ea typeface="宋体" charset="-122"/>
              </a:rPr>
              <a:t>department </a:t>
            </a:r>
            <a:r>
              <a:rPr lang="en-US" altLang="zh-CN" sz="1800" dirty="0">
                <a:ea typeface="宋体" charset="-122"/>
              </a:rPr>
              <a:t>is removed.</a:t>
            </a:r>
          </a:p>
          <a:p>
            <a:pPr lvl="1"/>
            <a:r>
              <a:rPr lang="en-US" altLang="zh-CN" sz="1800" dirty="0">
                <a:ea typeface="宋体" charset="-122"/>
              </a:rPr>
              <a:t>Can use null values, but they are difficult to handle.</a:t>
            </a:r>
            <a:endParaRPr lang="zh-CN" altLang="en-US" sz="1800" dirty="0">
              <a:ea typeface="宋体" charset="-122"/>
            </a:endParaRPr>
          </a:p>
        </p:txBody>
      </p:sp>
    </p:spTree>
    <p:extLst>
      <p:ext uri="{BB962C8B-B14F-4D97-AF65-F5344CB8AC3E}">
        <p14:creationId xmlns:p14="http://schemas.microsoft.com/office/powerpoint/2010/main" val="500432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4338" name="Rectangle 2"/>
          <p:cNvSpPr>
            <a:spLocks noGrp="1" noChangeArrowheads="1"/>
          </p:cNvSpPr>
          <p:nvPr>
            <p:ph type="title"/>
          </p:nvPr>
        </p:nvSpPr>
        <p:spPr>
          <a:xfrm>
            <a:off x="914400" y="108152"/>
            <a:ext cx="8077200" cy="609600"/>
          </a:xfrm>
        </p:spPr>
        <p:txBody>
          <a:bodyPr/>
          <a:lstStyle/>
          <a:p>
            <a:pPr>
              <a:defRPr/>
            </a:pPr>
            <a:r>
              <a:rPr lang="en-US" altLang="zh-CN" dirty="0">
                <a:ea typeface="宋体" charset="-122"/>
              </a:rPr>
              <a:t>A Combined Schema Without Repetition</a:t>
            </a:r>
          </a:p>
        </p:txBody>
      </p:sp>
      <p:sp>
        <p:nvSpPr>
          <p:cNvPr id="6147" name="Rectangle 3"/>
          <p:cNvSpPr>
            <a:spLocks noGrp="1" noChangeArrowheads="1"/>
          </p:cNvSpPr>
          <p:nvPr>
            <p:ph type="body" idx="1"/>
          </p:nvPr>
        </p:nvSpPr>
        <p:spPr>
          <a:xfrm>
            <a:off x="581025" y="1182276"/>
            <a:ext cx="7561263" cy="4903787"/>
          </a:xfrm>
        </p:spPr>
        <p:txBody>
          <a:bodyPr/>
          <a:lstStyle/>
          <a:p>
            <a:r>
              <a:rPr lang="en-US" altLang="zh-CN" dirty="0">
                <a:ea typeface="宋体" charset="-122"/>
              </a:rPr>
              <a:t>Consider combining relations </a:t>
            </a:r>
          </a:p>
          <a:p>
            <a:pPr lvl="1"/>
            <a:r>
              <a:rPr lang="en-US" altLang="zh-CN" i="1" dirty="0" err="1">
                <a:ea typeface="宋体" charset="-122"/>
              </a:rPr>
              <a:t>sec_class</a:t>
            </a:r>
            <a:r>
              <a:rPr lang="en-US" altLang="zh-CN" i="1" dirty="0">
                <a:ea typeface="宋体" charset="-122"/>
              </a:rPr>
              <a:t>(</a:t>
            </a:r>
            <a:r>
              <a:rPr lang="en-US" altLang="zh-CN" i="1" dirty="0" err="1">
                <a:ea typeface="宋体" charset="-122"/>
              </a:rPr>
              <a:t>sec_id</a:t>
            </a:r>
            <a:r>
              <a:rPr lang="en-US" altLang="zh-CN" i="1" dirty="0">
                <a:ea typeface="宋体" charset="-122"/>
              </a:rPr>
              <a:t>, building, </a:t>
            </a:r>
            <a:r>
              <a:rPr lang="en-US" altLang="zh-CN" i="1" dirty="0" err="1">
                <a:ea typeface="宋体" charset="-122"/>
              </a:rPr>
              <a:t>room_number</a:t>
            </a:r>
            <a:r>
              <a:rPr lang="en-US" altLang="zh-CN" i="1" dirty="0">
                <a:ea typeface="宋体" charset="-122"/>
              </a:rPr>
              <a:t>)</a:t>
            </a:r>
            <a:r>
              <a:rPr lang="en-US" altLang="zh-CN" dirty="0">
                <a:ea typeface="宋体" charset="-122"/>
              </a:rPr>
              <a:t> and </a:t>
            </a:r>
          </a:p>
          <a:p>
            <a:pPr lvl="1"/>
            <a:r>
              <a:rPr lang="en-US" altLang="zh-CN" i="1" dirty="0">
                <a:ea typeface="宋体" charset="-122"/>
              </a:rPr>
              <a:t>section(</a:t>
            </a:r>
            <a:r>
              <a:rPr lang="en-US" altLang="zh-CN" i="1" dirty="0" err="1">
                <a:ea typeface="宋体" charset="-122"/>
              </a:rPr>
              <a:t>course_id</a:t>
            </a:r>
            <a:r>
              <a:rPr lang="en-US" altLang="zh-CN" i="1" dirty="0">
                <a:ea typeface="宋体" charset="-122"/>
              </a:rPr>
              <a:t>, </a:t>
            </a:r>
            <a:r>
              <a:rPr lang="en-US" altLang="zh-CN" i="1" dirty="0" err="1">
                <a:ea typeface="宋体" charset="-122"/>
              </a:rPr>
              <a:t>sec_id</a:t>
            </a:r>
            <a:r>
              <a:rPr lang="en-US" altLang="zh-CN" i="1" dirty="0">
                <a:ea typeface="宋体" charset="-122"/>
              </a:rPr>
              <a:t>, semester, year) </a:t>
            </a:r>
          </a:p>
          <a:p>
            <a:pPr lvl="1">
              <a:buFont typeface="Monotype Sorts" pitchFamily="2" charset="2"/>
              <a:buNone/>
            </a:pPr>
            <a:r>
              <a:rPr lang="en-US" altLang="zh-CN" dirty="0">
                <a:ea typeface="宋体" charset="-122"/>
              </a:rPr>
              <a:t>into one relation</a:t>
            </a:r>
          </a:p>
          <a:p>
            <a:pPr lvl="1"/>
            <a:r>
              <a:rPr lang="en-US" altLang="zh-CN" i="1" dirty="0">
                <a:ea typeface="宋体" charset="-122"/>
              </a:rPr>
              <a:t>section(</a:t>
            </a:r>
            <a:r>
              <a:rPr lang="en-US" altLang="zh-CN" i="1" dirty="0" err="1">
                <a:ea typeface="宋体" charset="-122"/>
              </a:rPr>
              <a:t>course_id</a:t>
            </a:r>
            <a:r>
              <a:rPr lang="en-US" altLang="zh-CN" i="1" dirty="0">
                <a:ea typeface="宋体" charset="-122"/>
              </a:rPr>
              <a:t>, </a:t>
            </a:r>
            <a:r>
              <a:rPr lang="en-US" altLang="zh-CN" i="1" dirty="0" err="1">
                <a:ea typeface="宋体" charset="-122"/>
              </a:rPr>
              <a:t>sec_id</a:t>
            </a:r>
            <a:r>
              <a:rPr lang="en-US" altLang="zh-CN" i="1" dirty="0">
                <a:ea typeface="宋体" charset="-122"/>
              </a:rPr>
              <a:t>, semester, year, </a:t>
            </a:r>
            <a:br>
              <a:rPr lang="en-US" altLang="zh-CN" i="1" dirty="0">
                <a:ea typeface="宋体" charset="-122"/>
              </a:rPr>
            </a:br>
            <a:r>
              <a:rPr lang="en-US" altLang="zh-CN" i="1" dirty="0">
                <a:ea typeface="宋体" charset="-122"/>
              </a:rPr>
              <a:t>               building, </a:t>
            </a:r>
            <a:r>
              <a:rPr lang="en-US" altLang="zh-CN" i="1" dirty="0" err="1">
                <a:ea typeface="宋体" charset="-122"/>
              </a:rPr>
              <a:t>room_number</a:t>
            </a:r>
            <a:r>
              <a:rPr lang="en-US" altLang="zh-CN" i="1" dirty="0">
                <a:ea typeface="宋体" charset="-122"/>
              </a:rPr>
              <a:t>)</a:t>
            </a:r>
            <a:endParaRPr lang="en-US" altLang="zh-CN" dirty="0">
              <a:ea typeface="宋体" charset="-122"/>
            </a:endParaRPr>
          </a:p>
          <a:p>
            <a:r>
              <a:rPr lang="en-US" altLang="zh-CN" dirty="0">
                <a:ea typeface="宋体" charset="-122"/>
              </a:rPr>
              <a:t>No repetition in this case</a:t>
            </a:r>
          </a:p>
        </p:txBody>
      </p:sp>
    </p:spTree>
    <p:extLst>
      <p:ext uri="{BB962C8B-B14F-4D97-AF65-F5344CB8AC3E}">
        <p14:creationId xmlns:p14="http://schemas.microsoft.com/office/powerpoint/2010/main" val="1421127933"/>
      </p:ext>
    </p:extLst>
  </p:cSld>
  <p:clrMapOvr>
    <a:masterClrMapping/>
  </p:clrMapOvr>
</p:sld>
</file>

<file path=ppt/theme/theme1.xml><?xml version="1.0" encoding="utf-8"?>
<a:theme xmlns:a="http://schemas.openxmlformats.org/drawingml/2006/main" name="db-book">
  <a:themeElements>
    <a:clrScheme name="">
      <a:dk1>
        <a:srgbClr val="000000"/>
      </a:dk1>
      <a:lt1>
        <a:srgbClr val="CCECFF"/>
      </a:lt1>
      <a:dk2>
        <a:srgbClr val="CC3300"/>
      </a:dk2>
      <a:lt2>
        <a:srgbClr val="666699"/>
      </a:lt2>
      <a:accent1>
        <a:srgbClr val="FFCCCC"/>
      </a:accent1>
      <a:accent2>
        <a:srgbClr val="CCCC00"/>
      </a:accent2>
      <a:accent3>
        <a:srgbClr val="E2F4FF"/>
      </a:accent3>
      <a:accent4>
        <a:srgbClr val="000000"/>
      </a:accent4>
      <a:accent5>
        <a:srgbClr val="FFE2E2"/>
      </a:accent5>
      <a:accent6>
        <a:srgbClr val="B9B900"/>
      </a:accent6>
      <a:hlink>
        <a:srgbClr val="FF9900"/>
      </a:hlink>
      <a:folHlink>
        <a:srgbClr val="FF9933"/>
      </a:folHlink>
    </a:clrScheme>
    <a:fontScheme name="db-book">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rtlCol="0"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sz="1800" b="0" i="0" u="none" strike="noStrike" cap="none" normalizeH="0" baseline="0" smtClean="0">
            <a:ln>
              <a:noFill/>
            </a:ln>
            <a:solidFill>
              <a:schemeClr val="tx1"/>
            </a:solidFill>
            <a:effectLst/>
            <a:latin typeface="Helvetic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Helvetica" pitchFamily="34" charset="0"/>
          </a:defRPr>
        </a:defPPr>
      </a:lstStyle>
    </a:lnDef>
  </a:objectDefaults>
  <a:extraClrSchemeLst>
    <a:extraClrScheme>
      <a:clrScheme name="db-book 1">
        <a:dk1>
          <a:srgbClr val="333333"/>
        </a:dk1>
        <a:lt1>
          <a:srgbClr val="A9BDA9"/>
        </a:lt1>
        <a:dk2>
          <a:srgbClr val="004C2B"/>
        </a:dk2>
        <a:lt2>
          <a:srgbClr val="578963"/>
        </a:lt2>
        <a:accent1>
          <a:srgbClr val="E1B7B7"/>
        </a:accent1>
        <a:accent2>
          <a:srgbClr val="B3E1B3"/>
        </a:accent2>
        <a:accent3>
          <a:srgbClr val="D1DBD1"/>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db-book 2">
        <a:dk1>
          <a:srgbClr val="333333"/>
        </a:dk1>
        <a:lt1>
          <a:srgbClr val="FFFFFF"/>
        </a:lt1>
        <a:dk2>
          <a:srgbClr val="004C2B"/>
        </a:dk2>
        <a:lt2>
          <a:srgbClr val="578963"/>
        </a:lt2>
        <a:accent1>
          <a:srgbClr val="E1B7B7"/>
        </a:accent1>
        <a:accent2>
          <a:srgbClr val="B3E1B3"/>
        </a:accent2>
        <a:accent3>
          <a:srgbClr val="FFFFFF"/>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db-book 3">
        <a:dk1>
          <a:srgbClr val="000000"/>
        </a:dk1>
        <a:lt1>
          <a:srgbClr val="FFFFFF"/>
        </a:lt1>
        <a:dk2>
          <a:srgbClr val="000000"/>
        </a:dk2>
        <a:lt2>
          <a:srgbClr val="393939"/>
        </a:lt2>
        <a:accent1>
          <a:srgbClr val="CBCBCB"/>
        </a:accent1>
        <a:accent2>
          <a:srgbClr val="808080"/>
        </a:accent2>
        <a:accent3>
          <a:srgbClr val="FFFFFF"/>
        </a:accent3>
        <a:accent4>
          <a:srgbClr val="000000"/>
        </a:accent4>
        <a:accent5>
          <a:srgbClr val="E2E2E2"/>
        </a:accent5>
        <a:accent6>
          <a:srgbClr val="737373"/>
        </a:accent6>
        <a:hlink>
          <a:srgbClr val="B2B2B2"/>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C:\apps\Microsoft Office\Templates\Presentations\db-book.pot</Template>
  <TotalTime>3905</TotalTime>
  <Words>7887</Words>
  <Application>Microsoft Office PowerPoint</Application>
  <PresentationFormat>全屏显示(4:3)</PresentationFormat>
  <Paragraphs>780</Paragraphs>
  <Slides>74</Slides>
  <Notes>17</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74</vt:i4>
      </vt:variant>
    </vt:vector>
  </HeadingPairs>
  <TitlesOfParts>
    <vt:vector size="79" baseType="lpstr">
      <vt:lpstr>Monotype Sorts</vt:lpstr>
      <vt:lpstr>Helvetica</vt:lpstr>
      <vt:lpstr>Symbol</vt:lpstr>
      <vt:lpstr>Times New Roman</vt:lpstr>
      <vt:lpstr>db-book</vt:lpstr>
      <vt:lpstr>Relational Database Design</vt:lpstr>
      <vt:lpstr>Introduction</vt:lpstr>
      <vt:lpstr>The University Schema</vt:lpstr>
      <vt:lpstr>First Normal Form</vt:lpstr>
      <vt:lpstr>First Normal Form (Contd.)</vt:lpstr>
      <vt:lpstr>The University Schema</vt:lpstr>
      <vt:lpstr>Design Alternative: Larger Schema?</vt:lpstr>
      <vt:lpstr>Problems of repetition</vt:lpstr>
      <vt:lpstr>A Combined Schema Without Repetition</vt:lpstr>
      <vt:lpstr>Design Alternative: Smaller schemas?</vt:lpstr>
      <vt:lpstr>A Lossy Decomposition</vt:lpstr>
      <vt:lpstr>Pitfalls in Relational Database Design</vt:lpstr>
      <vt:lpstr>PowerPoint 演示文稿</vt:lpstr>
      <vt:lpstr>Decomposition</vt:lpstr>
      <vt:lpstr>Lossless-Join Decomposition</vt:lpstr>
      <vt:lpstr>Example of Lossless-Join Decomposition </vt:lpstr>
      <vt:lpstr>Example of Non Lossless-Join Decomposition </vt:lpstr>
      <vt:lpstr>Goal — Devise a Theory for the Following</vt:lpstr>
      <vt:lpstr>Functional Dependencies</vt:lpstr>
      <vt:lpstr>Functional Dependencies (Cont.)</vt:lpstr>
      <vt:lpstr>Functional Dependencies (Cont.)</vt:lpstr>
      <vt:lpstr>Use of Functional Dependencies</vt:lpstr>
      <vt:lpstr>Functional Dependencies (Cont.)</vt:lpstr>
      <vt:lpstr>Closure of a Set of Functional Dependencies</vt:lpstr>
      <vt:lpstr>Armstrong’s Axioms</vt:lpstr>
      <vt:lpstr>Example</vt:lpstr>
      <vt:lpstr>Closure of Attribute Sets</vt:lpstr>
      <vt:lpstr>Example of Attribute Set Closure</vt:lpstr>
      <vt:lpstr>Uses of Attribute Closure</vt:lpstr>
      <vt:lpstr>Goal — Devise a Theory for the Following</vt:lpstr>
      <vt:lpstr>Lossless-join Decomposition</vt:lpstr>
      <vt:lpstr>Boyce-Codd Normal Form</vt:lpstr>
      <vt:lpstr>Example</vt:lpstr>
      <vt:lpstr>Testing for BCNF</vt:lpstr>
      <vt:lpstr>BCNF Decomposition Algorithm</vt:lpstr>
      <vt:lpstr>Example of BCNF Decomposition</vt:lpstr>
      <vt:lpstr>Another Example</vt:lpstr>
      <vt:lpstr>BCNF Decomposition (Cont.)</vt:lpstr>
      <vt:lpstr>Testing Decomposition for BCNF</vt:lpstr>
      <vt:lpstr>Is there any problem of decomposition? </vt:lpstr>
      <vt:lpstr>Normalization Using Functional Dependencies</vt:lpstr>
      <vt:lpstr>Example</vt:lpstr>
      <vt:lpstr>Testing for Dependency Preservation</vt:lpstr>
      <vt:lpstr>Third Normal Form: Motivation</vt:lpstr>
      <vt:lpstr>Third Normal Form</vt:lpstr>
      <vt:lpstr>3NF Example</vt:lpstr>
      <vt:lpstr>Another 3NF Sample</vt:lpstr>
      <vt:lpstr>Testing for 3NF</vt:lpstr>
      <vt:lpstr>Canonical Cover</vt:lpstr>
      <vt:lpstr>Extraneous Attributes</vt:lpstr>
      <vt:lpstr>Testing if an Attribute is Extraneous</vt:lpstr>
      <vt:lpstr>Canonical Cover</vt:lpstr>
      <vt:lpstr>Computing a Canonical Cover</vt:lpstr>
      <vt:lpstr>3NF Decomposition Algorithm</vt:lpstr>
      <vt:lpstr>3NF Decomposition Algorithm (Cont.)</vt:lpstr>
      <vt:lpstr>Comparison of BCNF and 3NF</vt:lpstr>
      <vt:lpstr>Design Goals</vt:lpstr>
      <vt:lpstr>Is BCNF is a perfect normal form? </vt:lpstr>
      <vt:lpstr>Is BCNF a perfect normal form?</vt:lpstr>
      <vt:lpstr>How good is BCNF? </vt:lpstr>
      <vt:lpstr>Further decomposition</vt:lpstr>
      <vt:lpstr>Multivalued Dependencies (MVDs)</vt:lpstr>
      <vt:lpstr>MVD (Cont.)</vt:lpstr>
      <vt:lpstr>Example</vt:lpstr>
      <vt:lpstr>Example (Cont.)</vt:lpstr>
      <vt:lpstr>Fourth Normal Form</vt:lpstr>
      <vt:lpstr>4NF Decomposition Algorithm</vt:lpstr>
      <vt:lpstr>Other Normal Forms</vt:lpstr>
      <vt:lpstr>Further Normal Forms</vt:lpstr>
      <vt:lpstr>Overall Database Design Process</vt:lpstr>
      <vt:lpstr>ER Model and Normalization</vt:lpstr>
      <vt:lpstr>Denormalization for Performance</vt:lpstr>
      <vt:lpstr>Other Design Issues</vt:lpstr>
      <vt:lpstr>End of Lecture</vt:lpstr>
    </vt:vector>
  </TitlesOfParts>
  <Company>Lucent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7:  Relational Database Design</dc:title>
  <dc:creator>Marilyn Turnamian</dc:creator>
  <cp:lastModifiedBy>Daniel Howard</cp:lastModifiedBy>
  <cp:revision>232</cp:revision>
  <cp:lastPrinted>1999-06-28T19:27:31Z</cp:lastPrinted>
  <dcterms:created xsi:type="dcterms:W3CDTF">2000-02-23T18:58:38Z</dcterms:created>
  <dcterms:modified xsi:type="dcterms:W3CDTF">2021-04-26T05:20:59Z</dcterms:modified>
</cp:coreProperties>
</file>