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64" autoAdjust="0"/>
  </p:normalViewPr>
  <p:slideViewPr>
    <p:cSldViewPr>
      <p:cViewPr varScale="1">
        <p:scale>
          <a:sx n="73" d="100"/>
          <a:sy n="73" d="100"/>
        </p:scale>
        <p:origin x="-8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95CB1B-F602-4F35-9E59-C18CD205CB9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0AC0093-FC3E-456B-B3A9-26F89F876F4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751663F-D624-4C7F-9B2D-C7E3EADF1AF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1.P224   2.   P99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3.P166   4.   P368    5.P44    6.P173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7.   P93   8.P179     9.P163\161\171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10. P87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B9BC21B-267C-4850-B588-ACFAF7714F8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751663F-D624-4C7F-9B2D-C7E3EADF1AF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1.P224   2.   P99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3.P166   4.   P368    5.P44    6.P173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7.   P93   8.P179     9.P163\161\171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10. P87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B9BC21B-267C-4850-B588-ACFAF7714F8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B3BF1-375B-4CCE-9D0B-13A3E17F02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27D3-3006-4CF4-B5D8-251C7DE9DA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388C9-5D47-408B-861F-A284A1EE0A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4704-8295-4D3C-B339-FFF685832E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24488-23BE-4226-B2F3-9AED54E1F1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0543B-2600-404A-8888-D934A309D7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E3D08-4F7B-4F87-A7C4-3A848D7DD6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695BB-064D-4F33-87CF-ED4187D617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5F088-E179-4DA7-A863-25D696C132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6AFD9-C0B5-45FA-8589-C9DC348BAA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D6869-C432-47DB-B2E3-EC1BE5F890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44E038-3358-4AD4-B7BC-213B1E64EF7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模拟试题</a:t>
            </a:r>
            <a:endParaRPr lang="zh-CN" altLang="en-US" sz="6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338" name="Picture 4" descr="0_jw2_zx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3350" y="2781300"/>
            <a:ext cx="3163888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5" descr="BS02009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2782888"/>
            <a:ext cx="3051175" cy="302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判断题</a:t>
            </a:r>
            <a:endParaRPr lang="zh-CN" altLang="en-US" sz="1800" smtClean="0">
              <a:solidFill>
                <a:srgbClr val="000099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夜视侦察必须有光谱转换及亮度增强两个过程。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是否采用人民战争，前提不是装备的优劣，而是战争的革命性、正义性。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自动寻的制导的导弹一经发射只与目标有关。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单选题</a:t>
            </a:r>
            <a:endParaRPr lang="zh-CN" altLang="en-US" sz="1800" smtClean="0">
              <a:solidFill>
                <a:srgbClr val="000099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美国国家战略的核心内容是：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打击恐怖主义	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对付地区冲突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发展经济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领导世界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西周的军队主力是：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步兵		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战车兵	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骑兵	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弩兵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可用作弹道导弹的发动机是：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涡轮喷气发动机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涡轮风扇发动机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冲压喷气发动机 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火箭发动机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不定选题</a:t>
            </a:r>
            <a:endParaRPr lang="zh-CN" altLang="en-US" sz="1800" smtClean="0">
              <a:solidFill>
                <a:srgbClr val="000099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AutoNum type="arabicPeriod" startAt="7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研究和指导战争必须着眼于战争的什么差异？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规模	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地域		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性质	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AutoNum type="arabicPeriod" startAt="7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固体火箭发动机与液体火箭发动机相比有以下特点：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简单可靠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重量轻、尺寸小 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战斗准备时间短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比推力大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AutoNum type="arabicPeriod" startAt="7"/>
            </a:pP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GPS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制导有以下特点：</a:t>
            </a:r>
            <a:endParaRPr lang="en-US" altLang="zh-CN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命中精度高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制导距离远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发射后不管	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抗干扰能力强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AutoNum type="arabicPeriod" startAt="7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战争的性质和结局受什么决定？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政治	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军事	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经济		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国防实力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参考答案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1692275" y="2060575"/>
            <a:ext cx="2819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4664075" y="2060575"/>
            <a:ext cx="38100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判断题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地形匹配制导的精度与射程无关。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中国人民武装警察部队是国家的常备军。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3.    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有线指令制导的特点之一是不易受干扰。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单选题</a:t>
            </a:r>
            <a:endParaRPr lang="zh-CN" altLang="en-US" sz="1800" smtClean="0">
              <a:solidFill>
                <a:srgbClr val="000099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我军的基本作战方针是：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击溃战   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消耗战	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歼灭战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阵地战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世界上第一个指挥自动化系统建成于：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1953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年	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1956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年    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1958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年  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1960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年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调虎离山</a:t>
            </a: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的军事思想错自于下列哪一部兵书：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《三十六计》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《李卫公问对》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《尉缭子》 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《吴子》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不定选题</a:t>
            </a:r>
            <a:endParaRPr lang="zh-CN" altLang="en-US" sz="1800" smtClean="0">
              <a:solidFill>
                <a:srgbClr val="000099"/>
              </a:solidFill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毛泽东提出了▁▁的思想，指明我军必须是中国共产党绝对领导下的，执行无产阶级革命政治任务的武装集团。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枪杆子里面出政权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枪指挥党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党指挥枪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政治工作是我军的生命线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8.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气象卫星可用的轨道有：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6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太阳同步轨道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极地轨道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地球同步轨道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以上均是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9.“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府库</a:t>
            </a: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是春秋战国时期建立的武器库，它的职能包括：</a:t>
            </a:r>
            <a:endParaRPr lang="en-US" altLang="zh-CN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制作武器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发放武器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收缴武器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储存武器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10.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多极制衡主要通过哪些机制来保持</a:t>
            </a: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一超多强</a:t>
            </a:r>
            <a:r>
              <a:rPr lang="en-US" altLang="zh-CN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0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格局的相对稳定</a:t>
            </a:r>
            <a:endParaRPr lang="zh-CN" altLang="en-US" sz="20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anose="05020102010507070707" pitchFamily="18" charset="2"/>
              <a:buNone/>
            </a:pP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互信	     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内控  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竞争	</a:t>
            </a:r>
            <a:r>
              <a:rPr lang="en-US" altLang="zh-CN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d. </a:t>
            </a:r>
            <a:r>
              <a:rPr lang="zh-CN" altLang="en-US" sz="1800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弹压</a:t>
            </a:r>
            <a:endParaRPr lang="zh-CN" altLang="en-US" sz="1800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  <a:ea typeface="微软雅黑" panose="020B0503020204020204" charset="-122"/>
                <a:cs typeface="微软雅黑" panose="020B0503020204020204" charset="-122"/>
              </a:rPr>
              <a:t>参考答案</a:t>
            </a:r>
            <a:endParaRPr lang="zh-CN" altLang="en-US" smtClean="0">
              <a:latin typeface="Tahoma" panose="020B060403050404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1692275" y="2060575"/>
            <a:ext cx="2819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4664075" y="2060575"/>
            <a:ext cx="38100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abd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1040</Words>
  <Application>WPS 演示</Application>
  <PresentationFormat>全屏显示(4:3)</PresentationFormat>
  <Paragraphs>72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Tahoma</vt:lpstr>
      <vt:lpstr>微软雅黑</vt:lpstr>
      <vt:lpstr>Wingdings 2</vt:lpstr>
      <vt:lpstr>Arial Unicode MS</vt:lpstr>
      <vt:lpstr>默认设计模板</vt:lpstr>
      <vt:lpstr>模拟试题</vt:lpstr>
      <vt:lpstr>PowerPoint 演示文稿</vt:lpstr>
      <vt:lpstr>参考答案</vt:lpstr>
      <vt:lpstr>PowerPoint 演示文稿</vt:lpstr>
      <vt:lpstr>参考答案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草草木</cp:lastModifiedBy>
  <cp:revision>24</cp:revision>
  <dcterms:created xsi:type="dcterms:W3CDTF">2113-01-01T00:00:00Z</dcterms:created>
  <dcterms:modified xsi:type="dcterms:W3CDTF">2019-12-10T10:12:01Z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