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20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1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5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2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3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9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0775BE-1CE4-402E-A89B-4C47B115D2CB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45EA1-3050-4F6E-9106-328D813250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3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s://data.taipei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.gov.tw/" TargetMode="Externa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4D5188-8333-4DE8-BFDF-12EC5255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5" y="1161070"/>
            <a:ext cx="11888230" cy="5029636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08171069-DD7B-4D81-BFB5-9813810C9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87338"/>
            <a:ext cx="10058400" cy="746125"/>
          </a:xfrm>
        </p:spPr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主題簡介</a:t>
            </a:r>
          </a:p>
        </p:txBody>
      </p:sp>
    </p:spTree>
    <p:extLst>
      <p:ext uri="{BB962C8B-B14F-4D97-AF65-F5344CB8AC3E}">
        <p14:creationId xmlns:p14="http://schemas.microsoft.com/office/powerpoint/2010/main" val="276494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BFD134B9-E64F-4EEC-ABB5-7E5A4193E151}"/>
              </a:ext>
            </a:extLst>
          </p:cNvPr>
          <p:cNvSpPr txBox="1">
            <a:spLocks/>
          </p:cNvSpPr>
          <p:nvPr/>
        </p:nvSpPr>
        <p:spPr>
          <a:xfrm>
            <a:off x="1066800" y="286603"/>
            <a:ext cx="10058400" cy="746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如何發想主題？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65F6CE-B2B9-4EC7-B8B1-4AB37C9DBF82}"/>
              </a:ext>
            </a:extLst>
          </p:cNvPr>
          <p:cNvGrpSpPr/>
          <p:nvPr/>
        </p:nvGrpSpPr>
        <p:grpSpPr>
          <a:xfrm>
            <a:off x="643417" y="1101636"/>
            <a:ext cx="10905165" cy="4983912"/>
            <a:chOff x="643417" y="1101636"/>
            <a:chExt cx="10905165" cy="498391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399B070-FF28-4EBA-8B36-C7DC4A2FC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17" y="1101636"/>
              <a:ext cx="10905165" cy="498391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CBB100-0537-4192-996E-DE1627042717}"/>
                </a:ext>
              </a:extLst>
            </p:cNvPr>
            <p:cNvSpPr/>
            <p:nvPr/>
          </p:nvSpPr>
          <p:spPr>
            <a:xfrm>
              <a:off x="4892040" y="1101636"/>
              <a:ext cx="2587752" cy="635724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DF21FC-C807-4F8B-ACF9-F6D97018EED4}"/>
                </a:ext>
              </a:extLst>
            </p:cNvPr>
            <p:cNvSpPr/>
            <p:nvPr/>
          </p:nvSpPr>
          <p:spPr>
            <a:xfrm>
              <a:off x="8436864" y="5303520"/>
              <a:ext cx="2587752" cy="292608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4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BFD134B9-E64F-4EEC-ABB5-7E5A4193E151}"/>
              </a:ext>
            </a:extLst>
          </p:cNvPr>
          <p:cNvSpPr txBox="1">
            <a:spLocks/>
          </p:cNvSpPr>
          <p:nvPr/>
        </p:nvSpPr>
        <p:spPr>
          <a:xfrm>
            <a:off x="1066800" y="286603"/>
            <a:ext cx="10058400" cy="746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如何發想主題？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13F21E-4D5E-41E8-8934-477144E9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26" y="1139290"/>
            <a:ext cx="10301947" cy="49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BFD134B9-E64F-4EEC-ABB5-7E5A4193E151}"/>
              </a:ext>
            </a:extLst>
          </p:cNvPr>
          <p:cNvSpPr txBox="1">
            <a:spLocks/>
          </p:cNvSpPr>
          <p:nvPr/>
        </p:nvSpPr>
        <p:spPr>
          <a:xfrm>
            <a:off x="1066800" y="286603"/>
            <a:ext cx="10058400" cy="746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如何發想主題？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3CA693-C8E5-4BA8-8A53-EA17DAC29811}"/>
              </a:ext>
            </a:extLst>
          </p:cNvPr>
          <p:cNvGrpSpPr/>
          <p:nvPr/>
        </p:nvGrpSpPr>
        <p:grpSpPr>
          <a:xfrm>
            <a:off x="1903975" y="1033272"/>
            <a:ext cx="8384049" cy="5085337"/>
            <a:chOff x="1903975" y="1033272"/>
            <a:chExt cx="8384049" cy="508533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CF94FCA-3588-4200-8C8B-3E8D9E68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58"/>
            <a:stretch/>
          </p:blipFill>
          <p:spPr>
            <a:xfrm>
              <a:off x="1903975" y="1033272"/>
              <a:ext cx="8384049" cy="508533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31EF0-3535-428E-92F8-F87012AEF31F}"/>
                </a:ext>
              </a:extLst>
            </p:cNvPr>
            <p:cNvSpPr/>
            <p:nvPr/>
          </p:nvSpPr>
          <p:spPr>
            <a:xfrm>
              <a:off x="9217152" y="1033272"/>
              <a:ext cx="1070872" cy="635724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6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4">
            <a:hlinkClick r:id="rId2"/>
            <a:extLst>
              <a:ext uri="{FF2B5EF4-FFF2-40B4-BE49-F238E27FC236}">
                <a16:creationId xmlns:a16="http://schemas.microsoft.com/office/drawing/2014/main" id="{9D18A30D-8B8F-4E13-8F67-3B4A31F3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5" y="2359151"/>
            <a:ext cx="5448882" cy="14630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圖片 5">
            <a:hlinkClick r:id="rId2"/>
            <a:extLst>
              <a:ext uri="{FF2B5EF4-FFF2-40B4-BE49-F238E27FC236}">
                <a16:creationId xmlns:a16="http://schemas.microsoft.com/office/drawing/2014/main" id="{AB397A88-40C7-47D4-93AE-B787E66E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15" y="2359151"/>
            <a:ext cx="5187697" cy="14630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4BA8412E-DC1A-4097-A0F0-B6A0C0EF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86200"/>
            <a:ext cx="41264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data.taipei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 (</a:t>
            </a:r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台北市 台北市資料大平台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/>
              </a:rPr>
              <a:t>)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C13F695-E282-4CF4-A819-8C50CC39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544" y="3886200"/>
            <a:ext cx="46622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5"/>
              </a:rPr>
              <a:t>data.gov.tw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5"/>
              </a:rPr>
              <a:t>（中央政府政府資料開放平台）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標題 5">
            <a:extLst>
              <a:ext uri="{FF2B5EF4-FFF2-40B4-BE49-F238E27FC236}">
                <a16:creationId xmlns:a16="http://schemas.microsoft.com/office/drawing/2014/main" id="{124E500F-BDB1-4DFC-951A-ED4F4D2D2A25}"/>
              </a:ext>
            </a:extLst>
          </p:cNvPr>
          <p:cNvSpPr txBox="1">
            <a:spLocks/>
          </p:cNvSpPr>
          <p:nvPr/>
        </p:nvSpPr>
        <p:spPr>
          <a:xfrm>
            <a:off x="1066800" y="286603"/>
            <a:ext cx="10058400" cy="746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資料搜尋網站</a:t>
            </a:r>
          </a:p>
        </p:txBody>
      </p:sp>
    </p:spTree>
    <p:extLst>
      <p:ext uri="{BB962C8B-B14F-4D97-AF65-F5344CB8AC3E}">
        <p14:creationId xmlns:p14="http://schemas.microsoft.com/office/powerpoint/2010/main" val="26427364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42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回顧</vt:lpstr>
      <vt:lpstr>主題簡介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主題簡介</dc:title>
  <dc:creator>user</dc:creator>
  <cp:lastModifiedBy>user</cp:lastModifiedBy>
  <cp:revision>4</cp:revision>
  <dcterms:created xsi:type="dcterms:W3CDTF">2023-11-06T00:58:10Z</dcterms:created>
  <dcterms:modified xsi:type="dcterms:W3CDTF">2023-11-06T01:05:14Z</dcterms:modified>
</cp:coreProperties>
</file>