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125" d="100"/>
          <a:sy n="125" d="100"/>
        </p:scale>
        <p:origin x="-1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E5A4-1591-4C75-B5F3-10B7D11A7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B80A8-4B4A-4074-A39F-DC3E4B08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233EA-10D2-4D39-A71A-233A09D0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7957-805E-481A-8D8A-89AF04B0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EB97-7E76-4196-B7B6-F4228038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E55A-B39F-4688-B836-D747A6AF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93E9B-5573-40E6-82D3-D4A224450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F13C-ECEE-4371-BBAA-8ADD1B04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7140-B4A8-4966-A252-0154BE4C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0DBB-ECF7-4F78-BDCE-2AEF5ACC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7A611-EAF7-479F-B6FD-138EB7435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77028-E2A3-44BC-A5C0-33C9068F4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9B6A-B411-4764-A4BC-027F7278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5BA6-4769-4EC4-A67F-331FA617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4B692-A79A-4512-91D9-03DF98FC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A98-AF65-4B8E-BC39-5B037FA7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282D-D2E3-4467-90CE-9E67F4E4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D133-98E9-433D-B43B-B48A2D8E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707EF-B247-45A9-913F-D874FDE3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35CC-C8CA-4085-A373-F5938F1A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0A76-BDEB-4E46-9B5B-A01DC459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77E7-9EF2-423D-B65F-F71B569B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D24CD-5B48-4A86-A1C7-F4EA312B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F17E-8632-49D1-A1F1-32E7078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0BBD-4838-4E9C-90BB-47A4CC1D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DFC2-ADC9-4961-8C1B-7FF861C9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CFE7-09C5-4CC8-AFE5-33B26AEC9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376D9-A8D4-4BB4-94E1-CA76B7465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CC06B-47BC-4C4E-9CC3-6542C7E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17178-AD40-408E-99EA-36462E77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E99E2-C467-48AD-8FD3-A082557C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ADA-AE70-4830-AF0F-1101AC2E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89CF-6567-45C7-86DF-0E1F87C5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628C5-2C06-4303-94C7-9B4239CF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43996-2221-4DC9-990B-F72AA4B97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4AF5-8B71-40AB-AF60-B868BE81E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79C90-C195-444E-995A-93C0B2BC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085DF-FD35-4FE4-9F2E-A98F541F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55B2A-2138-41FD-9D38-619EF879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CF8F-4E3E-4EF3-9F0A-4724774C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F798-0F86-4A3A-B41E-9FBF4AD1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B1700-D9CB-431B-B6F4-CD7F172C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05AED-EC2B-468A-A3D0-F2C3F7A2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74FCA-0CA3-40A2-BC32-69FD9CE3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581E3-023D-48F3-A4B6-E4B71BB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24C88-0890-4AF2-B975-04908327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76B7-3A49-489E-B944-19DFC1A4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1B3B-E0D4-416A-8465-70A294BB7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CEB26-37D0-4993-987E-04470EB0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DE828-0E27-49B8-82B1-C4C79EC9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54772-ADC5-43D1-8472-D9F25505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A90A4-0DB2-4E6C-A5D1-26FCB0EE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927D-7C24-4364-AF01-F8C1DE07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76AB4-7B00-4726-807C-F854A31DB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41C9F-2BC5-4093-BEC8-BEA0D8678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813A-6627-4152-A3A0-E8104324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E2C59-FC48-4E94-9AAE-99A001B7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5F60-8A9A-492A-B9C5-07183276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5031C-2AE9-4E2B-96EE-184AFCA7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A52A-DE6D-4F9D-9EDF-97542908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B17E-92F7-4553-91AC-E22B6E5B0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DC68-748F-4C4E-BDC1-FC0C85ACA81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9F50C-8B84-44A4-906C-2CD44271A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B09AA-A57C-4606-AB06-317F48CE8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84B1-7800-4677-9C8D-CA69D96C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9F41CBB-9AB9-4B58-BAF7-288495D24B91}"/>
              </a:ext>
            </a:extLst>
          </p:cNvPr>
          <p:cNvGrpSpPr/>
          <p:nvPr/>
        </p:nvGrpSpPr>
        <p:grpSpPr>
          <a:xfrm>
            <a:off x="3523376" y="1635853"/>
            <a:ext cx="5773024" cy="1933878"/>
            <a:chOff x="3523376" y="1635853"/>
            <a:chExt cx="5773024" cy="193387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2861AB-E5A9-4425-974D-FC84A3433B9D}"/>
                </a:ext>
              </a:extLst>
            </p:cNvPr>
            <p:cNvCxnSpPr>
              <a:cxnSpLocks/>
            </p:cNvCxnSpPr>
            <p:nvPr/>
          </p:nvCxnSpPr>
          <p:spPr>
            <a:xfrm>
              <a:off x="3523376" y="3070371"/>
              <a:ext cx="577302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DED66D-1CCB-4B27-BF0C-CE815341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117" y="1635853"/>
              <a:ext cx="1459685" cy="14345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971DB4-12EC-48E3-A9CD-B896CC2C0699}"/>
                </a:ext>
              </a:extLst>
            </p:cNvPr>
            <p:cNvCxnSpPr/>
            <p:nvPr/>
          </p:nvCxnSpPr>
          <p:spPr>
            <a:xfrm>
              <a:off x="6551802" y="1635853"/>
              <a:ext cx="152679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281CDB-75F7-4CE8-9D5D-7FAAE2491169}"/>
                </a:ext>
              </a:extLst>
            </p:cNvPr>
            <p:cNvCxnSpPr/>
            <p:nvPr/>
          </p:nvCxnSpPr>
          <p:spPr>
            <a:xfrm>
              <a:off x="8078598" y="1635853"/>
              <a:ext cx="1217802" cy="14345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E8DA99-2562-4E37-A932-D80B1D067521}"/>
                </a:ext>
              </a:extLst>
            </p:cNvPr>
            <p:cNvCxnSpPr/>
            <p:nvPr/>
          </p:nvCxnSpPr>
          <p:spPr>
            <a:xfrm>
              <a:off x="6551802" y="1635853"/>
              <a:ext cx="0" cy="14345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DB257E-31BC-41EE-AB80-0A1E3FA5650C}"/>
                </a:ext>
              </a:extLst>
            </p:cNvPr>
            <p:cNvCxnSpPr/>
            <p:nvPr/>
          </p:nvCxnSpPr>
          <p:spPr>
            <a:xfrm>
              <a:off x="8077200" y="1635853"/>
              <a:ext cx="0" cy="14345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6A9A078-3E9D-41A6-B27B-E2CD8184186C}"/>
                </a:ext>
              </a:extLst>
            </p:cNvPr>
            <p:cNvCxnSpPr/>
            <p:nvPr/>
          </p:nvCxnSpPr>
          <p:spPr>
            <a:xfrm>
              <a:off x="3523376" y="3200400"/>
              <a:ext cx="152411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C47FCF3-2560-4744-9022-1DC2F5A1E23E}"/>
                </a:ext>
              </a:extLst>
            </p:cNvPr>
            <p:cNvCxnSpPr>
              <a:cxnSpLocks/>
            </p:cNvCxnSpPr>
            <p:nvPr/>
          </p:nvCxnSpPr>
          <p:spPr>
            <a:xfrm>
              <a:off x="5092117" y="3200400"/>
              <a:ext cx="145968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898703-C779-45E9-8D4E-537C3DB2B5C4}"/>
                </a:ext>
              </a:extLst>
            </p:cNvPr>
            <p:cNvCxnSpPr>
              <a:cxnSpLocks/>
            </p:cNvCxnSpPr>
            <p:nvPr/>
          </p:nvCxnSpPr>
          <p:spPr>
            <a:xfrm>
              <a:off x="6626352" y="3200400"/>
              <a:ext cx="138513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D7A135-A95F-47D4-8326-63E45148C900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200400"/>
              <a:ext cx="12192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F9DEAC-2DE0-499D-ABDF-EDCCB2571F60}"/>
                </a:ext>
              </a:extLst>
            </p:cNvPr>
            <p:cNvSpPr txBox="1"/>
            <p:nvPr/>
          </p:nvSpPr>
          <p:spPr>
            <a:xfrm>
              <a:off x="4159176" y="320039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F256A3-1A78-44A5-B426-D88D093737CB}"/>
                </a:ext>
              </a:extLst>
            </p:cNvPr>
            <p:cNvSpPr txBox="1"/>
            <p:nvPr/>
          </p:nvSpPr>
          <p:spPr>
            <a:xfrm>
              <a:off x="5674322" y="320039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534E25-C1DB-4A1D-BDD2-A13A44F92A2D}"/>
                </a:ext>
              </a:extLst>
            </p:cNvPr>
            <p:cNvSpPr txBox="1"/>
            <p:nvPr/>
          </p:nvSpPr>
          <p:spPr>
            <a:xfrm>
              <a:off x="7157083" y="3200399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D16557-6846-4639-9301-9607671DD775}"/>
                </a:ext>
              </a:extLst>
            </p:cNvPr>
            <p:cNvSpPr txBox="1"/>
            <p:nvPr/>
          </p:nvSpPr>
          <p:spPr>
            <a:xfrm>
              <a:off x="8539163" y="320039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1EE705-5393-4C74-8A74-CA7E27B87E2A}"/>
                </a:ext>
              </a:extLst>
            </p:cNvPr>
            <p:cNvSpPr txBox="1"/>
            <p:nvPr/>
          </p:nvSpPr>
          <p:spPr>
            <a:xfrm>
              <a:off x="6626352" y="216844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09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Haoyuan Li</dc:creator>
  <cp:lastModifiedBy>Haoyuan Li</cp:lastModifiedBy>
  <cp:revision>3</cp:revision>
  <dcterms:created xsi:type="dcterms:W3CDTF">2019-10-23T02:41:46Z</dcterms:created>
  <dcterms:modified xsi:type="dcterms:W3CDTF">2019-10-23T04:02:15Z</dcterms:modified>
</cp:coreProperties>
</file>