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64" r:id="rId27"/>
    <p:sldId id="265" r:id="rId28"/>
    <p:sldId id="266" r:id="rId29"/>
    <p:sldId id="267" r:id="rId30"/>
    <p:sldId id="287" r:id="rId31"/>
    <p:sldId id="268" r:id="rId32"/>
    <p:sldId id="26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8B7A-D0B6-401B-A73C-99C7ED39DE1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91FC-F14C-492B-ACB5-EAC54809B19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84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8B7A-D0B6-401B-A73C-99C7ED39DE1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91FC-F14C-492B-ACB5-EAC54809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1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8B7A-D0B6-401B-A73C-99C7ED39DE1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91FC-F14C-492B-ACB5-EAC54809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8B7A-D0B6-401B-A73C-99C7ED39DE1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91FC-F14C-492B-ACB5-EAC54809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6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8B7A-D0B6-401B-A73C-99C7ED39DE1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91FC-F14C-492B-ACB5-EAC54809B19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8B7A-D0B6-401B-A73C-99C7ED39DE1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91FC-F14C-492B-ACB5-EAC54809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7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8B7A-D0B6-401B-A73C-99C7ED39DE1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91FC-F14C-492B-ACB5-EAC54809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8B7A-D0B6-401B-A73C-99C7ED39DE1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91FC-F14C-492B-ACB5-EAC54809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1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8B7A-D0B6-401B-A73C-99C7ED39DE1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91FC-F14C-492B-ACB5-EAC54809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9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BC8B7A-D0B6-401B-A73C-99C7ED39DE1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DF91FC-F14C-492B-ACB5-EAC54809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8B7A-D0B6-401B-A73C-99C7ED39DE1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91FC-F14C-492B-ACB5-EAC54809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8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BC8B7A-D0B6-401B-A73C-99C7ED39DE1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DF91FC-F14C-492B-ACB5-EAC54809B19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47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www.codewithhar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aoyuhuang0817/electricity-bill-system/tree/main/electricity%20bill%20management(final)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python.org/doc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E519-D881-F6F9-6725-482099F81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Electricity Bill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3EC4E-A291-510A-D6E4-FBB4A4BD0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55620"/>
            <a:ext cx="10058400" cy="1143000"/>
          </a:xfrm>
        </p:spPr>
        <p:txBody>
          <a:bodyPr/>
          <a:lstStyle/>
          <a:p>
            <a:r>
              <a:rPr lang="en-US" dirty="0"/>
              <a:t>Haoyu Huang, CISC 4900 VC1B</a:t>
            </a:r>
          </a:p>
        </p:txBody>
      </p:sp>
    </p:spTree>
    <p:extLst>
      <p:ext uri="{BB962C8B-B14F-4D97-AF65-F5344CB8AC3E}">
        <p14:creationId xmlns:p14="http://schemas.microsoft.com/office/powerpoint/2010/main" val="392704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C34E-405A-35AF-9FD4-D67E2EDD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1457846"/>
            <a:ext cx="1570653" cy="1450757"/>
          </a:xfrm>
        </p:spPr>
        <p:txBody>
          <a:bodyPr>
            <a:normAutofit/>
          </a:bodyPr>
          <a:lstStyle/>
          <a:p>
            <a:r>
              <a:rPr lang="en-US" sz="3000" dirty="0"/>
              <a:t>login.py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DAA5D-CF31-047D-EFB8-7D92FC33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87" y="130629"/>
            <a:ext cx="10319656" cy="6624734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# Login system</a:t>
            </a:r>
          </a:p>
          <a:p>
            <a:r>
              <a:rPr lang="en-US" dirty="0"/>
              <a:t>def </a:t>
            </a:r>
            <a:r>
              <a:rPr lang="en-US" dirty="0" err="1"/>
              <a:t>login_deptno</a:t>
            </a:r>
            <a:r>
              <a:rPr lang="en-US" dirty="0"/>
              <a:t>():</a:t>
            </a:r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try:</a:t>
            </a:r>
          </a:p>
          <a:p>
            <a:r>
              <a:rPr lang="en-US" dirty="0"/>
              <a:t>            </a:t>
            </a:r>
            <a:r>
              <a:rPr lang="en-US" dirty="0" err="1"/>
              <a:t>deptno_in</a:t>
            </a:r>
            <a:r>
              <a:rPr lang="en-US" dirty="0"/>
              <a:t> = int(input('Please enter the department no.\n'))</a:t>
            </a:r>
          </a:p>
          <a:p>
            <a:r>
              <a:rPr lang="en-US" dirty="0"/>
              <a:t>            if </a:t>
            </a:r>
            <a:r>
              <a:rPr lang="en-US" dirty="0" err="1"/>
              <a:t>deptno_in</a:t>
            </a:r>
            <a:r>
              <a:rPr lang="en-US" dirty="0"/>
              <a:t> == 15675812:</a:t>
            </a:r>
          </a:p>
          <a:p>
            <a:r>
              <a:rPr lang="en-US" dirty="0"/>
              <a:t>                </a:t>
            </a:r>
            <a:r>
              <a:rPr lang="en-US" dirty="0" err="1"/>
              <a:t>consumerDetails</a:t>
            </a:r>
            <a:r>
              <a:rPr lang="en-US" dirty="0"/>
              <a:t>()</a:t>
            </a:r>
          </a:p>
          <a:p>
            <a:r>
              <a:rPr lang="en-US" dirty="0"/>
              <a:t>            else:</a:t>
            </a:r>
          </a:p>
          <a:p>
            <a:r>
              <a:rPr lang="en-US" dirty="0"/>
              <a:t>                </a:t>
            </a:r>
            <a:r>
              <a:rPr lang="en-US" dirty="0" err="1"/>
              <a:t>logincheck</a:t>
            </a:r>
            <a:r>
              <a:rPr lang="en-US" dirty="0"/>
              <a:t>(</a:t>
            </a:r>
            <a:r>
              <a:rPr lang="en-US" dirty="0" err="1"/>
              <a:t>deptno_in</a:t>
            </a:r>
            <a:r>
              <a:rPr lang="en-US" dirty="0"/>
              <a:t>)</a:t>
            </a:r>
          </a:p>
          <a:p>
            <a:r>
              <a:rPr lang="en-US" dirty="0"/>
              <a:t>            break</a:t>
            </a:r>
          </a:p>
          <a:p>
            <a:r>
              <a:rPr lang="en-US" dirty="0"/>
              <a:t>        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        print('\</a:t>
            </a:r>
            <a:r>
              <a:rPr lang="en-US" dirty="0" err="1"/>
              <a:t>nPlease</a:t>
            </a:r>
            <a:r>
              <a:rPr lang="en-US" dirty="0"/>
              <a:t> recheck department no (Tip: Enter all numbers not alphabets!)')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logincheck</a:t>
            </a:r>
            <a:r>
              <a:rPr lang="en-US" dirty="0"/>
              <a:t>(</a:t>
            </a:r>
            <a:r>
              <a:rPr lang="en-US" dirty="0" err="1"/>
              <a:t>deptno</a:t>
            </a:r>
            <a:r>
              <a:rPr lang="en-US" dirty="0"/>
              <a:t>):</a:t>
            </a:r>
          </a:p>
          <a:p>
            <a:r>
              <a:rPr lang="en-US" dirty="0">
                <a:solidFill>
                  <a:srgbClr val="FF0000"/>
                </a:solidFill>
              </a:rPr>
              <a:t>    # Check if the department number exists in the database</a:t>
            </a:r>
          </a:p>
          <a:p>
            <a:r>
              <a:rPr lang="en-US" dirty="0"/>
              <a:t>    </a:t>
            </a:r>
            <a:r>
              <a:rPr lang="en-US" dirty="0" err="1"/>
              <a:t>db.execute</a:t>
            </a:r>
            <a:r>
              <a:rPr lang="en-US" dirty="0"/>
              <a:t>('SELECT </a:t>
            </a:r>
            <a:r>
              <a:rPr lang="en-US" dirty="0" err="1"/>
              <a:t>dept_no</a:t>
            </a:r>
            <a:r>
              <a:rPr lang="en-US" dirty="0"/>
              <a:t> FROM dept')</a:t>
            </a:r>
          </a:p>
          <a:p>
            <a:r>
              <a:rPr lang="en-US" dirty="0"/>
              <a:t>    </a:t>
            </a:r>
            <a:r>
              <a:rPr lang="en-US" dirty="0" err="1"/>
              <a:t>deptno_dict</a:t>
            </a:r>
            <a:r>
              <a:rPr lang="en-US" dirty="0"/>
              <a:t> = {</a:t>
            </a:r>
            <a:r>
              <a:rPr lang="en-US" dirty="0" err="1"/>
              <a:t>i</a:t>
            </a:r>
            <a:r>
              <a:rPr lang="en-US" dirty="0"/>
              <a:t>[0]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db.fetchall</a:t>
            </a:r>
            <a:r>
              <a:rPr lang="en-US" dirty="0"/>
              <a:t>()}</a:t>
            </a:r>
          </a:p>
          <a:p>
            <a:r>
              <a:rPr lang="en-US" dirty="0"/>
              <a:t>    newline = '\n'</a:t>
            </a:r>
          </a:p>
          <a:p>
            <a:r>
              <a:rPr lang="en-US" dirty="0"/>
              <a:t>    if </a:t>
            </a:r>
            <a:r>
              <a:rPr lang="en-US" dirty="0" err="1"/>
              <a:t>deptno</a:t>
            </a:r>
            <a:r>
              <a:rPr lang="en-US" dirty="0"/>
              <a:t> not in </a:t>
            </a:r>
            <a:r>
              <a:rPr lang="en-US" dirty="0" err="1"/>
              <a:t>deptno_dict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dirty="0" err="1"/>
              <a:t>login_deptno</a:t>
            </a:r>
            <a:r>
              <a:rPr lang="en-US" dirty="0"/>
              <a:t>(f'{</a:t>
            </a:r>
            <a:r>
              <a:rPr lang="en-US" dirty="0" err="1"/>
              <a:t>deptno</a:t>
            </a:r>
            <a:r>
              <a:rPr lang="en-US" dirty="0"/>
              <a:t>} Department No is invalid{newline}Please enter a valid department no!!')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login_user</a:t>
            </a:r>
            <a:r>
              <a:rPr lang="en-US" dirty="0"/>
              <a:t>(</a:t>
            </a:r>
            <a:r>
              <a:rPr lang="en-US" dirty="0" err="1"/>
              <a:t>deptno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A682-A003-6FAD-4008-6B98A659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5" y="995730"/>
            <a:ext cx="1894114" cy="1450757"/>
          </a:xfrm>
        </p:spPr>
        <p:txBody>
          <a:bodyPr>
            <a:normAutofit/>
          </a:bodyPr>
          <a:lstStyle/>
          <a:p>
            <a:r>
              <a:rPr lang="en-US" sz="3000" dirty="0"/>
              <a:t>login.py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872E-0DDB-F7EA-D655-841846F2E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992" y="0"/>
            <a:ext cx="8841688" cy="6858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login_user</a:t>
            </a:r>
            <a:r>
              <a:rPr lang="en-US" dirty="0"/>
              <a:t>(</a:t>
            </a:r>
            <a:r>
              <a:rPr lang="en-US" dirty="0" err="1"/>
              <a:t>deptno</a:t>
            </a:r>
            <a:r>
              <a:rPr lang="en-US" dirty="0"/>
              <a:t>):</a:t>
            </a:r>
          </a:p>
          <a:p>
            <a:r>
              <a:rPr lang="en-US" dirty="0"/>
              <a:t>    clear()</a:t>
            </a:r>
          </a:p>
          <a:p>
            <a:r>
              <a:rPr lang="en-US" dirty="0"/>
              <a:t>    print('\</a:t>
            </a:r>
            <a:r>
              <a:rPr lang="en-US" dirty="0" err="1"/>
              <a:t>nNow</a:t>
            </a:r>
            <a:r>
              <a:rPr lang="en-US" dirty="0"/>
              <a:t> please enter your login credentials')</a:t>
            </a:r>
          </a:p>
          <a:p>
            <a:r>
              <a:rPr lang="en-US" dirty="0"/>
              <a:t>    print('---------------------------------------')</a:t>
            </a:r>
          </a:p>
          <a:p>
            <a:r>
              <a:rPr lang="en-US" dirty="0"/>
              <a:t>    </a:t>
            </a:r>
            <a:r>
              <a:rPr lang="en-US" dirty="0" err="1"/>
              <a:t>userid</a:t>
            </a:r>
            <a:r>
              <a:rPr lang="en-US" dirty="0"/>
              <a:t> = input('Please enter your USERID\n')</a:t>
            </a:r>
          </a:p>
          <a:p>
            <a:r>
              <a:rPr lang="en-US" dirty="0"/>
              <a:t>    print('---------------------------------------')</a:t>
            </a:r>
          </a:p>
          <a:p>
            <a:r>
              <a:rPr lang="en-US" dirty="0"/>
              <a:t>    password = input('Please enter your password\n')</a:t>
            </a:r>
          </a:p>
          <a:p>
            <a:r>
              <a:rPr lang="en-US" dirty="0"/>
              <a:t>    </a:t>
            </a:r>
            <a:r>
              <a:rPr lang="en-US" dirty="0" err="1"/>
              <a:t>hashpass</a:t>
            </a:r>
            <a:r>
              <a:rPr lang="en-US" dirty="0"/>
              <a:t> = hashlib.md5(</a:t>
            </a:r>
            <a:r>
              <a:rPr lang="en-US" dirty="0" err="1"/>
              <a:t>password.encode</a:t>
            </a:r>
            <a:r>
              <a:rPr lang="en-US" dirty="0"/>
              <a:t>()).</a:t>
            </a:r>
            <a:r>
              <a:rPr lang="en-US" dirty="0" err="1"/>
              <a:t>hexdigest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</a:p>
          <a:p>
            <a:r>
              <a:rPr lang="en-US" dirty="0">
                <a:solidFill>
                  <a:srgbClr val="FF0000"/>
                </a:solidFill>
              </a:rPr>
              <a:t>    # Check if the entered credentials exist in the database</a:t>
            </a:r>
          </a:p>
          <a:p>
            <a:r>
              <a:rPr lang="en-US" dirty="0"/>
              <a:t>    </a:t>
            </a:r>
            <a:r>
              <a:rPr lang="en-US" dirty="0" err="1"/>
              <a:t>db.execute</a:t>
            </a:r>
            <a:r>
              <a:rPr lang="en-US" dirty="0"/>
              <a:t>(</a:t>
            </a:r>
            <a:r>
              <a:rPr lang="en-US" dirty="0" err="1"/>
              <a:t>f'SELECT</a:t>
            </a:r>
            <a:r>
              <a:rPr lang="en-US" dirty="0"/>
              <a:t> * FROM user WHERE password="{</a:t>
            </a:r>
            <a:r>
              <a:rPr lang="en-US" dirty="0" err="1"/>
              <a:t>hashpass</a:t>
            </a:r>
            <a:r>
              <a:rPr lang="en-US" dirty="0"/>
              <a:t>}" AND </a:t>
            </a:r>
            <a:r>
              <a:rPr lang="en-US" dirty="0" err="1"/>
              <a:t>dept_no</a:t>
            </a:r>
            <a:r>
              <a:rPr lang="en-US" dirty="0"/>
              <a:t>="{</a:t>
            </a:r>
            <a:r>
              <a:rPr lang="en-US" dirty="0" err="1"/>
              <a:t>deptno</a:t>
            </a:r>
            <a:r>
              <a:rPr lang="en-US" dirty="0"/>
              <a:t>}" AND </a:t>
            </a:r>
            <a:r>
              <a:rPr lang="en-US" dirty="0" err="1"/>
              <a:t>useradmin_id</a:t>
            </a:r>
            <a:r>
              <a:rPr lang="en-US" dirty="0"/>
              <a:t>="{</a:t>
            </a:r>
            <a:r>
              <a:rPr lang="en-US" dirty="0" err="1"/>
              <a:t>userid</a:t>
            </a:r>
            <a:r>
              <a:rPr lang="en-US" dirty="0"/>
              <a:t>}"')</a:t>
            </a:r>
          </a:p>
          <a:p>
            <a:r>
              <a:rPr lang="en-US" dirty="0"/>
              <a:t>    query = </a:t>
            </a:r>
            <a:r>
              <a:rPr lang="en-US" dirty="0" err="1"/>
              <a:t>db.fetchall</a:t>
            </a:r>
            <a:r>
              <a:rPr lang="en-US" dirty="0"/>
              <a:t>()</a:t>
            </a:r>
          </a:p>
          <a:p>
            <a:r>
              <a:rPr lang="en-US" dirty="0"/>
              <a:t>    if query is None or query == []:</a:t>
            </a:r>
          </a:p>
          <a:p>
            <a:r>
              <a:rPr lang="en-US" dirty="0"/>
              <a:t>        print('The given credentials were wrong')</a:t>
            </a:r>
          </a:p>
          <a:p>
            <a:r>
              <a:rPr lang="en-US" dirty="0"/>
              <a:t>        print('Please wait for 2 sec!')</a:t>
            </a:r>
          </a:p>
          <a:p>
            <a:r>
              <a:rPr lang="en-US" dirty="0"/>
              <a:t>        </a:t>
            </a:r>
            <a:r>
              <a:rPr lang="en-US" dirty="0" err="1"/>
              <a:t>time.sleep</a:t>
            </a:r>
            <a:r>
              <a:rPr lang="en-US" dirty="0"/>
              <a:t>(2)</a:t>
            </a:r>
          </a:p>
          <a:p>
            <a:r>
              <a:rPr lang="en-US" dirty="0"/>
              <a:t>        </a:t>
            </a:r>
            <a:r>
              <a:rPr lang="en-US" dirty="0" err="1"/>
              <a:t>welcome_message</a:t>
            </a:r>
            <a:r>
              <a:rPr lang="en-US" dirty="0"/>
              <a:t>()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login_user_in</a:t>
            </a:r>
            <a:r>
              <a:rPr lang="en-US" dirty="0"/>
              <a:t>(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hashpass</a:t>
            </a:r>
            <a:r>
              <a:rPr lang="en-US" dirty="0"/>
              <a:t>, </a:t>
            </a:r>
            <a:r>
              <a:rPr lang="en-US" dirty="0" err="1"/>
              <a:t>deptno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29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E747-9DE5-693C-7204-FE5DE1E1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38326"/>
            <a:ext cx="1418252" cy="1654163"/>
          </a:xfrm>
        </p:spPr>
        <p:txBody>
          <a:bodyPr>
            <a:normAutofit/>
          </a:bodyPr>
          <a:lstStyle/>
          <a:p>
            <a:r>
              <a:rPr lang="en-US" sz="2500" dirty="0"/>
              <a:t>login.py</a:t>
            </a:r>
            <a:br>
              <a:rPr lang="en-US" sz="2500" dirty="0"/>
            </a:br>
            <a:r>
              <a:rPr lang="en-US" sz="2500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31793-E5FD-1F9B-0C6A-D3E4D3E3A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67" y="74644"/>
            <a:ext cx="11075437" cy="6783355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login_user_in</a:t>
            </a:r>
            <a:r>
              <a:rPr lang="en-US" dirty="0"/>
              <a:t>(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hashpass</a:t>
            </a:r>
            <a:r>
              <a:rPr lang="en-US" dirty="0"/>
              <a:t>, </a:t>
            </a:r>
            <a:r>
              <a:rPr lang="en-US" dirty="0" err="1"/>
              <a:t>deptno</a:t>
            </a:r>
            <a:r>
              <a:rPr lang="en-US" dirty="0"/>
              <a:t>, work=None):</a:t>
            </a:r>
          </a:p>
          <a:p>
            <a:r>
              <a:rPr lang="en-US" dirty="0"/>
              <a:t>    </a:t>
            </a:r>
            <a:r>
              <a:rPr lang="en-US" dirty="0" err="1"/>
              <a:t>logintime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db.execute</a:t>
            </a:r>
            <a:r>
              <a:rPr lang="en-US" dirty="0"/>
              <a:t>(</a:t>
            </a:r>
            <a:r>
              <a:rPr lang="en-US" dirty="0" err="1"/>
              <a:t>f'SELECT</a:t>
            </a:r>
            <a:r>
              <a:rPr lang="en-US" dirty="0"/>
              <a:t> branch FROM user WHERE </a:t>
            </a:r>
            <a:r>
              <a:rPr lang="en-US" dirty="0" err="1"/>
              <a:t>useradmin_id</a:t>
            </a:r>
            <a:r>
              <a:rPr lang="en-US" dirty="0"/>
              <a:t>="{</a:t>
            </a:r>
            <a:r>
              <a:rPr lang="en-US" dirty="0" err="1"/>
              <a:t>userid</a:t>
            </a:r>
            <a:r>
              <a:rPr lang="en-US" dirty="0"/>
              <a:t>}"')</a:t>
            </a:r>
          </a:p>
          <a:p>
            <a:r>
              <a:rPr lang="en-US" dirty="0"/>
              <a:t>    branch = </a:t>
            </a:r>
            <a:r>
              <a:rPr lang="en-US" dirty="0" err="1"/>
              <a:t>db.fetchall</a:t>
            </a:r>
            <a:r>
              <a:rPr lang="en-US" dirty="0"/>
              <a:t>()[0][0]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if work is None:</a:t>
            </a:r>
          </a:p>
          <a:p>
            <a:r>
              <a:rPr lang="en-US" dirty="0">
                <a:solidFill>
                  <a:srgbClr val="FF0000"/>
                </a:solidFill>
              </a:rPr>
              <a:t>        # Insert the login details into the login table</a:t>
            </a:r>
          </a:p>
          <a:p>
            <a:r>
              <a:rPr lang="en-US" dirty="0"/>
              <a:t>        </a:t>
            </a:r>
            <a:r>
              <a:rPr lang="en-US" dirty="0" err="1"/>
              <a:t>db.execute</a:t>
            </a:r>
            <a:r>
              <a:rPr lang="en-US" dirty="0"/>
              <a:t>(</a:t>
            </a:r>
            <a:r>
              <a:rPr lang="en-US" dirty="0" err="1"/>
              <a:t>f'INSERT</a:t>
            </a:r>
            <a:r>
              <a:rPr lang="en-US" dirty="0"/>
              <a:t> INTO login(</a:t>
            </a:r>
            <a:r>
              <a:rPr lang="en-US" dirty="0" err="1"/>
              <a:t>userid</a:t>
            </a:r>
            <a:r>
              <a:rPr lang="en-US" dirty="0"/>
              <a:t>, branch, </a:t>
            </a:r>
            <a:r>
              <a:rPr lang="en-US" dirty="0" err="1"/>
              <a:t>session_in</a:t>
            </a:r>
            <a:r>
              <a:rPr lang="en-US" dirty="0"/>
              <a:t>, </a:t>
            </a:r>
            <a:r>
              <a:rPr lang="en-US" dirty="0" err="1"/>
              <a:t>dept_no</a:t>
            </a:r>
            <a:r>
              <a:rPr lang="en-US" dirty="0"/>
              <a:t>) VALUES("{</a:t>
            </a:r>
            <a:r>
              <a:rPr lang="en-US" dirty="0" err="1"/>
              <a:t>userid</a:t>
            </a:r>
            <a:r>
              <a:rPr lang="en-US" dirty="0"/>
              <a:t>}", "{branch}", "{</a:t>
            </a:r>
            <a:r>
              <a:rPr lang="en-US" dirty="0" err="1"/>
              <a:t>logintime</a:t>
            </a:r>
            <a:r>
              <a:rPr lang="en-US" dirty="0"/>
              <a:t>}", "{</a:t>
            </a:r>
            <a:r>
              <a:rPr lang="en-US" dirty="0" err="1"/>
              <a:t>deptno</a:t>
            </a:r>
            <a:r>
              <a:rPr lang="en-US" dirty="0"/>
              <a:t>}")')</a:t>
            </a:r>
          </a:p>
          <a:p>
            <a:r>
              <a:rPr lang="en-US" dirty="0"/>
              <a:t>        </a:t>
            </a:r>
            <a:r>
              <a:rPr lang="en-US" dirty="0" err="1"/>
              <a:t>connection.commit</a:t>
            </a:r>
            <a:r>
              <a:rPr lang="en-US" dirty="0"/>
              <a:t>()</a:t>
            </a:r>
          </a:p>
          <a:p>
            <a:r>
              <a:rPr lang="en-US" dirty="0"/>
              <a:t>    else:</a:t>
            </a:r>
          </a:p>
          <a:p>
            <a:r>
              <a:rPr lang="en-US" dirty="0">
                <a:solidFill>
                  <a:srgbClr val="FF0000"/>
                </a:solidFill>
              </a:rPr>
              <a:t>        # Update the session time for an existing login</a:t>
            </a:r>
          </a:p>
          <a:p>
            <a:r>
              <a:rPr lang="en-US" dirty="0"/>
              <a:t>        </a:t>
            </a:r>
            <a:r>
              <a:rPr lang="en-US" dirty="0" err="1"/>
              <a:t>db.execute</a:t>
            </a:r>
            <a:r>
              <a:rPr lang="en-US" dirty="0"/>
              <a:t>(</a:t>
            </a:r>
            <a:r>
              <a:rPr lang="en-US" dirty="0" err="1"/>
              <a:t>f'UPDATE</a:t>
            </a:r>
            <a:r>
              <a:rPr lang="en-US" dirty="0"/>
              <a:t> login SET session={</a:t>
            </a:r>
            <a:r>
              <a:rPr lang="en-US" dirty="0" err="1"/>
              <a:t>datetime.now</a:t>
            </a:r>
            <a:r>
              <a:rPr lang="en-US" dirty="0"/>
              <a:t>()} WHERE </a:t>
            </a:r>
            <a:r>
              <a:rPr lang="en-US" dirty="0" err="1"/>
              <a:t>userid</a:t>
            </a:r>
            <a:r>
              <a:rPr lang="en-US" dirty="0"/>
              <a:t>="{</a:t>
            </a:r>
            <a:r>
              <a:rPr lang="en-US" dirty="0" err="1"/>
              <a:t>userid</a:t>
            </a:r>
            <a:r>
              <a:rPr lang="en-US" dirty="0"/>
              <a:t>}" AND </a:t>
            </a:r>
            <a:r>
              <a:rPr lang="en-US" dirty="0" err="1"/>
              <a:t>session_out</a:t>
            </a:r>
            <a:r>
              <a:rPr lang="en-US" dirty="0"/>
              <a:t>="0000%"')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branchget</a:t>
            </a:r>
            <a:r>
              <a:rPr lang="en-US" dirty="0"/>
              <a:t> = </a:t>
            </a:r>
            <a:r>
              <a:rPr lang="en-US" dirty="0" err="1"/>
              <a:t>userid.split</a:t>
            </a:r>
            <a:r>
              <a:rPr lang="en-US" dirty="0"/>
              <a:t>("#")</a:t>
            </a:r>
          </a:p>
          <a:p>
            <a:r>
              <a:rPr lang="en-US" dirty="0"/>
              <a:t>    print('Please wait, you are being redirected there! in 5 sec.....')</a:t>
            </a:r>
          </a:p>
          <a:p>
            <a:r>
              <a:rPr lang="en-US" dirty="0"/>
              <a:t>    </a:t>
            </a:r>
            <a:r>
              <a:rPr lang="en-US" dirty="0" err="1"/>
              <a:t>time.sleep</a:t>
            </a:r>
            <a:r>
              <a:rPr lang="en-US" dirty="0"/>
              <a:t>(5)</a:t>
            </a:r>
          </a:p>
          <a:p>
            <a:r>
              <a:rPr lang="en-US" dirty="0"/>
              <a:t>    </a:t>
            </a:r>
          </a:p>
          <a:p>
            <a:r>
              <a:rPr lang="en-US" dirty="0">
                <a:solidFill>
                  <a:srgbClr val="FF0000"/>
                </a:solidFill>
              </a:rPr>
              <a:t>    # Redirect to the appropriate branch based on the user's branch</a:t>
            </a:r>
          </a:p>
          <a:p>
            <a:r>
              <a:rPr lang="en-US" dirty="0"/>
              <a:t>    if branch == 'ADMIN':</a:t>
            </a:r>
          </a:p>
          <a:p>
            <a:r>
              <a:rPr lang="en-US" dirty="0"/>
              <a:t>        </a:t>
            </a:r>
            <a:r>
              <a:rPr lang="en-US" dirty="0" err="1"/>
              <a:t>adminHome</a:t>
            </a:r>
            <a:r>
              <a:rPr lang="en-US" dirty="0"/>
              <a:t>(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logintime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branch == 'BILL GENERATION':</a:t>
            </a:r>
          </a:p>
          <a:p>
            <a:r>
              <a:rPr lang="en-US" dirty="0"/>
              <a:t>        </a:t>
            </a:r>
            <a:r>
              <a:rPr lang="en-US" dirty="0" err="1"/>
              <a:t>bilGenHome</a:t>
            </a:r>
            <a:r>
              <a:rPr lang="en-US" dirty="0"/>
              <a:t>(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logintime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branch == 'BILL DELIVERY':</a:t>
            </a:r>
          </a:p>
          <a:p>
            <a:r>
              <a:rPr lang="en-US" dirty="0"/>
              <a:t>        </a:t>
            </a:r>
            <a:r>
              <a:rPr lang="en-US" dirty="0" err="1"/>
              <a:t>bilEmailHome</a:t>
            </a:r>
            <a:r>
              <a:rPr lang="en-US" dirty="0"/>
              <a:t>(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logintime</a:t>
            </a:r>
            <a:r>
              <a:rPr lang="en-US" dirty="0"/>
              <a:t>)</a:t>
            </a:r>
          </a:p>
          <a:p>
            <a:r>
              <a:rPr lang="en-US" dirty="0" err="1"/>
              <a:t>welcome_message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0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E91F-4376-F57F-90D6-2CE14EF9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3853"/>
            <a:ext cx="1502229" cy="1856792"/>
          </a:xfrm>
        </p:spPr>
        <p:txBody>
          <a:bodyPr>
            <a:normAutofit/>
          </a:bodyPr>
          <a:lstStyle/>
          <a:p>
            <a:r>
              <a:rPr lang="en-US" sz="2500" dirty="0"/>
              <a:t>Logout.py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E6A2-F619-7074-2D76-E62847FC5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786" y="149290"/>
            <a:ext cx="10058400" cy="670871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import sys</a:t>
            </a:r>
          </a:p>
          <a:p>
            <a:r>
              <a:rPr lang="en-US" dirty="0"/>
              <a:t>import time</a:t>
            </a:r>
          </a:p>
          <a:p>
            <a:r>
              <a:rPr lang="en-US" dirty="0"/>
              <a:t>from datetime import datetime</a:t>
            </a:r>
          </a:p>
          <a:p>
            <a:r>
              <a:rPr lang="en-US" dirty="0"/>
              <a:t>import </a:t>
            </a:r>
            <a:r>
              <a:rPr lang="en-US" dirty="0" err="1"/>
              <a:t>mysql.connector</a:t>
            </a:r>
            <a:r>
              <a:rPr lang="en-US" dirty="0"/>
              <a:t> as c</a:t>
            </a:r>
          </a:p>
          <a:p>
            <a:r>
              <a:rPr lang="en-US" dirty="0"/>
              <a:t>from </a:t>
            </a:r>
            <a:r>
              <a:rPr lang="en-US" dirty="0" err="1"/>
              <a:t>clearscreen</a:t>
            </a:r>
            <a:r>
              <a:rPr lang="en-US" dirty="0"/>
              <a:t> import clear</a:t>
            </a:r>
          </a:p>
          <a:p>
            <a:endParaRPr lang="en-US" dirty="0"/>
          </a:p>
          <a:p>
            <a:r>
              <a:rPr lang="en-US" dirty="0"/>
              <a:t>connection = </a:t>
            </a:r>
            <a:r>
              <a:rPr lang="en-US" dirty="0" err="1"/>
              <a:t>c.connect</a:t>
            </a:r>
            <a:r>
              <a:rPr lang="en-US" dirty="0"/>
              <a:t>(host='localhost', database='</a:t>
            </a:r>
            <a:r>
              <a:rPr lang="en-US" dirty="0" err="1"/>
              <a:t>electricity_bill</a:t>
            </a:r>
            <a:r>
              <a:rPr lang="en-US" dirty="0"/>
              <a:t>', user='root', password='')</a:t>
            </a:r>
          </a:p>
          <a:p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connection.cursor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def logout(</a:t>
            </a:r>
            <a:r>
              <a:rPr lang="en-US" dirty="0" err="1"/>
              <a:t>userid</a:t>
            </a:r>
            <a:r>
              <a:rPr lang="en-US" dirty="0"/>
              <a:t>):</a:t>
            </a:r>
          </a:p>
          <a:p>
            <a:r>
              <a:rPr lang="en-US" dirty="0">
                <a:solidFill>
                  <a:srgbClr val="FF0000"/>
                </a:solidFill>
              </a:rPr>
              <a:t>    # Update the </a:t>
            </a:r>
            <a:r>
              <a:rPr lang="en-US" dirty="0" err="1">
                <a:solidFill>
                  <a:srgbClr val="FF0000"/>
                </a:solidFill>
              </a:rPr>
              <a:t>session_out</a:t>
            </a:r>
            <a:r>
              <a:rPr lang="en-US" dirty="0">
                <a:solidFill>
                  <a:srgbClr val="FF0000"/>
                </a:solidFill>
              </a:rPr>
              <a:t> field in the login table with the current timestamp for the given user</a:t>
            </a:r>
          </a:p>
          <a:p>
            <a:r>
              <a:rPr lang="en-US" dirty="0"/>
              <a:t>    </a:t>
            </a:r>
            <a:r>
              <a:rPr lang="en-US" dirty="0" err="1"/>
              <a:t>db.execute</a:t>
            </a:r>
            <a:r>
              <a:rPr lang="en-US" dirty="0"/>
              <a:t>(</a:t>
            </a:r>
            <a:r>
              <a:rPr lang="en-US" dirty="0" err="1"/>
              <a:t>f'UPDATE</a:t>
            </a:r>
            <a:r>
              <a:rPr lang="en-US" dirty="0"/>
              <a:t> login SET </a:t>
            </a:r>
            <a:r>
              <a:rPr lang="en-US" dirty="0" err="1"/>
              <a:t>session_out</a:t>
            </a:r>
            <a:r>
              <a:rPr lang="en-US" dirty="0"/>
              <a:t>="{</a:t>
            </a:r>
            <a:r>
              <a:rPr lang="en-US" dirty="0" err="1"/>
              <a:t>datetime.now</a:t>
            </a:r>
            <a:r>
              <a:rPr lang="en-US" dirty="0"/>
              <a:t>()}" WHERE </a:t>
            </a:r>
            <a:r>
              <a:rPr lang="en-US" dirty="0" err="1"/>
              <a:t>userid</a:t>
            </a:r>
            <a:r>
              <a:rPr lang="en-US" dirty="0"/>
              <a:t>="{</a:t>
            </a:r>
            <a:r>
              <a:rPr lang="en-US" dirty="0" err="1"/>
              <a:t>userid</a:t>
            </a:r>
            <a:r>
              <a:rPr lang="en-US" dirty="0"/>
              <a:t>}" AND </a:t>
            </a:r>
            <a:r>
              <a:rPr lang="en-US" dirty="0" err="1"/>
              <a:t>session_out</a:t>
            </a:r>
            <a:r>
              <a:rPr lang="en-US" dirty="0"/>
              <a:t>="0000%"')</a:t>
            </a:r>
          </a:p>
          <a:p>
            <a:r>
              <a:rPr lang="en-US" dirty="0"/>
              <a:t>    </a:t>
            </a:r>
            <a:r>
              <a:rPr lang="en-US" dirty="0" err="1"/>
              <a:t>connection.commit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clear()  </a:t>
            </a:r>
            <a:r>
              <a:rPr lang="en-US" dirty="0">
                <a:solidFill>
                  <a:srgbClr val="FF0000"/>
                </a:solidFill>
              </a:rPr>
              <a:t># Clear the screen</a:t>
            </a:r>
          </a:p>
          <a:p>
            <a:endParaRPr lang="en-US" dirty="0"/>
          </a:p>
          <a:p>
            <a:r>
              <a:rPr lang="en-US" dirty="0"/>
              <a:t>    print(</a:t>
            </a:r>
            <a:r>
              <a:rPr lang="en-US" dirty="0" err="1"/>
              <a:t>f'You</a:t>
            </a:r>
            <a:r>
              <a:rPr lang="en-US" dirty="0"/>
              <a:t> have been logged out!!! {</a:t>
            </a:r>
            <a:r>
              <a:rPr lang="en-US" dirty="0" err="1"/>
              <a:t>userid</a:t>
            </a:r>
            <a:r>
              <a:rPr lang="en-US" dirty="0"/>
              <a:t>}')</a:t>
            </a:r>
          </a:p>
          <a:p>
            <a:r>
              <a:rPr lang="en-US" dirty="0"/>
              <a:t>    print('The window is closing in 2 seconds')</a:t>
            </a:r>
          </a:p>
          <a:p>
            <a:r>
              <a:rPr lang="en-US" dirty="0"/>
              <a:t>    </a:t>
            </a:r>
            <a:r>
              <a:rPr lang="en-US" dirty="0" err="1"/>
              <a:t>time.sleep</a:t>
            </a:r>
            <a:r>
              <a:rPr lang="en-US" dirty="0"/>
              <a:t>(2</a:t>
            </a:r>
            <a:r>
              <a:rPr lang="en-US" dirty="0">
                <a:solidFill>
                  <a:srgbClr val="FF0000"/>
                </a:solidFill>
              </a:rPr>
              <a:t>)  # Wait for 2 seconds</a:t>
            </a:r>
          </a:p>
          <a:p>
            <a:endParaRPr lang="en-US" dirty="0"/>
          </a:p>
          <a:p>
            <a:r>
              <a:rPr lang="en-US" dirty="0"/>
              <a:t>    clear()  </a:t>
            </a:r>
            <a:r>
              <a:rPr lang="en-US" dirty="0">
                <a:solidFill>
                  <a:srgbClr val="FF0000"/>
                </a:solidFill>
              </a:rPr>
              <a:t># Clear the screen again</a:t>
            </a:r>
          </a:p>
          <a:p>
            <a:r>
              <a:rPr lang="en-US" dirty="0"/>
              <a:t>    </a:t>
            </a:r>
            <a:r>
              <a:rPr lang="en-US" dirty="0" err="1"/>
              <a:t>sys.exit</a:t>
            </a:r>
            <a:r>
              <a:rPr lang="en-US" dirty="0"/>
              <a:t>()  </a:t>
            </a:r>
            <a:r>
              <a:rPr lang="en-US" dirty="0">
                <a:solidFill>
                  <a:srgbClr val="FF0000"/>
                </a:solidFill>
              </a:rPr>
              <a:t># Exit the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6CBA-3C53-4D1D-39E4-E494D785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52" y="438537"/>
            <a:ext cx="2239347" cy="1147665"/>
          </a:xfrm>
        </p:spPr>
        <p:txBody>
          <a:bodyPr>
            <a:normAutofit/>
          </a:bodyPr>
          <a:lstStyle/>
          <a:p>
            <a:r>
              <a:rPr lang="en-US" sz="2500" dirty="0"/>
              <a:t>Clearscreen.py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4E3C-E471-35FD-EAD9-3E39A7AED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603" y="317241"/>
            <a:ext cx="9560145" cy="577578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os</a:t>
            </a:r>
            <a:r>
              <a:rPr lang="en-US" dirty="0"/>
              <a:t> import name, system</a:t>
            </a:r>
          </a:p>
          <a:p>
            <a:endParaRPr lang="en-US" dirty="0"/>
          </a:p>
          <a:p>
            <a:r>
              <a:rPr lang="en-US" dirty="0"/>
              <a:t>def clear():</a:t>
            </a:r>
          </a:p>
          <a:p>
            <a:r>
              <a:rPr lang="en-US" dirty="0">
                <a:solidFill>
                  <a:srgbClr val="FF0000"/>
                </a:solidFill>
              </a:rPr>
              <a:t>    # Check the name attribute to determine the operating system</a:t>
            </a:r>
          </a:p>
          <a:p>
            <a:r>
              <a:rPr lang="en-US" dirty="0"/>
              <a:t>    if name == '</a:t>
            </a:r>
            <a:r>
              <a:rPr lang="en-US" dirty="0" err="1"/>
              <a:t>nt</a:t>
            </a:r>
            <a:r>
              <a:rPr lang="en-US" dirty="0"/>
              <a:t>':  </a:t>
            </a:r>
            <a:r>
              <a:rPr lang="en-US" dirty="0">
                <a:solidFill>
                  <a:srgbClr val="FF0000"/>
                </a:solidFill>
              </a:rPr>
              <a:t># '</a:t>
            </a:r>
            <a:r>
              <a:rPr lang="en-US" dirty="0" err="1">
                <a:solidFill>
                  <a:srgbClr val="FF0000"/>
                </a:solidFill>
              </a:rPr>
              <a:t>nt</a:t>
            </a:r>
            <a:r>
              <a:rPr lang="en-US" dirty="0">
                <a:solidFill>
                  <a:srgbClr val="FF0000"/>
                </a:solidFill>
              </a:rPr>
              <a:t>' represents Windows</a:t>
            </a:r>
          </a:p>
          <a:p>
            <a:r>
              <a:rPr lang="en-US" dirty="0"/>
              <a:t>        _ = system('</a:t>
            </a:r>
            <a:r>
              <a:rPr lang="en-US" dirty="0" err="1"/>
              <a:t>cls</a:t>
            </a:r>
            <a:r>
              <a:rPr lang="en-US" dirty="0"/>
              <a:t>')  </a:t>
            </a:r>
            <a:r>
              <a:rPr lang="en-US" dirty="0">
                <a:solidFill>
                  <a:srgbClr val="FF0000"/>
                </a:solidFill>
              </a:rPr>
              <a:t># Use '</a:t>
            </a:r>
            <a:r>
              <a:rPr lang="en-US" dirty="0" err="1">
                <a:solidFill>
                  <a:srgbClr val="FF0000"/>
                </a:solidFill>
              </a:rPr>
              <a:t>cls</a:t>
            </a:r>
            <a:r>
              <a:rPr lang="en-US" dirty="0">
                <a:solidFill>
                  <a:srgbClr val="FF0000"/>
                </a:solidFill>
              </a:rPr>
              <a:t>' command to clear the screen in Windows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_ = system('clear')  </a:t>
            </a:r>
            <a:r>
              <a:rPr lang="en-US" dirty="0">
                <a:solidFill>
                  <a:srgbClr val="FF0000"/>
                </a:solidFill>
              </a:rPr>
              <a:t># Use 'clear' command to clear the screen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D1A1-D108-E8BB-8D5F-D85C8809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7860"/>
            <a:ext cx="1380931" cy="1450757"/>
          </a:xfrm>
        </p:spPr>
        <p:txBody>
          <a:bodyPr>
            <a:normAutofit/>
          </a:bodyPr>
          <a:lstStyle/>
          <a:p>
            <a:r>
              <a:rPr lang="en-US" sz="2500" dirty="0"/>
              <a:t>customerview.py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0D7C-0169-40C9-9A97-299F92A4F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3265"/>
            <a:ext cx="11094720" cy="652209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mysql.connector</a:t>
            </a:r>
            <a:r>
              <a:rPr lang="en-US" dirty="0"/>
              <a:t> as c</a:t>
            </a:r>
          </a:p>
          <a:p>
            <a:r>
              <a:rPr lang="en-US" dirty="0"/>
              <a:t>import datetime</a:t>
            </a:r>
          </a:p>
          <a:p>
            <a:r>
              <a:rPr lang="en-US" dirty="0"/>
              <a:t>from </a:t>
            </a:r>
            <a:r>
              <a:rPr lang="en-US" dirty="0" err="1"/>
              <a:t>os</a:t>
            </a:r>
            <a:r>
              <a:rPr lang="en-US" dirty="0"/>
              <a:t> import path</a:t>
            </a:r>
          </a:p>
          <a:p>
            <a:r>
              <a:rPr lang="en-US" dirty="0"/>
              <a:t>import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import sys</a:t>
            </a:r>
          </a:p>
          <a:p>
            <a:r>
              <a:rPr lang="en-US" dirty="0"/>
              <a:t>import time</a:t>
            </a:r>
          </a:p>
          <a:p>
            <a:r>
              <a:rPr lang="en-US" dirty="0"/>
              <a:t>from </a:t>
            </a:r>
            <a:r>
              <a:rPr lang="en-US" dirty="0" err="1"/>
              <a:t>clearscreen</a:t>
            </a:r>
            <a:r>
              <a:rPr lang="en-US" dirty="0"/>
              <a:t> import clear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 Database connection</a:t>
            </a:r>
          </a:p>
          <a:p>
            <a:r>
              <a:rPr lang="en-US" dirty="0"/>
              <a:t>connection = </a:t>
            </a:r>
            <a:r>
              <a:rPr lang="en-US" dirty="0" err="1"/>
              <a:t>c.connect</a:t>
            </a:r>
            <a:r>
              <a:rPr lang="en-US" dirty="0"/>
              <a:t>(host='localhost', database='</a:t>
            </a:r>
            <a:r>
              <a:rPr lang="en-US" dirty="0" err="1"/>
              <a:t>electricity_bill</a:t>
            </a:r>
            <a:r>
              <a:rPr lang="en-US" dirty="0"/>
              <a:t>', user='root', password='')</a:t>
            </a:r>
          </a:p>
          <a:p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connection.cursor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 Get the file path for the </a:t>
            </a:r>
            <a:r>
              <a:rPr lang="en-US" dirty="0" err="1">
                <a:solidFill>
                  <a:srgbClr val="FF0000"/>
                </a:solidFill>
              </a:rPr>
              <a:t>config.json</a:t>
            </a:r>
            <a:r>
              <a:rPr lang="en-US" dirty="0">
                <a:solidFill>
                  <a:srgbClr val="FF0000"/>
                </a:solidFill>
              </a:rPr>
              <a:t> file</a:t>
            </a:r>
          </a:p>
          <a:p>
            <a:r>
              <a:rPr lang="en-US" dirty="0"/>
              <a:t>THIS_FOLDER = </a:t>
            </a:r>
            <a:r>
              <a:rPr lang="en-US" dirty="0" err="1"/>
              <a:t>path.dirname</a:t>
            </a:r>
            <a:r>
              <a:rPr lang="en-US" dirty="0"/>
              <a:t>(</a:t>
            </a:r>
            <a:r>
              <a:rPr lang="en-US" dirty="0" err="1"/>
              <a:t>path.abspath</a:t>
            </a:r>
            <a:r>
              <a:rPr lang="en-US" dirty="0"/>
              <a:t>(__file__))</a:t>
            </a:r>
          </a:p>
          <a:p>
            <a:r>
              <a:rPr lang="en-US" dirty="0" err="1"/>
              <a:t>my_file</a:t>
            </a:r>
            <a:r>
              <a:rPr lang="en-US" dirty="0"/>
              <a:t> = </a:t>
            </a:r>
            <a:r>
              <a:rPr lang="en-US" dirty="0" err="1"/>
              <a:t>path.join</a:t>
            </a:r>
            <a:r>
              <a:rPr lang="en-US" dirty="0"/>
              <a:t>(THIS_FOLDER, 'files', '</a:t>
            </a:r>
            <a:r>
              <a:rPr lang="en-US" dirty="0" err="1"/>
              <a:t>config_file</a:t>
            </a:r>
            <a:r>
              <a:rPr lang="en-US" dirty="0"/>
              <a:t>', '</a:t>
            </a:r>
            <a:r>
              <a:rPr lang="en-US" dirty="0" err="1"/>
              <a:t>config.json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 Read configuration parameters</a:t>
            </a:r>
          </a:p>
          <a:p>
            <a:r>
              <a:rPr lang="en-US" dirty="0"/>
              <a:t>with open(</a:t>
            </a:r>
            <a:r>
              <a:rPr lang="en-US" dirty="0" err="1"/>
              <a:t>my_file</a:t>
            </a:r>
            <a:r>
              <a:rPr lang="en-US" dirty="0"/>
              <a:t>, 'r') as c:</a:t>
            </a:r>
          </a:p>
          <a:p>
            <a:r>
              <a:rPr lang="en-US" dirty="0"/>
              <a:t>    params = </a:t>
            </a:r>
            <a:r>
              <a:rPr lang="en-US" dirty="0" err="1"/>
              <a:t>json.load</a:t>
            </a:r>
            <a:r>
              <a:rPr lang="en-US" dirty="0"/>
              <a:t>(c)["params"]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6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FBA0-7FF3-A3C1-4D1D-84C10A0B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8906"/>
            <a:ext cx="1623527" cy="1450757"/>
          </a:xfrm>
        </p:spPr>
        <p:txBody>
          <a:bodyPr>
            <a:normAutofit/>
          </a:bodyPr>
          <a:lstStyle/>
          <a:p>
            <a:r>
              <a:rPr lang="en-US" sz="2000" dirty="0"/>
              <a:t>customerview.py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408E4-65D1-4E50-5BD4-B558D39ED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767" y="195941"/>
            <a:ext cx="10101321" cy="645678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consumerDetails</a:t>
            </a:r>
            <a:r>
              <a:rPr lang="en-US" dirty="0"/>
              <a:t>():</a:t>
            </a:r>
          </a:p>
          <a:p>
            <a:r>
              <a:rPr lang="en-US" dirty="0"/>
              <a:t>    clear()  </a:t>
            </a:r>
            <a:r>
              <a:rPr lang="en-US" dirty="0">
                <a:solidFill>
                  <a:srgbClr val="FF0000"/>
                </a:solidFill>
              </a:rPr>
              <a:t># Clear the screen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    # Retrieve the existing consumer numbers from the database</a:t>
            </a:r>
          </a:p>
          <a:p>
            <a:r>
              <a:rPr lang="en-US" dirty="0"/>
              <a:t>    </a:t>
            </a:r>
            <a:r>
              <a:rPr lang="en-US" dirty="0" err="1"/>
              <a:t>db.execute</a:t>
            </a:r>
            <a:r>
              <a:rPr lang="en-US" dirty="0"/>
              <a:t>('SELECT </a:t>
            </a:r>
            <a:r>
              <a:rPr lang="en-US" dirty="0" err="1"/>
              <a:t>consumerno</a:t>
            </a:r>
            <a:r>
              <a:rPr lang="en-US" dirty="0"/>
              <a:t> FROM customer')</a:t>
            </a:r>
          </a:p>
          <a:p>
            <a:r>
              <a:rPr lang="en-US" dirty="0"/>
              <a:t>    </a:t>
            </a:r>
            <a:r>
              <a:rPr lang="en-US" dirty="0" err="1"/>
              <a:t>detailsconsumerno</a:t>
            </a:r>
            <a:r>
              <a:rPr lang="en-US" dirty="0"/>
              <a:t> = {</a:t>
            </a:r>
            <a:r>
              <a:rPr lang="en-US" dirty="0" err="1"/>
              <a:t>i</a:t>
            </a:r>
            <a:r>
              <a:rPr lang="en-US" dirty="0"/>
              <a:t>[0]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db.fetchall</a:t>
            </a:r>
            <a:r>
              <a:rPr lang="en-US" dirty="0"/>
              <a:t>()}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mydate</a:t>
            </a:r>
            <a:r>
              <a:rPr lang="en-US" dirty="0"/>
              <a:t> = </a:t>
            </a:r>
            <a:r>
              <a:rPr lang="en-US" dirty="0" err="1"/>
              <a:t>datetime.datetime.now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try:</a:t>
            </a:r>
          </a:p>
          <a:p>
            <a:r>
              <a:rPr lang="en-US" dirty="0"/>
              <a:t>            </a:t>
            </a:r>
            <a:r>
              <a:rPr lang="en-US" dirty="0" err="1"/>
              <a:t>consumerno</a:t>
            </a:r>
            <a:r>
              <a:rPr lang="en-US" dirty="0"/>
              <a:t> = int(input('Please enter your consumer no.\n'))</a:t>
            </a:r>
          </a:p>
          <a:p>
            <a:r>
              <a:rPr lang="en-US" dirty="0"/>
              <a:t>        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        print("\</a:t>
            </a:r>
            <a:r>
              <a:rPr lang="en-US" dirty="0" err="1"/>
              <a:t>nPlease</a:t>
            </a:r>
            <a:r>
              <a:rPr lang="en-US" dirty="0"/>
              <a:t> enter a valid consumer no")</a:t>
            </a:r>
          </a:p>
          <a:p>
            <a:endParaRPr lang="en-US" dirty="0"/>
          </a:p>
          <a:p>
            <a:r>
              <a:rPr lang="en-US" dirty="0"/>
              <a:t>        if </a:t>
            </a:r>
            <a:r>
              <a:rPr lang="en-US" dirty="0" err="1"/>
              <a:t>consumerno</a:t>
            </a:r>
            <a:r>
              <a:rPr lang="en-US" dirty="0"/>
              <a:t> not in </a:t>
            </a:r>
            <a:r>
              <a:rPr lang="en-US" dirty="0" err="1"/>
              <a:t>detailsconsumerno</a:t>
            </a:r>
            <a:r>
              <a:rPr lang="en-US" dirty="0"/>
              <a:t>:</a:t>
            </a:r>
          </a:p>
          <a:p>
            <a:r>
              <a:rPr lang="en-US" dirty="0"/>
              <a:t>            print('\</a:t>
            </a:r>
            <a:r>
              <a:rPr lang="en-US" dirty="0" err="1"/>
              <a:t>nThe</a:t>
            </a:r>
            <a:r>
              <a:rPr lang="en-US" dirty="0"/>
              <a:t> consumer no does not exist!! \</a:t>
            </a:r>
            <a:r>
              <a:rPr lang="en-US" dirty="0" err="1"/>
              <a:t>nPlease</a:t>
            </a:r>
            <a:r>
              <a:rPr lang="en-US" dirty="0"/>
              <a:t> enter a valid consumer no')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break</a:t>
            </a:r>
          </a:p>
        </p:txBody>
      </p:sp>
    </p:spTree>
    <p:extLst>
      <p:ext uri="{BB962C8B-B14F-4D97-AF65-F5344CB8AC3E}">
        <p14:creationId xmlns:p14="http://schemas.microsoft.com/office/powerpoint/2010/main" val="2755431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BE86-47DE-5982-9FD6-A2C4243B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9828"/>
            <a:ext cx="1894114" cy="2475258"/>
          </a:xfrm>
        </p:spPr>
        <p:txBody>
          <a:bodyPr>
            <a:normAutofit/>
          </a:bodyPr>
          <a:lstStyle/>
          <a:p>
            <a:r>
              <a:rPr lang="en-US" sz="2000" dirty="0"/>
              <a:t>Customerview.py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8315-CE80-BEB4-BF67-B229AD37C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4" y="111968"/>
            <a:ext cx="10478278" cy="674603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 # Retrieve customer details for the given consumer number and current month</a:t>
            </a:r>
          </a:p>
          <a:p>
            <a:r>
              <a:rPr lang="en-US" dirty="0"/>
              <a:t>    </a:t>
            </a:r>
            <a:r>
              <a:rPr lang="en-US" dirty="0" err="1"/>
              <a:t>db.execute</a:t>
            </a:r>
            <a:r>
              <a:rPr lang="en-US" dirty="0"/>
              <a:t>(</a:t>
            </a:r>
            <a:r>
              <a:rPr lang="en-US" dirty="0" err="1"/>
              <a:t>f'SELECT</a:t>
            </a:r>
            <a:r>
              <a:rPr lang="en-US" dirty="0"/>
              <a:t> * FROM customer WHERE </a:t>
            </a:r>
            <a:r>
              <a:rPr lang="en-US" dirty="0" err="1"/>
              <a:t>consumerno</a:t>
            </a:r>
            <a:r>
              <a:rPr lang="en-US" dirty="0"/>
              <a:t>={</a:t>
            </a:r>
            <a:r>
              <a:rPr lang="en-US" dirty="0" err="1"/>
              <a:t>consumerno</a:t>
            </a:r>
            <a:r>
              <a:rPr lang="en-US" dirty="0"/>
              <a:t>} AND month="{</a:t>
            </a:r>
            <a:r>
              <a:rPr lang="en-US" dirty="0" err="1"/>
              <a:t>mydate.strftime</a:t>
            </a:r>
            <a:r>
              <a:rPr lang="en-US" dirty="0"/>
              <a:t>("%B")}"')</a:t>
            </a:r>
          </a:p>
          <a:p>
            <a:r>
              <a:rPr lang="en-US" dirty="0"/>
              <a:t>    </a:t>
            </a:r>
            <a:r>
              <a:rPr lang="en-US" dirty="0" err="1"/>
              <a:t>custdetails</a:t>
            </a:r>
            <a:r>
              <a:rPr lang="en-US" dirty="0"/>
              <a:t> = </a:t>
            </a:r>
            <a:r>
              <a:rPr lang="en-US" dirty="0" err="1"/>
              <a:t>db.fetchone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if </a:t>
            </a:r>
            <a:r>
              <a:rPr lang="en-US" dirty="0" err="1"/>
              <a:t>custdetails</a:t>
            </a:r>
            <a:r>
              <a:rPr lang="en-US" dirty="0"/>
              <a:t>[-1] == 0:</a:t>
            </a:r>
          </a:p>
          <a:p>
            <a:r>
              <a:rPr lang="en-US" dirty="0"/>
              <a:t>        print('No bill has been generated for this month!')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my_file1 = </a:t>
            </a:r>
            <a:r>
              <a:rPr lang="en-US" dirty="0" err="1"/>
              <a:t>path.join</a:t>
            </a:r>
            <a:r>
              <a:rPr lang="en-US" dirty="0"/>
              <a:t>(THIS_FOLDER, 'files', 'messages', 'custdetails.txt')</a:t>
            </a:r>
          </a:p>
          <a:p>
            <a:r>
              <a:rPr lang="en-US" dirty="0"/>
              <a:t>        with open(my_file1, 'r') as c1:</a:t>
            </a:r>
          </a:p>
          <a:p>
            <a:r>
              <a:rPr lang="en-US" dirty="0"/>
              <a:t>            </a:t>
            </a:r>
            <a:r>
              <a:rPr lang="en-US" dirty="0" err="1"/>
              <a:t>fileread</a:t>
            </a:r>
            <a:r>
              <a:rPr lang="en-US" dirty="0"/>
              <a:t> = c1.read()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# Format the template with customer details and print it</a:t>
            </a:r>
          </a:p>
          <a:p>
            <a:r>
              <a:rPr lang="en-US" dirty="0"/>
              <a:t>            print(</a:t>
            </a:r>
            <a:r>
              <a:rPr lang="en-US" dirty="0" err="1"/>
              <a:t>fileread.format</a:t>
            </a:r>
            <a:r>
              <a:rPr lang="en-US" dirty="0"/>
              <a:t>(params['</a:t>
            </a:r>
            <a:r>
              <a:rPr lang="en-US" dirty="0" err="1"/>
              <a:t>company_name</a:t>
            </a:r>
            <a:r>
              <a:rPr lang="en-US" dirty="0"/>
              <a:t>'], </a:t>
            </a:r>
            <a:r>
              <a:rPr lang="en-US" dirty="0" err="1"/>
              <a:t>custdetails</a:t>
            </a:r>
            <a:r>
              <a:rPr lang="en-US" dirty="0"/>
              <a:t>[3], </a:t>
            </a:r>
            <a:r>
              <a:rPr lang="en-US" dirty="0" err="1"/>
              <a:t>custdetails</a:t>
            </a:r>
            <a:r>
              <a:rPr lang="en-US" dirty="0"/>
              <a:t>[1], </a:t>
            </a:r>
            <a:r>
              <a:rPr lang="en-US" dirty="0" err="1"/>
              <a:t>custdetails</a:t>
            </a:r>
            <a:r>
              <a:rPr lang="en-US" dirty="0"/>
              <a:t>[2],</a:t>
            </a:r>
          </a:p>
          <a:p>
            <a:r>
              <a:rPr lang="en-US" dirty="0"/>
              <a:t>                                  </a:t>
            </a:r>
            <a:r>
              <a:rPr lang="en-US" dirty="0" err="1"/>
              <a:t>custdetails</a:t>
            </a:r>
            <a:r>
              <a:rPr lang="en-US" dirty="0"/>
              <a:t>[4], </a:t>
            </a:r>
            <a:r>
              <a:rPr lang="en-US" dirty="0" err="1"/>
              <a:t>custdetails</a:t>
            </a:r>
            <a:r>
              <a:rPr lang="en-US" dirty="0"/>
              <a:t>[5], </a:t>
            </a:r>
            <a:r>
              <a:rPr lang="en-US" dirty="0" err="1"/>
              <a:t>custdetails</a:t>
            </a:r>
            <a:r>
              <a:rPr lang="en-US" dirty="0"/>
              <a:t>[-1], </a:t>
            </a:r>
            <a:r>
              <a:rPr lang="en-US" dirty="0" err="1"/>
              <a:t>custdetails</a:t>
            </a:r>
            <a:r>
              <a:rPr lang="en-US" dirty="0"/>
              <a:t>[8], </a:t>
            </a:r>
            <a:r>
              <a:rPr lang="en-US" dirty="0" err="1"/>
              <a:t>custdetails</a:t>
            </a:r>
            <a:r>
              <a:rPr lang="en-US" dirty="0"/>
              <a:t>[9]))</a:t>
            </a:r>
          </a:p>
          <a:p>
            <a:endParaRPr lang="en-US" dirty="0"/>
          </a:p>
          <a:p>
            <a:r>
              <a:rPr lang="en-US" dirty="0"/>
              <a:t>    print('\</a:t>
            </a:r>
            <a:r>
              <a:rPr lang="en-US" dirty="0" err="1"/>
              <a:t>nPress</a:t>
            </a:r>
            <a:r>
              <a:rPr lang="en-US" dirty="0"/>
              <a:t> any key to exit!!!')</a:t>
            </a:r>
          </a:p>
          <a:p>
            <a:r>
              <a:rPr lang="en-US" dirty="0"/>
              <a:t>    input()</a:t>
            </a:r>
          </a:p>
          <a:p>
            <a:r>
              <a:rPr lang="en-US" dirty="0"/>
              <a:t>    print(</a:t>
            </a:r>
            <a:r>
              <a:rPr lang="en-US" dirty="0" err="1"/>
              <a:t>f"Thank</a:t>
            </a:r>
            <a:r>
              <a:rPr lang="en-US" dirty="0"/>
              <a:t> you for using the {params['</a:t>
            </a:r>
            <a:r>
              <a:rPr lang="en-US" dirty="0" err="1"/>
              <a:t>company_name</a:t>
            </a:r>
            <a:r>
              <a:rPr lang="en-US" dirty="0"/>
              <a:t>']} ELECTRICITY CUSTOMER DEPARTMENT SERVICES")</a:t>
            </a:r>
          </a:p>
          <a:p>
            <a:r>
              <a:rPr lang="en-US" dirty="0"/>
              <a:t>    </a:t>
            </a:r>
            <a:r>
              <a:rPr lang="en-US" dirty="0" err="1"/>
              <a:t>time.sleep</a:t>
            </a:r>
            <a:r>
              <a:rPr lang="en-US" dirty="0"/>
              <a:t>(2)</a:t>
            </a:r>
          </a:p>
          <a:p>
            <a:r>
              <a:rPr lang="en-US" dirty="0"/>
              <a:t>    </a:t>
            </a:r>
            <a:r>
              <a:rPr lang="en-US" dirty="0" err="1"/>
              <a:t>sys.exit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1938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C092-BCFC-AECD-E524-4C39C471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" y="329774"/>
            <a:ext cx="1347341" cy="1778943"/>
          </a:xfrm>
        </p:spPr>
        <p:txBody>
          <a:bodyPr>
            <a:normAutofit/>
          </a:bodyPr>
          <a:lstStyle/>
          <a:p>
            <a:r>
              <a:rPr lang="en-US" sz="2000" dirty="0"/>
              <a:t>Calculation of Bill in BillGen.py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BE49D-6873-1079-FC5F-2AB2843A2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649" y="0"/>
            <a:ext cx="4310743" cy="6858000"/>
          </a:xfrm>
        </p:spPr>
        <p:txBody>
          <a:bodyPr>
            <a:normAutofit/>
          </a:bodyPr>
          <a:lstStyle/>
          <a:p>
            <a:r>
              <a:rPr lang="en-US" dirty="0"/>
              <a:t>def Bill_Calc1(unit):</a:t>
            </a:r>
          </a:p>
          <a:p>
            <a:r>
              <a:rPr lang="en-US" dirty="0"/>
              <a:t>    meter = 10               </a:t>
            </a:r>
            <a:r>
              <a:rPr lang="en-US" dirty="0">
                <a:solidFill>
                  <a:srgbClr val="FF0000"/>
                </a:solidFill>
              </a:rPr>
              <a:t># Meter Rent</a:t>
            </a:r>
          </a:p>
          <a:p>
            <a:r>
              <a:rPr lang="en-US" dirty="0"/>
              <a:t>    MVCA = 60                </a:t>
            </a:r>
            <a:r>
              <a:rPr lang="en-US" dirty="0">
                <a:solidFill>
                  <a:srgbClr val="FF0000"/>
                </a:solidFill>
              </a:rPr>
              <a:t># Meter Load charge</a:t>
            </a:r>
          </a:p>
          <a:p>
            <a:r>
              <a:rPr lang="en-US" dirty="0"/>
              <a:t>    </a:t>
            </a:r>
            <a:r>
              <a:rPr lang="en-US" dirty="0" err="1"/>
              <a:t>fixedChrge</a:t>
            </a:r>
            <a:r>
              <a:rPr lang="en-US" dirty="0"/>
              <a:t> = 100         </a:t>
            </a:r>
            <a:r>
              <a:rPr lang="en-US" dirty="0">
                <a:solidFill>
                  <a:srgbClr val="FF0000"/>
                </a:solidFill>
              </a:rPr>
              <a:t># This is the fixed charge</a:t>
            </a:r>
          </a:p>
          <a:p>
            <a:r>
              <a:rPr lang="en-US" dirty="0"/>
              <a:t>    </a:t>
            </a:r>
            <a:r>
              <a:rPr lang="en-US" dirty="0" err="1"/>
              <a:t>untstr</a:t>
            </a:r>
            <a:r>
              <a:rPr lang="en-US" dirty="0"/>
              <a:t> = str(unit)[-1]   </a:t>
            </a:r>
            <a:r>
              <a:rPr lang="en-US" dirty="0">
                <a:solidFill>
                  <a:srgbClr val="FF0000"/>
                </a:solidFill>
              </a:rPr>
              <a:t># This is the Adjustment Charges</a:t>
            </a:r>
          </a:p>
          <a:p>
            <a:r>
              <a:rPr lang="en-US" dirty="0"/>
              <a:t>    if unit &gt;= 1 and unit &lt;= 50:  </a:t>
            </a:r>
            <a:r>
              <a:rPr lang="en-US" dirty="0">
                <a:solidFill>
                  <a:srgbClr val="FF0000"/>
                </a:solidFill>
              </a:rPr>
              <a:t># between 1 - 50 units</a:t>
            </a:r>
          </a:p>
          <a:p>
            <a:r>
              <a:rPr lang="en-US" dirty="0"/>
              <a:t>        </a:t>
            </a:r>
            <a:r>
              <a:rPr lang="en-US" dirty="0" err="1"/>
              <a:t>amountgen</a:t>
            </a:r>
            <a:r>
              <a:rPr lang="en-US" dirty="0"/>
              <a:t> = ceil(unit * 4.89) + meter + MVCA + </a:t>
            </a:r>
            <a:r>
              <a:rPr lang="en-US" dirty="0" err="1"/>
              <a:t>fixedChrge</a:t>
            </a:r>
            <a:r>
              <a:rPr lang="en-US" dirty="0"/>
              <a:t> + int(</a:t>
            </a:r>
            <a:r>
              <a:rPr lang="en-US" dirty="0" err="1"/>
              <a:t>untstr</a:t>
            </a:r>
            <a:r>
              <a:rPr lang="en-US" dirty="0"/>
              <a:t>) - 1</a:t>
            </a:r>
          </a:p>
          <a:p>
            <a:r>
              <a:rPr lang="en-US" dirty="0"/>
              <a:t>        rebate = 1</a:t>
            </a:r>
          </a:p>
          <a:p>
            <a:r>
              <a:rPr lang="en-US" dirty="0"/>
              <a:t>        </a:t>
            </a:r>
            <a:r>
              <a:rPr lang="en-US" dirty="0" err="1"/>
              <a:t>aduj</a:t>
            </a:r>
            <a:r>
              <a:rPr lang="en-US" dirty="0"/>
              <a:t> = </a:t>
            </a:r>
            <a:r>
              <a:rPr lang="en-US" dirty="0" err="1"/>
              <a:t>untstr</a:t>
            </a:r>
            <a:endParaRPr lang="en-US" dirty="0"/>
          </a:p>
          <a:p>
            <a:r>
              <a:rPr lang="en-US" dirty="0"/>
              <a:t>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BA520A-2A26-B571-1C28-0E9204712D1E}"/>
              </a:ext>
            </a:extLst>
          </p:cNvPr>
          <p:cNvSpPr txBox="1">
            <a:spLocks/>
          </p:cNvSpPr>
          <p:nvPr/>
        </p:nvSpPr>
        <p:spPr>
          <a:xfrm>
            <a:off x="5617030" y="0"/>
            <a:ext cx="6372808" cy="6858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elif</a:t>
            </a:r>
            <a:r>
              <a:rPr lang="en-US" dirty="0"/>
              <a:t> unit &gt; 150 and unit &lt;= 250:  </a:t>
            </a:r>
            <a:r>
              <a:rPr lang="en-US" dirty="0">
                <a:solidFill>
                  <a:srgbClr val="FF0000"/>
                </a:solidFill>
              </a:rPr>
              <a:t># between 150 -  250 units</a:t>
            </a:r>
          </a:p>
          <a:p>
            <a:r>
              <a:rPr lang="en-US" dirty="0"/>
              <a:t>        </a:t>
            </a:r>
            <a:r>
              <a:rPr lang="en-US" dirty="0" err="1"/>
              <a:t>amountgen</a:t>
            </a:r>
            <a:r>
              <a:rPr lang="en-US" dirty="0"/>
              <a:t> = ceil((50 * 4.89) + ((150 - 50) * 5.4) + (unit - 150) * 6.41) + meter + MVCA + </a:t>
            </a:r>
            <a:r>
              <a:rPr lang="en-US" dirty="0" err="1"/>
              <a:t>fixedChrge</a:t>
            </a:r>
            <a:r>
              <a:rPr lang="en-US" dirty="0"/>
              <a:t> + int(</a:t>
            </a:r>
            <a:r>
              <a:rPr lang="en-US" dirty="0" err="1"/>
              <a:t>untstr</a:t>
            </a:r>
            <a:r>
              <a:rPr lang="en-US" dirty="0"/>
              <a:t>) - 1.5</a:t>
            </a:r>
          </a:p>
          <a:p>
            <a:r>
              <a:rPr lang="en-US" dirty="0"/>
              <a:t>        rebate = 1.5</a:t>
            </a:r>
          </a:p>
          <a:p>
            <a:r>
              <a:rPr lang="en-US" dirty="0"/>
              <a:t>        </a:t>
            </a:r>
            <a:r>
              <a:rPr lang="en-US" dirty="0" err="1"/>
              <a:t>aduj</a:t>
            </a:r>
            <a:r>
              <a:rPr lang="en-US" dirty="0"/>
              <a:t> = </a:t>
            </a:r>
            <a:r>
              <a:rPr lang="en-US" dirty="0" err="1"/>
              <a:t>untstr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unit &gt; 250: </a:t>
            </a:r>
            <a:r>
              <a:rPr lang="en-US" dirty="0">
                <a:solidFill>
                  <a:srgbClr val="FF0000"/>
                </a:solidFill>
              </a:rPr>
              <a:t> # above 250 units</a:t>
            </a:r>
          </a:p>
          <a:p>
            <a:r>
              <a:rPr lang="en-US" dirty="0"/>
              <a:t>        </a:t>
            </a:r>
            <a:r>
              <a:rPr lang="en-US" dirty="0" err="1"/>
              <a:t>amountgen</a:t>
            </a:r>
            <a:r>
              <a:rPr lang="en-US" dirty="0"/>
              <a:t> = ceil((50 * 4.89) + ((150 - 50) * 5.4) + ((250 - 150) * 6.41) + (unit - 250) * 7.16) + meter + MVCA + </a:t>
            </a:r>
            <a:r>
              <a:rPr lang="en-US" dirty="0" err="1"/>
              <a:t>fixedChrge</a:t>
            </a:r>
            <a:r>
              <a:rPr lang="en-US" dirty="0"/>
              <a:t> + int(</a:t>
            </a:r>
            <a:r>
              <a:rPr lang="en-US" dirty="0" err="1"/>
              <a:t>untstr</a:t>
            </a:r>
            <a:r>
              <a:rPr lang="en-US" dirty="0"/>
              <a:t>) - 1.6</a:t>
            </a:r>
          </a:p>
          <a:p>
            <a:r>
              <a:rPr lang="en-US" dirty="0"/>
              <a:t>        rebate = 1.6</a:t>
            </a:r>
          </a:p>
          <a:p>
            <a:r>
              <a:rPr lang="en-US" dirty="0"/>
              <a:t>        </a:t>
            </a:r>
            <a:r>
              <a:rPr lang="en-US" dirty="0" err="1"/>
              <a:t>aduj</a:t>
            </a:r>
            <a:r>
              <a:rPr lang="en-US" dirty="0"/>
              <a:t> = </a:t>
            </a:r>
            <a:r>
              <a:rPr lang="en-US" dirty="0" err="1"/>
              <a:t>untstr</a:t>
            </a:r>
            <a:endParaRPr lang="en-US" dirty="0"/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amountgen</a:t>
            </a:r>
            <a:r>
              <a:rPr lang="en-US" dirty="0"/>
              <a:t> = 0</a:t>
            </a:r>
          </a:p>
          <a:p>
            <a:r>
              <a:rPr lang="en-US" dirty="0"/>
              <a:t>        rebate = 0</a:t>
            </a:r>
          </a:p>
          <a:p>
            <a:r>
              <a:rPr lang="en-US" dirty="0"/>
              <a:t>        </a:t>
            </a:r>
            <a:r>
              <a:rPr lang="en-US" dirty="0" err="1"/>
              <a:t>aduj</a:t>
            </a:r>
            <a:r>
              <a:rPr lang="en-US" dirty="0"/>
              <a:t> = 0</a:t>
            </a:r>
          </a:p>
          <a:p>
            <a:r>
              <a:rPr lang="en-US" dirty="0"/>
              <a:t>    return </a:t>
            </a:r>
            <a:r>
              <a:rPr lang="en-US" dirty="0" err="1"/>
              <a:t>amountgen</a:t>
            </a:r>
            <a:r>
              <a:rPr lang="en-US" dirty="0"/>
              <a:t>, rebate, </a:t>
            </a:r>
            <a:r>
              <a:rPr lang="en-US" dirty="0" err="1"/>
              <a:t>aduj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01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1826-F18D-535B-6416-C90F801B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3976" y="286603"/>
            <a:ext cx="1436914" cy="1450757"/>
          </a:xfrm>
        </p:spPr>
        <p:txBody>
          <a:bodyPr>
            <a:normAutofit/>
          </a:bodyPr>
          <a:lstStyle/>
          <a:p>
            <a:r>
              <a:rPr lang="en-US" sz="1800" dirty="0" err="1"/>
              <a:t>Methond</a:t>
            </a:r>
            <a:r>
              <a:rPr lang="en-US" sz="1800" dirty="0"/>
              <a:t> send email to customer in billEmai.py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8264-B2A4-DC49-BAA6-6F90B52CF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890" y="0"/>
            <a:ext cx="4693298" cy="67087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sendmailtocustomers</a:t>
            </a:r>
            <a:r>
              <a:rPr lang="en-US" dirty="0"/>
              <a:t>(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logintime</a:t>
            </a:r>
            <a:r>
              <a:rPr lang="en-US" dirty="0"/>
              <a:t>):</a:t>
            </a:r>
          </a:p>
          <a:p>
            <a:r>
              <a:rPr lang="en-US" dirty="0">
                <a:solidFill>
                  <a:srgbClr val="FF0000"/>
                </a:solidFill>
              </a:rPr>
              <a:t>    # Establish SMTP connection</a:t>
            </a:r>
          </a:p>
          <a:p>
            <a:r>
              <a:rPr lang="en-US" dirty="0"/>
              <a:t>    server = </a:t>
            </a:r>
            <a:r>
              <a:rPr lang="en-US" dirty="0" err="1"/>
              <a:t>smtplib.SMTP_SSL</a:t>
            </a:r>
            <a:r>
              <a:rPr lang="en-US" dirty="0"/>
              <a:t>('smtp.gmail.com', 465)</a:t>
            </a:r>
          </a:p>
          <a:p>
            <a:r>
              <a:rPr lang="en-US" dirty="0"/>
              <a:t>    </a:t>
            </a:r>
            <a:r>
              <a:rPr lang="en-US" dirty="0" err="1"/>
              <a:t>server.login</a:t>
            </a:r>
            <a:r>
              <a:rPr lang="en-US" dirty="0"/>
              <a:t>(params['email'], params['</a:t>
            </a:r>
            <a:r>
              <a:rPr lang="en-US" dirty="0" err="1"/>
              <a:t>password_email</a:t>
            </a:r>
            <a:r>
              <a:rPr lang="en-US" dirty="0"/>
              <a:t>'])</a:t>
            </a:r>
          </a:p>
          <a:p>
            <a:endParaRPr lang="en-US" dirty="0"/>
          </a:p>
          <a:p>
            <a:r>
              <a:rPr lang="en-US" dirty="0"/>
              <a:t>    month = </a:t>
            </a:r>
            <a:r>
              <a:rPr lang="en-US" dirty="0" err="1"/>
              <a:t>datetime.now</a:t>
            </a:r>
            <a:r>
              <a:rPr lang="en-US" dirty="0"/>
              <a:t>().</a:t>
            </a:r>
            <a:r>
              <a:rPr lang="en-US" dirty="0" err="1"/>
              <a:t>strftime</a:t>
            </a:r>
            <a:r>
              <a:rPr lang="en-US" dirty="0"/>
              <a:t>('%B')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    # Retrieve customer data from the database</a:t>
            </a:r>
          </a:p>
          <a:p>
            <a:r>
              <a:rPr lang="en-US" dirty="0"/>
              <a:t>    </a:t>
            </a:r>
            <a:r>
              <a:rPr lang="en-US" dirty="0" err="1"/>
              <a:t>db.execute</a:t>
            </a:r>
            <a:r>
              <a:rPr lang="en-US" dirty="0"/>
              <a:t>(</a:t>
            </a:r>
            <a:r>
              <a:rPr lang="en-US" dirty="0" err="1"/>
              <a:t>f'SELECT</a:t>
            </a:r>
            <a:r>
              <a:rPr lang="en-US" dirty="0"/>
              <a:t> email, </a:t>
            </a:r>
            <a:r>
              <a:rPr lang="en-US" dirty="0" err="1"/>
              <a:t>consumername</a:t>
            </a:r>
            <a:r>
              <a:rPr lang="en-US" dirty="0"/>
              <a:t>, </a:t>
            </a:r>
            <a:r>
              <a:rPr lang="en-US" dirty="0" err="1"/>
              <a:t>consumerno</a:t>
            </a:r>
            <a:r>
              <a:rPr lang="en-US" dirty="0"/>
              <a:t> FROM customer WHERE month="{month}"')</a:t>
            </a:r>
          </a:p>
          <a:p>
            <a:r>
              <a:rPr lang="en-US" dirty="0"/>
              <a:t>    data = </a:t>
            </a:r>
            <a:r>
              <a:rPr lang="en-US" dirty="0" err="1"/>
              <a:t>db.fetchall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success_count</a:t>
            </a:r>
            <a:r>
              <a:rPr lang="en-US" dirty="0"/>
              <a:t> = 0</a:t>
            </a:r>
          </a:p>
          <a:p>
            <a:r>
              <a:rPr lang="en-US" dirty="0"/>
              <a:t>    </a:t>
            </a:r>
            <a:r>
              <a:rPr lang="en-US" dirty="0" err="1"/>
              <a:t>error_count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    for email, </a:t>
            </a:r>
            <a:r>
              <a:rPr lang="en-US" dirty="0" err="1"/>
              <a:t>consumername</a:t>
            </a:r>
            <a:r>
              <a:rPr lang="en-US" dirty="0"/>
              <a:t>, </a:t>
            </a:r>
            <a:r>
              <a:rPr lang="en-US" dirty="0" err="1"/>
              <a:t>consumerno</a:t>
            </a:r>
            <a:r>
              <a:rPr lang="en-US" dirty="0"/>
              <a:t> in data:</a:t>
            </a:r>
          </a:p>
          <a:p>
            <a:r>
              <a:rPr lang="en-US" dirty="0"/>
              <a:t>        subject = </a:t>
            </a:r>
            <a:r>
              <a:rPr lang="en-US" dirty="0" err="1"/>
              <a:t>f"Your</a:t>
            </a:r>
            <a:r>
              <a:rPr lang="en-US" dirty="0"/>
              <a:t> electricity bill has been generated for the month {month} ({</a:t>
            </a:r>
            <a:r>
              <a:rPr lang="en-US" dirty="0" err="1"/>
              <a:t>consumername</a:t>
            </a:r>
            <a:r>
              <a:rPr lang="en-US" dirty="0"/>
              <a:t>})"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FDCAA-E2F7-3C73-DD98-B346E86970F4}"/>
              </a:ext>
            </a:extLst>
          </p:cNvPr>
          <p:cNvSpPr txBox="1">
            <a:spLocks/>
          </p:cNvSpPr>
          <p:nvPr/>
        </p:nvSpPr>
        <p:spPr>
          <a:xfrm>
            <a:off x="7271657" y="0"/>
            <a:ext cx="4133462" cy="67087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658C9-207B-815F-4022-5699F1E5848E}"/>
              </a:ext>
            </a:extLst>
          </p:cNvPr>
          <p:cNvSpPr txBox="1"/>
          <p:nvPr/>
        </p:nvSpPr>
        <p:spPr>
          <a:xfrm>
            <a:off x="6018246" y="1"/>
            <a:ext cx="594360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# Retrieve the unit consumed for the customer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db.execute</a:t>
            </a:r>
            <a:r>
              <a:rPr lang="en-US" sz="1300" dirty="0"/>
              <a:t>(</a:t>
            </a:r>
            <a:r>
              <a:rPr lang="en-US" sz="1300" dirty="0" err="1"/>
              <a:t>f'SELECT</a:t>
            </a:r>
            <a:r>
              <a:rPr lang="en-US" sz="1300" dirty="0"/>
              <a:t> </a:t>
            </a:r>
            <a:r>
              <a:rPr lang="en-US" sz="1300" dirty="0" err="1"/>
              <a:t>unit_consumed</a:t>
            </a:r>
            <a:r>
              <a:rPr lang="en-US" sz="1300" dirty="0"/>
              <a:t> FROM customer WHERE month="{month}" AND </a:t>
            </a:r>
            <a:r>
              <a:rPr lang="en-US" sz="1300" dirty="0" err="1"/>
              <a:t>consumerno</a:t>
            </a:r>
            <a:r>
              <a:rPr lang="en-US" sz="1300" dirty="0"/>
              <a:t>="{</a:t>
            </a:r>
            <a:r>
              <a:rPr lang="en-US" sz="1300" dirty="0" err="1"/>
              <a:t>consumerno</a:t>
            </a:r>
            <a:r>
              <a:rPr lang="en-US" sz="1300" dirty="0"/>
              <a:t>}"')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unitsConsumed</a:t>
            </a:r>
            <a:r>
              <a:rPr lang="en-US" sz="1300" dirty="0"/>
              <a:t> = </a:t>
            </a:r>
            <a:r>
              <a:rPr lang="en-US" sz="1300" dirty="0" err="1"/>
              <a:t>db.fetchone</a:t>
            </a:r>
            <a:r>
              <a:rPr lang="en-US" sz="1300" dirty="0"/>
              <a:t>()[0]</a:t>
            </a:r>
          </a:p>
          <a:p>
            <a:endParaRPr lang="en-US" sz="1300" dirty="0"/>
          </a:p>
          <a:p>
            <a:r>
              <a:rPr lang="en-US" sz="1300" dirty="0"/>
              <a:t>        try:</a:t>
            </a:r>
          </a:p>
          <a:p>
            <a:r>
              <a:rPr lang="en-US" sz="1300" dirty="0">
                <a:solidFill>
                  <a:srgbClr val="FF0000"/>
                </a:solidFill>
              </a:rPr>
              <a:t>            # Read the bill content from file</a:t>
            </a:r>
          </a:p>
          <a:p>
            <a:r>
              <a:rPr lang="en-US" sz="1300" dirty="0"/>
              <a:t>            with open(</a:t>
            </a:r>
            <a:r>
              <a:rPr lang="en-US" sz="1300" dirty="0" err="1"/>
              <a:t>f'files</a:t>
            </a:r>
            <a:r>
              <a:rPr lang="en-US" sz="1300" dirty="0"/>
              <a:t>/</a:t>
            </a:r>
            <a:r>
              <a:rPr lang="en-US" sz="1300" dirty="0" err="1"/>
              <a:t>customerBillFolder</a:t>
            </a:r>
            <a:r>
              <a:rPr lang="en-US" sz="1300" dirty="0"/>
              <a:t>/{</a:t>
            </a:r>
            <a:r>
              <a:rPr lang="en-US" sz="1300" dirty="0" err="1"/>
              <a:t>unitsConsumed</a:t>
            </a:r>
            <a:r>
              <a:rPr lang="en-US" sz="1300" dirty="0"/>
              <a:t>}{</a:t>
            </a:r>
            <a:r>
              <a:rPr lang="en-US" sz="1300" dirty="0" err="1"/>
              <a:t>consumerno</a:t>
            </a:r>
            <a:r>
              <a:rPr lang="en-US" sz="1300" dirty="0"/>
              <a:t>}.txt', 'r') as </a:t>
            </a:r>
            <a:r>
              <a:rPr lang="en-US" sz="1300" dirty="0" err="1"/>
              <a:t>bill_file</a:t>
            </a:r>
            <a:r>
              <a:rPr lang="en-US" sz="1300" dirty="0"/>
              <a:t>:</a:t>
            </a:r>
          </a:p>
          <a:p>
            <a:r>
              <a:rPr lang="en-US" sz="1300" dirty="0"/>
              <a:t>                </a:t>
            </a:r>
            <a:r>
              <a:rPr lang="en-US" sz="1300" dirty="0" err="1"/>
              <a:t>bill_content</a:t>
            </a:r>
            <a:r>
              <a:rPr lang="en-US" sz="1300" dirty="0"/>
              <a:t> = </a:t>
            </a:r>
            <a:r>
              <a:rPr lang="en-US" sz="1300" dirty="0" err="1"/>
              <a:t>bill_file.read</a:t>
            </a:r>
            <a:r>
              <a:rPr lang="en-US" sz="1300" dirty="0"/>
              <a:t>()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FF0000"/>
                </a:solidFill>
              </a:rPr>
              <a:t>                # Create the email message</a:t>
            </a:r>
          </a:p>
          <a:p>
            <a:r>
              <a:rPr lang="en-US" sz="1300" dirty="0"/>
              <a:t>                message = </a:t>
            </a:r>
            <a:r>
              <a:rPr lang="en-US" sz="1300" dirty="0" err="1"/>
              <a:t>MIMEMultipart</a:t>
            </a:r>
            <a:r>
              <a:rPr lang="en-US" sz="1300" dirty="0"/>
              <a:t>()</a:t>
            </a:r>
          </a:p>
          <a:p>
            <a:r>
              <a:rPr lang="en-US" sz="1300" dirty="0"/>
              <a:t>                message['From'] = params['email']</a:t>
            </a:r>
          </a:p>
          <a:p>
            <a:r>
              <a:rPr lang="en-US" sz="1300" dirty="0"/>
              <a:t>                message['To'] = email</a:t>
            </a:r>
          </a:p>
          <a:p>
            <a:r>
              <a:rPr lang="en-US" sz="1300" dirty="0"/>
              <a:t>                message['Subject'] = subject</a:t>
            </a:r>
          </a:p>
          <a:p>
            <a:r>
              <a:rPr lang="en-US" sz="1300" dirty="0"/>
              <a:t>                </a:t>
            </a:r>
            <a:r>
              <a:rPr lang="en-US" sz="1300" dirty="0" err="1"/>
              <a:t>message.attach</a:t>
            </a:r>
            <a:r>
              <a:rPr lang="en-US" sz="1300" dirty="0"/>
              <a:t>(</a:t>
            </a:r>
            <a:r>
              <a:rPr lang="en-US" sz="1300" dirty="0" err="1"/>
              <a:t>MIMEText</a:t>
            </a:r>
            <a:r>
              <a:rPr lang="en-US" sz="1300" dirty="0"/>
              <a:t>(</a:t>
            </a:r>
            <a:r>
              <a:rPr lang="en-US" sz="1300" dirty="0" err="1"/>
              <a:t>bill_content</a:t>
            </a:r>
            <a:r>
              <a:rPr lang="en-US" sz="1300" dirty="0"/>
              <a:t>, 'plain'))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FF0000"/>
                </a:solidFill>
              </a:rPr>
              <a:t>                # Send the email</a:t>
            </a:r>
          </a:p>
          <a:p>
            <a:r>
              <a:rPr lang="en-US" sz="1300" dirty="0"/>
              <a:t>                </a:t>
            </a:r>
            <a:r>
              <a:rPr lang="en-US" sz="1300" dirty="0" err="1"/>
              <a:t>server.send_message</a:t>
            </a:r>
            <a:r>
              <a:rPr lang="en-US" sz="1300" dirty="0"/>
              <a:t>(message)</a:t>
            </a:r>
          </a:p>
          <a:p>
            <a:endParaRPr lang="en-US" sz="1300" dirty="0"/>
          </a:p>
          <a:p>
            <a:r>
              <a:rPr lang="en-US" sz="1300" dirty="0"/>
              <a:t>                </a:t>
            </a:r>
            <a:r>
              <a:rPr lang="en-US" sz="1300" dirty="0" err="1"/>
              <a:t>success_count</a:t>
            </a:r>
            <a:r>
              <a:rPr lang="en-US" sz="1300" dirty="0"/>
              <a:t> += 1</a:t>
            </a:r>
          </a:p>
          <a:p>
            <a:r>
              <a:rPr lang="en-US" sz="1300" dirty="0"/>
              <a:t>                print(</a:t>
            </a:r>
            <a:r>
              <a:rPr lang="en-US" sz="1300" dirty="0" err="1"/>
              <a:t>f"Email</a:t>
            </a:r>
            <a:r>
              <a:rPr lang="en-US" sz="1300" dirty="0"/>
              <a:t> (BILL) sent to {</a:t>
            </a:r>
            <a:r>
              <a:rPr lang="en-US" sz="1300" dirty="0" err="1"/>
              <a:t>consumername</a:t>
            </a:r>
            <a:r>
              <a:rPr lang="en-US" sz="1300" dirty="0"/>
              <a:t>}")</a:t>
            </a:r>
          </a:p>
          <a:p>
            <a:r>
              <a:rPr lang="en-US" sz="1300" dirty="0"/>
              <a:t>        except Exception as e:</a:t>
            </a:r>
          </a:p>
          <a:p>
            <a:r>
              <a:rPr lang="en-US" sz="1300" dirty="0"/>
              <a:t>            # Handle any exceptions that occur during email sending</a:t>
            </a:r>
          </a:p>
          <a:p>
            <a:r>
              <a:rPr lang="en-US" sz="1300" dirty="0"/>
              <a:t>            </a:t>
            </a:r>
            <a:r>
              <a:rPr lang="en-US" sz="1300" dirty="0" err="1"/>
              <a:t>error_count</a:t>
            </a:r>
            <a:r>
              <a:rPr lang="en-US" sz="1300" dirty="0"/>
              <a:t> += 1</a:t>
            </a:r>
          </a:p>
          <a:p>
            <a:r>
              <a:rPr lang="en-US" sz="1300" dirty="0"/>
              <a:t>            print(</a:t>
            </a:r>
            <a:r>
              <a:rPr lang="en-US" sz="1300" dirty="0" err="1"/>
              <a:t>f"There</a:t>
            </a:r>
            <a:r>
              <a:rPr lang="en-US" sz="1300" dirty="0"/>
              <a:t> was an error sending the email to {</a:t>
            </a:r>
            <a:r>
              <a:rPr lang="en-US" sz="1300" dirty="0" err="1"/>
              <a:t>consumername</a:t>
            </a:r>
            <a:r>
              <a:rPr lang="en-US" sz="1300" dirty="0"/>
              <a:t>}:", str(e))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FF0000"/>
                </a:solidFill>
              </a:rPr>
              <a:t>    # Close the SMTP connection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server.quit</a:t>
            </a:r>
            <a:r>
              <a:rPr lang="en-US" sz="13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4196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BD84-7EED-7567-11DE-3EE31C2F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 and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29468-2081-277D-293D-4F8ED9CA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project entitled “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Electricity Billing System</a:t>
            </a:r>
            <a:r>
              <a:rPr lang="en-IN" sz="2000" spc="7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” aim is to generate 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electricity bill with all the charges and penalty.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 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used Python 3.8 as front end and MySql-marriaDB engine as back end for developing our project. My project is independent of any OS and can run on any platform.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overall project report is divided into further sub-parts which includes developing of the model system with scope for enhancement depending on the functionality of the organisation.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29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5143-277A-1807-97EA-8CAA9FB4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513667" cy="1450757"/>
          </a:xfrm>
        </p:spPr>
        <p:txBody>
          <a:bodyPr>
            <a:normAutofit/>
          </a:bodyPr>
          <a:lstStyle/>
          <a:p>
            <a:r>
              <a:rPr lang="en-US" sz="2000" dirty="0"/>
              <a:t>admin_message.txt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4049-09AD-282F-A0A8-251375A9C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0"/>
            <a:ext cx="7040880" cy="586909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___________________________________________________________________________                              </a:t>
            </a:r>
          </a:p>
          <a:p>
            <a:r>
              <a:rPr lang="en-US" dirty="0"/>
              <a:t>WELCOME TO ADMIN HOMEPAGE OF {} ELECTRICIY DEPPARTMENT</a:t>
            </a:r>
          </a:p>
          <a:p>
            <a:r>
              <a:rPr lang="en-US" dirty="0"/>
              <a:t>___________________________________________________________________________</a:t>
            </a:r>
          </a:p>
          <a:p>
            <a:r>
              <a:rPr lang="en-US" dirty="0"/>
              <a:t>USERID : {}</a:t>
            </a:r>
          </a:p>
          <a:p>
            <a:r>
              <a:rPr lang="en-US" dirty="0"/>
              <a:t>LOGIN TIME: {}</a:t>
            </a:r>
          </a:p>
          <a:p>
            <a:r>
              <a:rPr lang="en-US" dirty="0"/>
              <a:t>CURRENT TIME: {}</a:t>
            </a:r>
          </a:p>
          <a:p>
            <a:r>
              <a:rPr lang="en-US" dirty="0"/>
              <a:t>WHAT YOU WANT TO DO?</a:t>
            </a:r>
          </a:p>
          <a:p>
            <a:r>
              <a:rPr lang="en-US" dirty="0"/>
              <a:t>___________________________________________________________________________</a:t>
            </a:r>
          </a:p>
          <a:p>
            <a:r>
              <a:rPr lang="en-US" dirty="0"/>
              <a:t>       SL NO.        |              FUNCTIONS AVAILABLE                                |            FUNCTIONS CODE----------------------------------------------------------------------------------------------------------------------</a:t>
            </a:r>
          </a:p>
          <a:p>
            <a:r>
              <a:rPr lang="en-US" dirty="0"/>
              <a:t>        (1).           |        REGISTER OPERATOR                                              |                   01#01</a:t>
            </a:r>
          </a:p>
          <a:p>
            <a:r>
              <a:rPr lang="en-US" dirty="0"/>
              <a:t>        (2).           |        DELETE OPERATOR                                                  |                   05#02</a:t>
            </a:r>
          </a:p>
          <a:p>
            <a:r>
              <a:rPr lang="en-US" dirty="0"/>
              <a:t>        (3).           |        CHECK ALL THE CUSTOMER DETAILS                    |                   06#03</a:t>
            </a:r>
          </a:p>
          <a:p>
            <a:r>
              <a:rPr lang="en-US" dirty="0"/>
              <a:t>        (4).           |        CHECK THE BILL GENERATION DEPARTMENT     |                   02#01</a:t>
            </a:r>
          </a:p>
          <a:p>
            <a:r>
              <a:rPr lang="en-US" dirty="0"/>
              <a:t>        (5).           |        CHECK the OPERATOR DETAILS                             |                   07#44</a:t>
            </a:r>
          </a:p>
          <a:p>
            <a:r>
              <a:rPr lang="en-US" dirty="0"/>
              <a:t>        (6).           |        INSERT NEW CUSTOMERS USING CSV FILES       |                   03#01</a:t>
            </a:r>
          </a:p>
          <a:p>
            <a:r>
              <a:rPr lang="en-US" dirty="0"/>
              <a:t>        (7).           |        CHECK THE BILL DELIVERY DEPARTMENT           |                   04#01</a:t>
            </a:r>
          </a:p>
          <a:p>
            <a:r>
              <a:rPr lang="en-US" dirty="0"/>
              <a:t>        (8).           |        LOGOUT                                                                    |                   00#01   </a:t>
            </a:r>
          </a:p>
          <a:p>
            <a:r>
              <a:rPr lang="en-US" dirty="0"/>
              <a:t>--------------------------------------------------------------------------------------------------------------------------</a:t>
            </a:r>
          </a:p>
          <a:p>
            <a:r>
              <a:rPr lang="en-US" dirty="0"/>
              <a:t>NOW PLEASE ENTER THE FOLLOWING FUNCTION NO IN ORDER TO EXECUTE A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3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50DC-4B16-43C9-6483-2B986369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65315" y="333256"/>
            <a:ext cx="1380930" cy="1495544"/>
          </a:xfrm>
        </p:spPr>
        <p:txBody>
          <a:bodyPr>
            <a:normAutofit/>
          </a:bodyPr>
          <a:lstStyle/>
          <a:p>
            <a:r>
              <a:rPr lang="en-US" sz="2000" dirty="0"/>
              <a:t>billEmailnotAdmin_message.txt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9DBF-B084-63C6-6038-A60CEE2CD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4645"/>
            <a:ext cx="10058400" cy="67180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___________________________________________________________________________</a:t>
            </a:r>
          </a:p>
          <a:p>
            <a:r>
              <a:rPr lang="en-US" dirty="0"/>
              <a:t>				WELCOME TO BILL DELIVERY (EMAIL) DEPARTMENT GENERATION HOMEPAGE OF {} ELECTRICIY DEPPARTMENT</a:t>
            </a:r>
          </a:p>
          <a:p>
            <a:r>
              <a:rPr lang="en-US" dirty="0"/>
              <a:t>___________________________________________________________________________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USERID : {}</a:t>
            </a:r>
          </a:p>
          <a:p>
            <a:r>
              <a:rPr lang="en-US" dirty="0"/>
              <a:t>LOGIN TIME: {}</a:t>
            </a:r>
          </a:p>
          <a:p>
            <a:r>
              <a:rPr lang="en-US" dirty="0"/>
              <a:t>CURRENT TIME: {}</a:t>
            </a:r>
          </a:p>
          <a:p>
            <a:r>
              <a:rPr lang="en-US" dirty="0"/>
              <a:t>CURRENT MONTH NAME : {}</a:t>
            </a:r>
          </a:p>
          <a:p>
            <a:r>
              <a:rPr lang="en-US" dirty="0"/>
              <a:t>WHAT YOU WANT TO DO?</a:t>
            </a:r>
          </a:p>
          <a:p>
            <a:r>
              <a:rPr lang="en-US" dirty="0"/>
              <a:t>___________________________________________________________________________</a:t>
            </a:r>
          </a:p>
          <a:p>
            <a:r>
              <a:rPr lang="en-US" dirty="0"/>
              <a:t>    SL NO.  |              FUNCTIONS AVAILABLE                         |                 FUNCTIONS CODE</a:t>
            </a:r>
          </a:p>
          <a:p>
            <a:r>
              <a:rPr lang="en-US" dirty="0"/>
              <a:t>--------------------------------------------------------------------------------------------------------------------------</a:t>
            </a:r>
          </a:p>
          <a:p>
            <a:r>
              <a:rPr lang="en-US" dirty="0"/>
              <a:t>(1).           |        SEND THE BILLS TO CUSTOMERS FOR THIS MONTH        |                   01#02</a:t>
            </a:r>
          </a:p>
          <a:p>
            <a:r>
              <a:rPr lang="en-US" dirty="0"/>
              <a:t>(2).           |        LOGOUT                                            		          |                   00#01  </a:t>
            </a:r>
          </a:p>
          <a:p>
            <a:r>
              <a:rPr lang="en-US" dirty="0"/>
              <a:t>--------------------------------------------------------------------------------------------------------------------------</a:t>
            </a:r>
          </a:p>
          <a:p>
            <a:r>
              <a:rPr lang="en-US" dirty="0"/>
              <a:t>NOW PLEASE ENTER THE FOLLOWING FUNCTION NO IN ORDER TO EXECUTE A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22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6FA-B2A4-EF80-D3E4-301BEF1B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create_msg.txt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EB7C8-068F-E46C-D1EA-B8FE6161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is created with the following credentials:</a:t>
            </a:r>
          </a:p>
          <a:p>
            <a:r>
              <a:rPr lang="en-US" dirty="0"/>
              <a:t>USERNAME : {}</a:t>
            </a:r>
          </a:p>
          <a:p>
            <a:r>
              <a:rPr lang="en-US" dirty="0"/>
              <a:t>PASSWORD : {}</a:t>
            </a:r>
          </a:p>
          <a:p>
            <a:r>
              <a:rPr lang="en-US" dirty="0"/>
              <a:t>BRANCH : {}</a:t>
            </a:r>
          </a:p>
          <a:p>
            <a:r>
              <a:rPr lang="en-US" dirty="0"/>
              <a:t>DEPARTMENT NO : {}</a:t>
            </a:r>
          </a:p>
          <a:p>
            <a:r>
              <a:rPr lang="en-US" dirty="0"/>
              <a:t>USERADMIN ID : {}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53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E10F-B9A0-1878-CF97-6CBBE08A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61" y="286603"/>
            <a:ext cx="3125755" cy="1450757"/>
          </a:xfrm>
        </p:spPr>
        <p:txBody>
          <a:bodyPr>
            <a:normAutofit/>
          </a:bodyPr>
          <a:lstStyle/>
          <a:p>
            <a:r>
              <a:rPr lang="en-US" sz="2000" dirty="0"/>
              <a:t>createdBill.txt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A76E-3AEF-F22F-DB1E-FAC7F0E82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186" y="130629"/>
            <a:ext cx="7924798" cy="6092889"/>
          </a:xfrm>
        </p:spPr>
        <p:txBody>
          <a:bodyPr>
            <a:normAutofit/>
          </a:bodyPr>
          <a:lstStyle/>
          <a:p>
            <a:r>
              <a:rPr lang="en-US" dirty="0"/>
              <a:t>Consumer Name : {}</a:t>
            </a:r>
          </a:p>
          <a:p>
            <a:r>
              <a:rPr lang="en-US" dirty="0"/>
              <a:t>Meter No : {}</a:t>
            </a:r>
          </a:p>
          <a:p>
            <a:r>
              <a:rPr lang="en-US" dirty="0"/>
              <a:t>Consumer No : {}</a:t>
            </a:r>
          </a:p>
          <a:p>
            <a:r>
              <a:rPr lang="en-US" dirty="0"/>
              <a:t>Meter Load : {}</a:t>
            </a:r>
          </a:p>
          <a:p>
            <a:r>
              <a:rPr lang="en-US" dirty="0"/>
              <a:t>Units Consumed : {} </a:t>
            </a:r>
          </a:p>
          <a:p>
            <a:r>
              <a:rPr lang="en-US" dirty="0"/>
              <a:t>Meter Rent : $10</a:t>
            </a:r>
          </a:p>
          <a:p>
            <a:r>
              <a:rPr lang="en-US" dirty="0"/>
              <a:t>MVCA : $60</a:t>
            </a:r>
          </a:p>
          <a:p>
            <a:r>
              <a:rPr lang="en-US" dirty="0"/>
              <a:t>Fixed Charge : $100</a:t>
            </a:r>
          </a:p>
          <a:p>
            <a:r>
              <a:rPr lang="en-US" dirty="0"/>
              <a:t>Rebate : ${}</a:t>
            </a:r>
          </a:p>
          <a:p>
            <a:r>
              <a:rPr lang="en-US" dirty="0"/>
              <a:t>Adjustment Charges : {}</a:t>
            </a:r>
          </a:p>
          <a:p>
            <a:r>
              <a:rPr lang="en-US" dirty="0"/>
              <a:t>Net Amount Payable : $ {}</a:t>
            </a:r>
          </a:p>
          <a:p>
            <a:r>
              <a:rPr lang="en-US" dirty="0"/>
              <a:t>Email : {}</a:t>
            </a:r>
          </a:p>
          <a:p>
            <a:r>
              <a:rPr lang="en-US" dirty="0"/>
              <a:t>Address : {} </a:t>
            </a:r>
          </a:p>
        </p:txBody>
      </p:sp>
    </p:spTree>
    <p:extLst>
      <p:ext uri="{BB962C8B-B14F-4D97-AF65-F5344CB8AC3E}">
        <p14:creationId xmlns:p14="http://schemas.microsoft.com/office/powerpoint/2010/main" val="4128041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833A-FED6-E457-93BB-91AC233F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65313" y="286603"/>
            <a:ext cx="1744825" cy="1450757"/>
          </a:xfrm>
        </p:spPr>
        <p:txBody>
          <a:bodyPr>
            <a:normAutofit/>
          </a:bodyPr>
          <a:lstStyle/>
          <a:p>
            <a:r>
              <a:rPr lang="en-US" sz="2000" dirty="0"/>
              <a:t>custdetails.txt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E8B2A-E230-DFFF-AE9D-A9C64D806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660" y="0"/>
            <a:ext cx="8851019" cy="6214188"/>
          </a:xfrm>
        </p:spPr>
        <p:txBody>
          <a:bodyPr>
            <a:normAutofit/>
          </a:bodyPr>
          <a:lstStyle/>
          <a:p>
            <a:r>
              <a:rPr lang="en-US" dirty="0"/>
              <a:t>--------------------------------------------------------------------------------------------------------</a:t>
            </a:r>
          </a:p>
          <a:p>
            <a:r>
              <a:rPr lang="en-US" dirty="0"/>
              <a:t>                                        {} ELECTRICITY CUSTOMER DEPARTMENT</a:t>
            </a:r>
          </a:p>
          <a:p>
            <a:r>
              <a:rPr lang="en-US" dirty="0"/>
              <a:t>--------------------------------------------------------------------------------------------------------</a:t>
            </a:r>
          </a:p>
          <a:p>
            <a:endParaRPr lang="en-US" dirty="0"/>
          </a:p>
          <a:p>
            <a:r>
              <a:rPr lang="en-US" dirty="0"/>
              <a:t>Consumer Name : {}</a:t>
            </a:r>
          </a:p>
          <a:p>
            <a:endParaRPr lang="en-US" dirty="0"/>
          </a:p>
          <a:p>
            <a:r>
              <a:rPr lang="en-US" dirty="0"/>
              <a:t>Meter No : {}</a:t>
            </a:r>
          </a:p>
          <a:p>
            <a:r>
              <a:rPr lang="en-US" dirty="0"/>
              <a:t>Consumer No : {}</a:t>
            </a:r>
          </a:p>
          <a:p>
            <a:r>
              <a:rPr lang="en-US" dirty="0"/>
              <a:t>Meter Load : {}</a:t>
            </a:r>
          </a:p>
          <a:p>
            <a:r>
              <a:rPr lang="en-US" dirty="0"/>
              <a:t>Units Consumed : {} </a:t>
            </a:r>
          </a:p>
          <a:p>
            <a:r>
              <a:rPr lang="en-US" dirty="0"/>
              <a:t>Net Amount Payable : {}</a:t>
            </a:r>
          </a:p>
          <a:p>
            <a:r>
              <a:rPr lang="en-US" dirty="0"/>
              <a:t>Email : {}</a:t>
            </a:r>
          </a:p>
          <a:p>
            <a:r>
              <a:rPr lang="en-US" dirty="0"/>
              <a:t>Address : {}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67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C999-5874-212D-4A63-EFD6D655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65315" y="286603"/>
            <a:ext cx="2640563" cy="1450757"/>
          </a:xfrm>
        </p:spPr>
        <p:txBody>
          <a:bodyPr>
            <a:normAutofit/>
          </a:bodyPr>
          <a:lstStyle/>
          <a:p>
            <a:r>
              <a:rPr lang="en-US" sz="2000" dirty="0"/>
              <a:t>welcome_message.txt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DE8F6-2297-0C1F-43B7-7CD0349D2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716" y="65314"/>
            <a:ext cx="8126964" cy="580378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Welcome to the {} ELECTRICITY BILL MANAGEMENT</a:t>
            </a:r>
          </a:p>
          <a:p>
            <a:endParaRPr lang="en-US" dirty="0"/>
          </a:p>
          <a:p>
            <a:r>
              <a:rPr lang="en-US" dirty="0"/>
              <a:t>The following departments are available for the login.</a:t>
            </a:r>
          </a:p>
          <a:p>
            <a:endParaRPr lang="en-US" dirty="0"/>
          </a:p>
          <a:p>
            <a:r>
              <a:rPr lang="en-US" dirty="0"/>
              <a:t>SLNO.|       DEPARTMENT NAME                                       	|                  DEPARTMENT NO.</a:t>
            </a:r>
          </a:p>
          <a:p>
            <a:r>
              <a:rPr lang="en-US" dirty="0"/>
              <a:t>___________________________________________________________________________</a:t>
            </a:r>
          </a:p>
          <a:p>
            <a:r>
              <a:rPr lang="en-US" dirty="0"/>
              <a:t>(1). |       ADMIN (SUPERUSER)                                     		|                     156758</a:t>
            </a:r>
          </a:p>
          <a:p>
            <a:r>
              <a:rPr lang="en-US" dirty="0"/>
              <a:t>(2). |       ELECTRICITY BILL GENERATOR                            	|                     145759</a:t>
            </a:r>
          </a:p>
          <a:p>
            <a:r>
              <a:rPr lang="en-US" dirty="0"/>
              <a:t>(3). |       ELECTRICITY BILL DELIVERY                             	|                     145761</a:t>
            </a:r>
          </a:p>
          <a:p>
            <a:r>
              <a:rPr lang="en-US" dirty="0"/>
              <a:t>(4). |       CUSTOMER VIEW BILL SERVICES (ONLY CONSUMERS)                  15675812                                        </a:t>
            </a:r>
          </a:p>
          <a:p>
            <a:r>
              <a:rPr lang="en-US" dirty="0"/>
              <a:t>___________________________________________________________________________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PLEASE ENTER THE RESPECTIVE DEPARTMENT NO. IN THE INPUT FIELD GIVEN BELOW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86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7109-D7ED-F0C7-3E00-A4DD716F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846070" cy="1450757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+mn-lt"/>
              </a:rPr>
              <a:t>Admin Console Screen 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11083B-6C29-FE02-F06C-F2659C92B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241" y="0"/>
            <a:ext cx="6027575" cy="71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06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3007-7DF6-C949-97AF-DD6B9183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429478"/>
            <a:ext cx="2341245" cy="1450757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0D4203-9059-3409-6F1B-84A82C4D7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202047"/>
            <a:ext cx="8010525" cy="601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80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19D3-7EE9-0B02-8853-AC20AC38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935274" cy="1450757"/>
          </a:xfrm>
        </p:spPr>
        <p:txBody>
          <a:bodyPr/>
          <a:lstStyle/>
          <a:p>
            <a:r>
              <a:rPr lang="en-US" dirty="0"/>
              <a:t>Bill generation screenshot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42F8DD-A7B0-759C-5F04-7B0000F6E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1736" y="286603"/>
            <a:ext cx="5992984" cy="61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58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4EE7-781C-BA39-8ADC-BBE93B1B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" y="858103"/>
            <a:ext cx="3093720" cy="1450757"/>
          </a:xfrm>
        </p:spPr>
        <p:txBody>
          <a:bodyPr/>
          <a:lstStyle/>
          <a:p>
            <a:r>
              <a:rPr lang="en-US" dirty="0"/>
              <a:t>Bill Emailing screenshot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B97200-6C1A-B6C3-AE7A-726372C8E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1900" y="295276"/>
            <a:ext cx="7572375" cy="644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C3DF-113E-AA18-E994-A226D26B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In-Built &amp; User created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D07F-A540-4100-184A-60F2CB5D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65389" cy="4023360"/>
          </a:xfrm>
        </p:spPr>
        <p:txBody>
          <a:bodyPr>
            <a:normAutofit/>
          </a:bodyPr>
          <a:lstStyle/>
          <a:p>
            <a:r>
              <a:rPr lang="en-US" dirty="0"/>
              <a:t>Inbuilt modules :</a:t>
            </a:r>
          </a:p>
          <a:p>
            <a:r>
              <a:rPr lang="en-US" dirty="0"/>
              <a:t>•	sys</a:t>
            </a:r>
          </a:p>
          <a:p>
            <a:r>
              <a:rPr lang="en-US" dirty="0"/>
              <a:t>•	</a:t>
            </a:r>
            <a:r>
              <a:rPr lang="en-US" dirty="0" err="1"/>
              <a:t>mysql</a:t>
            </a:r>
            <a:r>
              <a:rPr lang="en-US" dirty="0"/>
              <a:t>-connector  </a:t>
            </a:r>
          </a:p>
          <a:p>
            <a:r>
              <a:rPr lang="en-US" dirty="0"/>
              <a:t>• 	</a:t>
            </a:r>
            <a:r>
              <a:rPr lang="en-US" dirty="0" err="1"/>
              <a:t>os</a:t>
            </a:r>
            <a:r>
              <a:rPr lang="en-US" dirty="0"/>
              <a:t>  </a:t>
            </a:r>
          </a:p>
          <a:p>
            <a:r>
              <a:rPr lang="en-US" dirty="0"/>
              <a:t>•	</a:t>
            </a:r>
            <a:r>
              <a:rPr lang="en-US" dirty="0" err="1"/>
              <a:t>json</a:t>
            </a:r>
            <a:r>
              <a:rPr lang="en-US" dirty="0"/>
              <a:t> </a:t>
            </a:r>
          </a:p>
          <a:p>
            <a:r>
              <a:rPr lang="en-US" dirty="0"/>
              <a:t>•	math  </a:t>
            </a:r>
          </a:p>
          <a:p>
            <a:r>
              <a:rPr lang="en-US" dirty="0"/>
              <a:t>•	</a:t>
            </a:r>
            <a:r>
              <a:rPr lang="en-US" dirty="0" err="1"/>
              <a:t>smtplib</a:t>
            </a:r>
            <a:r>
              <a:rPr lang="en-US" dirty="0"/>
              <a:t>  </a:t>
            </a:r>
          </a:p>
          <a:p>
            <a:r>
              <a:rPr lang="en-US" dirty="0"/>
              <a:t>•	email </a:t>
            </a:r>
          </a:p>
          <a:p>
            <a:r>
              <a:rPr lang="en-US" dirty="0"/>
              <a:t>•	datetime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DE669A-785F-D942-815D-9538AB7FD669}"/>
              </a:ext>
            </a:extLst>
          </p:cNvPr>
          <p:cNvSpPr txBox="1">
            <a:spLocks/>
          </p:cNvSpPr>
          <p:nvPr/>
        </p:nvSpPr>
        <p:spPr>
          <a:xfrm>
            <a:off x="4562669" y="1845734"/>
            <a:ext cx="408680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85181-8D26-B8A6-7DDE-2769B4235176}"/>
              </a:ext>
            </a:extLst>
          </p:cNvPr>
          <p:cNvSpPr txBox="1"/>
          <p:nvPr/>
        </p:nvSpPr>
        <p:spPr>
          <a:xfrm>
            <a:off x="4572391" y="2287753"/>
            <a:ext cx="24069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	csv  </a:t>
            </a:r>
          </a:p>
          <a:p>
            <a:endParaRPr lang="en-US" dirty="0"/>
          </a:p>
          <a:p>
            <a:r>
              <a:rPr lang="en-US" dirty="0"/>
              <a:t>•	</a:t>
            </a:r>
            <a:r>
              <a:rPr lang="en-US" dirty="0" err="1"/>
              <a:t>hashlib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•	time</a:t>
            </a:r>
          </a:p>
          <a:p>
            <a:endParaRPr lang="en-US" dirty="0"/>
          </a:p>
          <a:p>
            <a:r>
              <a:rPr lang="en-US" dirty="0"/>
              <a:t>•	</a:t>
            </a:r>
            <a:r>
              <a:rPr lang="en-US" dirty="0" err="1"/>
              <a:t>cProfile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•	re</a:t>
            </a:r>
          </a:p>
          <a:p>
            <a:endParaRPr lang="en-US" dirty="0"/>
          </a:p>
          <a:p>
            <a:r>
              <a:rPr lang="en-US" dirty="0"/>
              <a:t>•	</a:t>
            </a:r>
            <a:r>
              <a:rPr lang="en-US" dirty="0" err="1"/>
              <a:t>pyinstaller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5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8E51-F993-37F9-8475-50FA76E7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86612" y="286603"/>
            <a:ext cx="1800808" cy="1450757"/>
          </a:xfrm>
        </p:spPr>
        <p:txBody>
          <a:bodyPr>
            <a:normAutofit/>
          </a:bodyPr>
          <a:lstStyle/>
          <a:p>
            <a:r>
              <a:rPr lang="en-US" sz="2000" dirty="0" err="1"/>
              <a:t>customer.cvs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8BBA5-2DC6-8896-3C1A-47F3F810F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017" y="1408922"/>
            <a:ext cx="8699700" cy="2948474"/>
          </a:xfrm>
        </p:spPr>
      </p:pic>
    </p:spTree>
    <p:extLst>
      <p:ext uri="{BB962C8B-B14F-4D97-AF65-F5344CB8AC3E}">
        <p14:creationId xmlns:p14="http://schemas.microsoft.com/office/powerpoint/2010/main" val="743464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B709-C488-F630-9412-E5A7F5EC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  <p:pic>
        <p:nvPicPr>
          <p:cNvPr id="2050" name="Picture 2" descr="Why Is My Electric Bill So High? | EnergySage">
            <a:extLst>
              <a:ext uri="{FF2B5EF4-FFF2-40B4-BE49-F238E27FC236}">
                <a16:creationId xmlns:a16="http://schemas.microsoft.com/office/drawing/2014/main" id="{7B579979-9AFE-28BF-4817-FCB439BBB5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63" y="2190750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27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CF80-B424-5A9E-B926-D1FAF378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79F74-E196-3E88-B543-DD159852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https://www.codewithharry.com/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https://www.geeksforgeeks.org/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https://www.python.org/doc/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https://stackoverflow.com/</a:t>
            </a:r>
            <a:endParaRPr lang="en-IN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/>
              <a:t>GitHub Source Codes: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hlinkClick r:id="rId6"/>
              </a:rPr>
              <a:t>https://github.com/haoyuhuang0817/electricity-bill-system/tree/main/electricity%20bill%20management(final)</a:t>
            </a:r>
            <a:r>
              <a:rPr lang="en-US" dirty="0"/>
              <a:t> 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7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C650-6C53-040E-1F8F-BE1DA4EF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In-Built &amp; User created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C664-31AB-1142-9A0A-95099D66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Custom (user made) Modules </a:t>
            </a:r>
          </a:p>
          <a:p>
            <a:r>
              <a:rPr lang="en-US" dirty="0"/>
              <a:t>•	</a:t>
            </a:r>
            <a:r>
              <a:rPr lang="en-US" dirty="0" err="1"/>
              <a:t>adminBillGen</a:t>
            </a:r>
            <a:endParaRPr lang="en-US" dirty="0"/>
          </a:p>
          <a:p>
            <a:r>
              <a:rPr lang="en-US" dirty="0"/>
              <a:t>•	</a:t>
            </a:r>
            <a:r>
              <a:rPr lang="en-US" dirty="0" err="1"/>
              <a:t>clearscreen</a:t>
            </a:r>
            <a:endParaRPr lang="en-US" dirty="0"/>
          </a:p>
          <a:p>
            <a:r>
              <a:rPr lang="en-US" dirty="0"/>
              <a:t>•	</a:t>
            </a:r>
            <a:r>
              <a:rPr lang="en-US" dirty="0" err="1"/>
              <a:t>customerView</a:t>
            </a:r>
            <a:endParaRPr lang="en-US" dirty="0"/>
          </a:p>
          <a:p>
            <a:r>
              <a:rPr lang="en-US" dirty="0"/>
              <a:t>•	</a:t>
            </a:r>
            <a:r>
              <a:rPr lang="en-US" dirty="0" err="1"/>
              <a:t>billEmail</a:t>
            </a:r>
            <a:endParaRPr lang="en-US" dirty="0"/>
          </a:p>
          <a:p>
            <a:r>
              <a:rPr lang="en-US" dirty="0"/>
              <a:t>•	</a:t>
            </a:r>
            <a:r>
              <a:rPr lang="en-US" dirty="0" err="1"/>
              <a:t>billGen</a:t>
            </a:r>
            <a:endParaRPr lang="en-US" dirty="0"/>
          </a:p>
          <a:p>
            <a:r>
              <a:rPr lang="en-US" dirty="0"/>
              <a:t>•	login</a:t>
            </a:r>
          </a:p>
          <a:p>
            <a:r>
              <a:rPr lang="en-US" dirty="0"/>
              <a:t>•	logout</a:t>
            </a:r>
          </a:p>
        </p:txBody>
      </p:sp>
    </p:spTree>
    <p:extLst>
      <p:ext uri="{BB962C8B-B14F-4D97-AF65-F5344CB8AC3E}">
        <p14:creationId xmlns:p14="http://schemas.microsoft.com/office/powerpoint/2010/main" val="193645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9313-A726-544B-655E-288C025F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DC6677-3966-7FFD-7CC7-E7EC268F66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400846"/>
              </p:ext>
            </p:extLst>
          </p:nvPr>
        </p:nvGraphicFramePr>
        <p:xfrm>
          <a:off x="3256383" y="1828799"/>
          <a:ext cx="4348066" cy="4488030"/>
        </p:xfrm>
        <a:graphic>
          <a:graphicData uri="http://schemas.openxmlformats.org/drawingml/2006/table">
            <a:tbl>
              <a:tblPr firstRow="1" firstCol="1" bandRow="1"/>
              <a:tblGrid>
                <a:gridCol w="1158530">
                  <a:extLst>
                    <a:ext uri="{9D8B030D-6E8A-4147-A177-3AD203B41FA5}">
                      <a16:colId xmlns:a16="http://schemas.microsoft.com/office/drawing/2014/main" val="3455790587"/>
                    </a:ext>
                  </a:extLst>
                </a:gridCol>
                <a:gridCol w="686537">
                  <a:extLst>
                    <a:ext uri="{9D8B030D-6E8A-4147-A177-3AD203B41FA5}">
                      <a16:colId xmlns:a16="http://schemas.microsoft.com/office/drawing/2014/main" val="1111719686"/>
                    </a:ext>
                  </a:extLst>
                </a:gridCol>
                <a:gridCol w="686537">
                  <a:extLst>
                    <a:ext uri="{9D8B030D-6E8A-4147-A177-3AD203B41FA5}">
                      <a16:colId xmlns:a16="http://schemas.microsoft.com/office/drawing/2014/main" val="4140683632"/>
                    </a:ext>
                  </a:extLst>
                </a:gridCol>
                <a:gridCol w="1129925">
                  <a:extLst>
                    <a:ext uri="{9D8B030D-6E8A-4147-A177-3AD203B41FA5}">
                      <a16:colId xmlns:a16="http://schemas.microsoft.com/office/drawing/2014/main" val="80793758"/>
                    </a:ext>
                  </a:extLst>
                </a:gridCol>
                <a:gridCol w="686537">
                  <a:extLst>
                    <a:ext uri="{9D8B030D-6E8A-4147-A177-3AD203B41FA5}">
                      <a16:colId xmlns:a16="http://schemas.microsoft.com/office/drawing/2014/main" val="3781906260"/>
                    </a:ext>
                  </a:extLst>
                </a:gridCol>
              </a:tblGrid>
              <a:tr h="287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Table Name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Customer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Table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Login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3242"/>
                  </a:ext>
                </a:extLst>
              </a:tr>
              <a:tr h="147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Field Name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Type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Field Name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Type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84552"/>
                  </a:ext>
                </a:extLst>
              </a:tr>
              <a:tr h="147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integer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652193"/>
                  </a:ext>
                </a:extLst>
              </a:tr>
              <a:tr h="287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meterno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integer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userid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varchar()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334799"/>
                  </a:ext>
                </a:extLst>
              </a:tr>
              <a:tr h="287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consumerno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biginteger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branch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text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632668"/>
                  </a:ext>
                </a:extLst>
              </a:tr>
              <a:tr h="287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consumername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varchar()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session_in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datetime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913035"/>
                  </a:ext>
                </a:extLst>
              </a:tr>
              <a:tr h="287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load_con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varchar()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session_out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datetime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63178"/>
                  </a:ext>
                </a:extLst>
              </a:tr>
              <a:tr h="147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unit_consumed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integer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dept_no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14498"/>
                  </a:ext>
                </a:extLst>
              </a:tr>
              <a:tr h="287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month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varchar()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597352"/>
                  </a:ext>
                </a:extLst>
              </a:tr>
              <a:tr h="147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year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integer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078772"/>
                  </a:ext>
                </a:extLst>
              </a:tr>
              <a:tr h="287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varchar()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Table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25775"/>
                  </a:ext>
                </a:extLst>
              </a:tr>
              <a:tr h="147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address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text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Field Name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Type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092469"/>
                  </a:ext>
                </a:extLst>
              </a:tr>
              <a:tr h="147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amountgen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decimal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63997"/>
                  </a:ext>
                </a:extLst>
              </a:tr>
              <a:tr h="287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username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varchar()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397169"/>
                  </a:ext>
                </a:extLst>
              </a:tr>
              <a:tr h="287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password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varchar()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438947"/>
                  </a:ext>
                </a:extLst>
              </a:tr>
              <a:tr h="287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Table Name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DEPT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branch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varchar()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004536"/>
                  </a:ext>
                </a:extLst>
              </a:tr>
              <a:tr h="147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Field Name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Type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dept_no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470307"/>
                  </a:ext>
                </a:extLst>
              </a:tr>
              <a:tr h="287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useradmin_id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varchar()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266231"/>
                  </a:ext>
                </a:extLst>
              </a:tr>
              <a:tr h="147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dept_no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359982"/>
                  </a:ext>
                </a:extLst>
              </a:tr>
              <a:tr h="147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deptname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text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09" marR="4730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15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15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B3BF-5F42-F47B-A68B-114CDCC8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description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DED436-75E5-40B1-85F4-762B05E3C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28" y="1846263"/>
            <a:ext cx="691987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3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BD0D-FB0F-384C-7964-E9E16C87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into 4 sub-part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66B2-E0B3-E8F6-BAC4-7BFB7085C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u="sng" dirty="0">
                <a:solidFill>
                  <a:srgbClr val="E36C0A"/>
                </a:solidFill>
                <a:effectLst/>
                <a:latin typeface="Berlin Sans FB" panose="020E0602020502020306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</a:t>
            </a:r>
            <a:r>
              <a:rPr lang="en-IN" sz="18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 part has the privileges of a super user. It has the power to create, delete and edit, etc.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u="sng" dirty="0">
                <a:solidFill>
                  <a:srgbClr val="E36C0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 Generation</a:t>
            </a:r>
            <a:r>
              <a:rPr lang="en-IN" sz="1800" dirty="0">
                <a:solidFill>
                  <a:srgbClr val="E36C0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This module has been designed to generate electricity bills based on the inputs of meter reading.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u="sng" dirty="0">
                <a:solidFill>
                  <a:srgbClr val="E36C0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 Delivery</a:t>
            </a:r>
            <a:r>
              <a:rPr lang="en-IN" sz="1800" dirty="0">
                <a:solidFill>
                  <a:srgbClr val="E36C0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This module will email the bill to respective customers address and thus bring the concept of a reduce paper and reduce carbon footprint making the environment greener and sustainable.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u="sng" dirty="0">
                <a:solidFill>
                  <a:srgbClr val="E36C0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View Bill</a:t>
            </a:r>
            <a:r>
              <a:rPr lang="en-IN" sz="1800" dirty="0">
                <a:solidFill>
                  <a:srgbClr val="E36C0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This portal is only for use by the consumer to view the bill for the current month.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2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D1BE-1767-67B0-2B37-4403FE9B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418736" cy="1450757"/>
          </a:xfrm>
        </p:spPr>
        <p:txBody>
          <a:bodyPr/>
          <a:lstStyle/>
          <a:p>
            <a:r>
              <a:rPr lang="en-US" dirty="0"/>
              <a:t>Program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B8D0-93E4-721A-4806-CAF9EFD66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126" y="566522"/>
            <a:ext cx="5921207" cy="558249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mainRun.py</a:t>
            </a:r>
          </a:p>
          <a:p>
            <a:r>
              <a:rPr lang="en-US" dirty="0"/>
              <a:t>from datetime import datetime</a:t>
            </a:r>
          </a:p>
          <a:p>
            <a:r>
              <a:rPr lang="en-US" dirty="0"/>
              <a:t>from </a:t>
            </a:r>
            <a:r>
              <a:rPr lang="en-US" dirty="0" err="1"/>
              <a:t>os</a:t>
            </a:r>
            <a:r>
              <a:rPr lang="en-US" dirty="0"/>
              <a:t> import system</a:t>
            </a:r>
          </a:p>
          <a:p>
            <a:r>
              <a:rPr lang="en-US" dirty="0"/>
              <a:t>from login import </a:t>
            </a:r>
            <a:r>
              <a:rPr lang="en-US" dirty="0" err="1"/>
              <a:t>welcome_message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# Assuming the login module is imported from a separate file</a:t>
            </a:r>
          </a:p>
          <a:p>
            <a:r>
              <a:rPr lang="en-US" dirty="0"/>
              <a:t>from </a:t>
            </a:r>
            <a:r>
              <a:rPr lang="en-US" dirty="0" err="1"/>
              <a:t>clearscreen</a:t>
            </a:r>
            <a:r>
              <a:rPr lang="en-US" dirty="0"/>
              <a:t> import </a:t>
            </a:r>
            <a:r>
              <a:rPr lang="en-US" dirty="0">
                <a:solidFill>
                  <a:srgbClr val="FF0000"/>
                </a:solidFill>
              </a:rPr>
              <a:t>clear  # Assuming the </a:t>
            </a:r>
            <a:r>
              <a:rPr lang="en-US" dirty="0" err="1">
                <a:solidFill>
                  <a:srgbClr val="FF0000"/>
                </a:solidFill>
              </a:rPr>
              <a:t>clearscreen</a:t>
            </a:r>
            <a:r>
              <a:rPr lang="en-US" dirty="0">
                <a:solidFill>
                  <a:srgbClr val="FF0000"/>
                </a:solidFill>
              </a:rPr>
              <a:t> module is imported from a separate file</a:t>
            </a:r>
          </a:p>
          <a:p>
            <a:r>
              <a:rPr lang="en-US" dirty="0"/>
              <a:t>import </a:t>
            </a:r>
            <a:r>
              <a:rPr lang="en-US" dirty="0" err="1"/>
              <a:t>mysql.connector</a:t>
            </a:r>
            <a:r>
              <a:rPr lang="en-US" dirty="0"/>
              <a:t> as c</a:t>
            </a:r>
          </a:p>
          <a:p>
            <a:endParaRPr lang="en-US" dirty="0"/>
          </a:p>
          <a:p>
            <a:r>
              <a:rPr lang="en-US" dirty="0"/>
              <a:t>connection = </a:t>
            </a:r>
            <a:r>
              <a:rPr lang="en-US" dirty="0" err="1"/>
              <a:t>c.connect</a:t>
            </a:r>
            <a:r>
              <a:rPr lang="en-US" dirty="0"/>
              <a:t>(host='localhost', database='</a:t>
            </a:r>
            <a:r>
              <a:rPr lang="en-US" dirty="0" err="1"/>
              <a:t>electricity_bill</a:t>
            </a:r>
            <a:r>
              <a:rPr lang="en-US" dirty="0"/>
              <a:t>', user='root', password='')</a:t>
            </a:r>
          </a:p>
          <a:p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connection.cursor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clear()  </a:t>
            </a:r>
            <a:r>
              <a:rPr lang="en-US" dirty="0">
                <a:solidFill>
                  <a:srgbClr val="FF0000"/>
                </a:solidFill>
              </a:rPr>
              <a:t># Clear the screen before proceeding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 Update the session out field in the login table with the current timestamp</a:t>
            </a:r>
          </a:p>
          <a:p>
            <a:r>
              <a:rPr lang="en-US" dirty="0" err="1"/>
              <a:t>db.execute</a:t>
            </a:r>
            <a:r>
              <a:rPr lang="en-US" dirty="0"/>
              <a:t>(</a:t>
            </a:r>
            <a:r>
              <a:rPr lang="en-US" dirty="0" err="1"/>
              <a:t>f'UPDATE</a:t>
            </a:r>
            <a:r>
              <a:rPr lang="en-US" dirty="0"/>
              <a:t> login SET </a:t>
            </a:r>
            <a:r>
              <a:rPr lang="en-US" dirty="0" err="1"/>
              <a:t>session_out</a:t>
            </a:r>
            <a:r>
              <a:rPr lang="en-US" dirty="0"/>
              <a:t>="{</a:t>
            </a:r>
            <a:r>
              <a:rPr lang="en-US" dirty="0" err="1"/>
              <a:t>datetime.now</a:t>
            </a:r>
            <a:r>
              <a:rPr lang="en-US" dirty="0"/>
              <a:t>()}" WHERE </a:t>
            </a:r>
            <a:r>
              <a:rPr lang="en-US" dirty="0" err="1"/>
              <a:t>session_out</a:t>
            </a:r>
            <a:r>
              <a:rPr lang="en-US" dirty="0"/>
              <a:t>="0000%"')</a:t>
            </a:r>
          </a:p>
          <a:p>
            <a:r>
              <a:rPr lang="en-US" dirty="0" err="1"/>
              <a:t>connection.commit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welcome_message</a:t>
            </a:r>
            <a:r>
              <a:rPr lang="en-US" dirty="0"/>
              <a:t>()  </a:t>
            </a:r>
            <a:r>
              <a:rPr lang="en-US" dirty="0">
                <a:solidFill>
                  <a:srgbClr val="FF0000"/>
                </a:solidFill>
              </a:rPr>
              <a:t># Display the welcome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9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2EEF-373F-C1FC-41BC-5DD14935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280402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Program Codes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D3F6-AA3F-E304-46B2-FC158F7F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706" y="286602"/>
            <a:ext cx="8537511" cy="606754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login.py</a:t>
            </a:r>
          </a:p>
          <a:p>
            <a:r>
              <a:rPr lang="en-US" dirty="0"/>
              <a:t>import </a:t>
            </a:r>
            <a:r>
              <a:rPr lang="en-US" dirty="0" err="1"/>
              <a:t>hashlib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import time</a:t>
            </a:r>
          </a:p>
          <a:p>
            <a:r>
              <a:rPr lang="en-US" dirty="0"/>
              <a:t>from datetime import datetime</a:t>
            </a:r>
          </a:p>
          <a:p>
            <a:r>
              <a:rPr lang="en-US" dirty="0"/>
              <a:t>from </a:t>
            </a:r>
            <a:r>
              <a:rPr lang="en-US" dirty="0" err="1"/>
              <a:t>os</a:t>
            </a:r>
            <a:r>
              <a:rPr lang="en-US" dirty="0"/>
              <a:t> import path</a:t>
            </a:r>
          </a:p>
          <a:p>
            <a:r>
              <a:rPr lang="en-US" dirty="0"/>
              <a:t>import </a:t>
            </a:r>
            <a:r>
              <a:rPr lang="en-US" dirty="0" err="1"/>
              <a:t>mysql.connector</a:t>
            </a:r>
            <a:r>
              <a:rPr lang="en-US" dirty="0"/>
              <a:t> as c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 Database connection</a:t>
            </a:r>
          </a:p>
          <a:p>
            <a:r>
              <a:rPr lang="en-US" dirty="0"/>
              <a:t>connection = </a:t>
            </a:r>
            <a:r>
              <a:rPr lang="en-US" dirty="0" err="1"/>
              <a:t>c.connect</a:t>
            </a:r>
            <a:r>
              <a:rPr lang="en-US" dirty="0"/>
              <a:t>(host='localhost', database='</a:t>
            </a:r>
            <a:r>
              <a:rPr lang="en-US" dirty="0" err="1"/>
              <a:t>electricity_bill</a:t>
            </a:r>
            <a:r>
              <a:rPr lang="en-US" dirty="0"/>
              <a:t>', user='root', password='')</a:t>
            </a:r>
          </a:p>
          <a:p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connection.cursor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 Read configuration parameters</a:t>
            </a:r>
          </a:p>
          <a:p>
            <a:r>
              <a:rPr lang="en-US" dirty="0"/>
              <a:t>with open('files/</a:t>
            </a:r>
            <a:r>
              <a:rPr lang="en-US" dirty="0" err="1"/>
              <a:t>config_file</a:t>
            </a:r>
            <a:r>
              <a:rPr lang="en-US" dirty="0"/>
              <a:t>/</a:t>
            </a:r>
            <a:r>
              <a:rPr lang="en-US" dirty="0" err="1"/>
              <a:t>config.json</a:t>
            </a:r>
            <a:r>
              <a:rPr lang="en-US" dirty="0"/>
              <a:t>', 'r') as c:</a:t>
            </a:r>
          </a:p>
          <a:p>
            <a:r>
              <a:rPr lang="en-US" dirty="0"/>
              <a:t>    params = </a:t>
            </a:r>
            <a:r>
              <a:rPr lang="en-US" dirty="0" err="1"/>
              <a:t>json.load</a:t>
            </a:r>
            <a:r>
              <a:rPr lang="en-US" dirty="0"/>
              <a:t>(c)["params"]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 Welcome message</a:t>
            </a:r>
          </a:p>
          <a:p>
            <a:r>
              <a:rPr lang="en-US" dirty="0"/>
              <a:t>def </a:t>
            </a:r>
            <a:r>
              <a:rPr lang="en-US" dirty="0" err="1"/>
              <a:t>welcome_message</a:t>
            </a:r>
            <a:r>
              <a:rPr lang="en-US" dirty="0"/>
              <a:t>():</a:t>
            </a:r>
          </a:p>
          <a:p>
            <a:r>
              <a:rPr lang="en-US" dirty="0"/>
              <a:t>    clear()</a:t>
            </a:r>
          </a:p>
          <a:p>
            <a:r>
              <a:rPr lang="en-US" dirty="0"/>
              <a:t>    print(open('files/messages/welcome.txt', 'r').read().format(params['</a:t>
            </a:r>
            <a:r>
              <a:rPr lang="en-US" dirty="0" err="1"/>
              <a:t>company_name</a:t>
            </a:r>
            <a:r>
              <a:rPr lang="en-US" dirty="0"/>
              <a:t>']))</a:t>
            </a:r>
          </a:p>
          <a:p>
            <a:r>
              <a:rPr lang="en-US" dirty="0"/>
              <a:t>    </a:t>
            </a:r>
            <a:r>
              <a:rPr lang="en-US" dirty="0" err="1"/>
              <a:t>login_deptno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335430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250</TotalTime>
  <Words>3083</Words>
  <Application>Microsoft Office PowerPoint</Application>
  <PresentationFormat>Widescreen</PresentationFormat>
  <Paragraphs>481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Berlin Sans FB</vt:lpstr>
      <vt:lpstr>Calibri</vt:lpstr>
      <vt:lpstr>Calibri Light</vt:lpstr>
      <vt:lpstr>Symbol</vt:lpstr>
      <vt:lpstr>Retrospect</vt:lpstr>
      <vt:lpstr>Electricity Bill Management System</vt:lpstr>
      <vt:lpstr>Project goal and topic</vt:lpstr>
      <vt:lpstr>In-Built &amp; User created modules</vt:lpstr>
      <vt:lpstr>In-Built &amp; User created modules</vt:lpstr>
      <vt:lpstr>Table Structure</vt:lpstr>
      <vt:lpstr>Working description</vt:lpstr>
      <vt:lpstr>Divide into 4 sub-part</vt:lpstr>
      <vt:lpstr>Program codes</vt:lpstr>
      <vt:lpstr>Program Codes</vt:lpstr>
      <vt:lpstr>login.py Continue</vt:lpstr>
      <vt:lpstr>login.py Continue</vt:lpstr>
      <vt:lpstr>login.py continue</vt:lpstr>
      <vt:lpstr>Logout.py</vt:lpstr>
      <vt:lpstr>Clearscreen.py</vt:lpstr>
      <vt:lpstr>customerview.py</vt:lpstr>
      <vt:lpstr>customerview.py continue</vt:lpstr>
      <vt:lpstr>Customerview.py continue</vt:lpstr>
      <vt:lpstr>Calculation of Bill in BillGen.py</vt:lpstr>
      <vt:lpstr>Methond send email to customer in billEmai.py</vt:lpstr>
      <vt:lpstr>admin_message.txt</vt:lpstr>
      <vt:lpstr>billEmailnotAdmin_message.txt</vt:lpstr>
      <vt:lpstr>create_msg.txt</vt:lpstr>
      <vt:lpstr>createdBill.txt</vt:lpstr>
      <vt:lpstr>custdetails.txt</vt:lpstr>
      <vt:lpstr>welcome_message.txt</vt:lpstr>
      <vt:lpstr>Admin Console Screen Shots</vt:lpstr>
      <vt:lpstr>continue</vt:lpstr>
      <vt:lpstr>Bill generation screenshot</vt:lpstr>
      <vt:lpstr>Bill Emailing screenshot</vt:lpstr>
      <vt:lpstr>customer.cvs</vt:lpstr>
      <vt:lpstr>End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Bill Management System</dc:title>
  <dc:creator>Haoyu Huang</dc:creator>
  <cp:lastModifiedBy>Haoyu Huang</cp:lastModifiedBy>
  <cp:revision>2</cp:revision>
  <dcterms:created xsi:type="dcterms:W3CDTF">2023-05-15T13:52:00Z</dcterms:created>
  <dcterms:modified xsi:type="dcterms:W3CDTF">2023-05-15T18:02:06Z</dcterms:modified>
</cp:coreProperties>
</file>