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veat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70962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070962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09628e2_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0709628e2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442454" y="2654708"/>
            <a:ext cx="8015700" cy="1526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42454" y="4166414"/>
            <a:ext cx="8001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D99593"/>
              </a:buClr>
              <a:buSzPts val="2800"/>
              <a:buNone/>
              <a:defRPr b="0" i="0" sz="2800">
                <a:solidFill>
                  <a:srgbClr val="D9959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86693" y="563550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3600"/>
              <a:buFont typeface="Calibri"/>
              <a:buNone/>
              <a:defRPr sz="3600">
                <a:solidFill>
                  <a:srgbClr val="D9959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01445" y="1467465"/>
            <a:ext cx="82443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49040" y="539273"/>
            <a:ext cx="6626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3600"/>
              <a:buFont typeface="Calibri"/>
              <a:buNone/>
              <a:defRPr sz="3600">
                <a:solidFill>
                  <a:srgbClr val="D9959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312606"/>
            <a:ext cx="66516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40067" y="537114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99593"/>
              </a:buClr>
              <a:buSzPts val="3600"/>
              <a:buFont typeface="Calibri"/>
              <a:buNone/>
              <a:defRPr sz="3600">
                <a:solidFill>
                  <a:srgbClr val="D9959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73663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2209030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73663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2209030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281829" y="1518133"/>
            <a:ext cx="8015700" cy="152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Caveat"/>
                <a:ea typeface="Caveat"/>
                <a:cs typeface="Caveat"/>
                <a:sym typeface="Caveat"/>
              </a:rPr>
              <a:t>HVM - Art Connoisseur</a:t>
            </a:r>
            <a:endParaRPr sz="5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Impact"/>
                <a:ea typeface="Impact"/>
                <a:cs typeface="Impact"/>
                <a:sym typeface="Impact"/>
              </a:rPr>
              <a:t>Classifying Paintings by Artist</a:t>
            </a:r>
            <a:endParaRPr sz="2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363150" y="3958850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3300"/>
              <a:t>W251 Spring 2021 Team 12 </a:t>
            </a:r>
            <a:endParaRPr sz="3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Haoyu Zhang, Patrick Kim, Yixun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Proposal of  </a:t>
            </a:r>
            <a:r>
              <a:rPr lang="en" sz="55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Han van Meegere</a:t>
            </a:r>
            <a:r>
              <a:rPr lang="en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20">
                <a:solidFill>
                  <a:srgbClr val="FFFFFF"/>
                </a:solidFill>
              </a:rPr>
              <a:t>Han van Meegeren, a Dutch painter, portraitist and art forger</a:t>
            </a:r>
            <a:endParaRPr sz="2520">
              <a:solidFill>
                <a:srgbClr val="FFFFFF"/>
              </a:solidFill>
            </a:endParaRPr>
          </a:p>
          <a:p>
            <a:pPr indent="-38862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520"/>
              <a:buChar char="●"/>
            </a:pPr>
            <a:r>
              <a:rPr lang="en" sz="2520">
                <a:solidFill>
                  <a:srgbClr val="FFFFFF"/>
                </a:solidFill>
              </a:rPr>
              <a:t>Data Source: Best Artworks of All Time dataset from Kaggle</a:t>
            </a:r>
            <a:endParaRPr sz="2520">
              <a:solidFill>
                <a:srgbClr val="FFFFFF"/>
              </a:solidFill>
            </a:endParaRPr>
          </a:p>
          <a:p>
            <a:pPr indent="-3886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20"/>
              <a:buChar char="●"/>
            </a:pPr>
            <a:r>
              <a:rPr lang="en" sz="2520">
                <a:solidFill>
                  <a:srgbClr val="FFFFFF"/>
                </a:solidFill>
              </a:rPr>
              <a:t>Project Goals: Train an image classifier on the cloud to identify which artists painted a particular artwork, and get this model working on edge devices</a:t>
            </a:r>
            <a:endParaRPr sz="2520">
              <a:solidFill>
                <a:srgbClr val="FFFFFF"/>
              </a:solidFill>
            </a:endParaRPr>
          </a:p>
          <a:p>
            <a:pPr indent="-3886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20"/>
              <a:buChar char="●"/>
            </a:pPr>
            <a:r>
              <a:rPr lang="en" sz="2520">
                <a:solidFill>
                  <a:srgbClr val="FFFFFF"/>
                </a:solidFill>
              </a:rPr>
              <a:t>Future Work: Classifying art by genre, nationality, time period</a:t>
            </a:r>
            <a:endParaRPr sz="25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21862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