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505187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505187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5051870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5051870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5051870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5051870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505187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505187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5051870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5051870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5051870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5051870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5051870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5051870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5051870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5051870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50518703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5051870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674EA7"/>
                </a:solidFill>
              </a:rPr>
              <a:t>W200 Project 1--Heroes of Might and Magic Monopoly board game </a:t>
            </a:r>
            <a:endParaRPr sz="3500">
              <a:solidFill>
                <a:srgbClr val="674EA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1"/>
                </a:solidFill>
              </a:rPr>
              <a:t>Haoyu Zhang July 8, </a:t>
            </a:r>
            <a:r>
              <a:rPr lang="en" sz="2500">
                <a:solidFill>
                  <a:schemeClr val="accent1"/>
                </a:solidFill>
              </a:rPr>
              <a:t>2020 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Start the game 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80" y="1017725"/>
            <a:ext cx="7654245" cy="39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4D79"/>
                </a:solidFill>
              </a:rPr>
              <a:t>Castle - Purchase, Upgrade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1004787"/>
            <a:ext cx="7841526" cy="41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25" y="1004775"/>
            <a:ext cx="8221374" cy="41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Castle - Battle &amp; Pay to Pass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00" y="1068775"/>
            <a:ext cx="72708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25" y="445021"/>
            <a:ext cx="5960901" cy="465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00" y="623725"/>
            <a:ext cx="8081950" cy="44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Monolith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00" y="1106775"/>
            <a:ext cx="75405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Market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01" y="249563"/>
            <a:ext cx="6157200" cy="45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787" y="100825"/>
            <a:ext cx="6239026" cy="4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Arena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50" y="1017725"/>
            <a:ext cx="762511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00" y="962825"/>
            <a:ext cx="8310675" cy="38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Survive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77" y="1415674"/>
            <a:ext cx="5663399" cy="3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The end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00" y="1164725"/>
            <a:ext cx="625250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725" y="78900"/>
            <a:ext cx="6724274" cy="49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