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0123-8DFD-4CD0-B9A5-8CFC74B5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B7DEC-D3F6-43EB-93CB-CBA7EC9E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6375-5B15-45D8-8969-476BFB83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219B6-22A4-41D5-88F9-096F99E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650E0-E622-4C64-A172-00558156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CB4B-0DBA-47F9-BCE3-67785A4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493F-8FAF-4B87-AA1C-FC519758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A23C5-E329-4F23-931D-BA61177E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13CD-3164-447B-9EC0-D6B71CFE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A93B-6FAB-4570-AD1F-0EF0069D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C3507-8EEA-43CA-B30F-08284AC0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E03AD-D282-4394-BC30-14D7597E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E6AD-A5F0-4A46-AD1F-A68FDF0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81C66-AFA3-4E92-AF1E-D8910E2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AD5E3-532E-45C5-9DDA-31D90AF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83EC-EEDC-4549-8E8F-D23D868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D232-26E8-4C4C-BBEF-A593F1FB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7E548-11D8-49DC-B0F0-B2FBADDE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3A76-1A28-43DB-BA12-79E993B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052F1-3EE0-4E26-B4FB-45EA5DC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57CD-51CF-409F-AF6C-C3499E2E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F4BC2-A3C0-450A-A0AA-B3D2A336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9F617-ABD2-40E1-B3D7-FCFBF6C4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AF9D3-D20B-4A5B-9EB7-FEAF97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48CC8-8D07-4822-8CFF-28A8DF3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B7A6-18C0-454D-8FE7-2E53CA5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975A1-183D-4F65-8E09-5826796C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AE7BF-0843-4A47-97AE-CA73CDD8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214BB-26E3-4F06-ACDE-4CE1554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60052-F4F4-4C9E-9E50-E50C795E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C09A7-6D38-49A0-A0F6-B51FD34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35E14-A70A-4843-A736-020D5234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ECA8-F405-4FD5-BCF9-B284AB7F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AF2D-D85E-46CF-87CE-C14B7079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3DD40-9743-4A02-99AD-D84FCB1CE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D667CA-777C-40A0-9559-DFFB1625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111C-E7F5-4A9D-8969-FC421FC5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68C1C-BD73-43B1-ABB5-638655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8672CB-3E6A-46D6-B208-373CC40A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EDE81-23AA-48DD-946A-19C40ABE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A06EF-6320-49B9-A383-4706A9EC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A124-E422-4CBD-85A1-A51A92B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208B1-6ECD-4555-B05D-5B8D35F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092AD-DDA6-4789-91C5-B000BE51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6C042-8E37-47CA-A434-6A2C41A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E4C1B-21AE-40C4-B0A3-4FE824AB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BEAA-280D-445F-B18F-D3582D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E25B0-B62E-415E-8F4C-91F0C533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483DC-9E9C-42CB-8046-D4E7A35F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1DB3B-42E8-47D7-ACD3-E61D459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4F85A-4EDA-47CD-8DDB-DE47191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E08AA-45D2-4AEC-904A-A55C359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E283-E0CC-4944-9934-434CD9CB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B1949-8D98-4BB4-A6FC-A2F63DD45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2B52B-918E-40FD-BB53-8572F892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B5174-7843-4449-97B3-2C8D7154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812E8-442A-4228-B84C-3FADD15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A4C3B-2222-4438-9AB7-C416860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FE1E1-B271-4A27-92DD-813879B4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E4516-F41A-4A22-93E2-598C1190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AAB0C-34EE-4ECB-8751-324FB3FE7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EECB-7284-4F76-8FA2-9E5B615A10A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20816-8CB8-493C-A72D-2D4AAADC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657C-D375-45E7-A09A-E4F269F1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4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Node</a:t>
            </a:r>
            <a:endParaRPr lang="zh-CN" altLang="en-US" sz="2400" b="1" dirty="0"/>
          </a:p>
        </p:txBody>
      </p:sp>
      <p:sp>
        <p:nvSpPr>
          <p:cNvPr id="4" name="!!thread">
            <a:extLst>
              <a:ext uri="{FF2B5EF4-FFF2-40B4-BE49-F238E27FC236}">
                <a16:creationId xmlns:a16="http://schemas.microsoft.com/office/drawing/2014/main" id="{7D76A661-8006-4E09-8B0E-4F427712B203}"/>
              </a:ext>
            </a:extLst>
          </p:cNvPr>
          <p:cNvSpPr/>
          <p:nvPr/>
        </p:nvSpPr>
        <p:spPr>
          <a:xfrm>
            <a:off x="4799134" y="3261946"/>
            <a:ext cx="2593731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grpSp>
        <p:nvGrpSpPr>
          <p:cNvPr id="25" name="!!nextWaiter">
            <a:extLst>
              <a:ext uri="{FF2B5EF4-FFF2-40B4-BE49-F238E27FC236}">
                <a16:creationId xmlns:a16="http://schemas.microsoft.com/office/drawing/2014/main" id="{9DA8ECF0-DE1F-4B81-B668-D57C75A20BD5}"/>
              </a:ext>
            </a:extLst>
          </p:cNvPr>
          <p:cNvGrpSpPr/>
          <p:nvPr/>
        </p:nvGrpSpPr>
        <p:grpSpPr>
          <a:xfrm>
            <a:off x="4799134" y="4163157"/>
            <a:ext cx="2593731" cy="531935"/>
            <a:chOff x="4799134" y="4163157"/>
            <a:chExt cx="2593731" cy="531935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B5BB2B3B-D432-4D90-B053-981EDD4D1E08}"/>
                </a:ext>
              </a:extLst>
            </p:cNvPr>
            <p:cNvSpPr/>
            <p:nvPr/>
          </p:nvSpPr>
          <p:spPr>
            <a:xfrm rot="10800000">
              <a:off x="4799134" y="4193931"/>
              <a:ext cx="2593731" cy="5011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FB6BCA-2431-4890-9208-444408D62332}"/>
                </a:ext>
              </a:extLst>
            </p:cNvPr>
            <p:cNvSpPr txBox="1"/>
            <p:nvPr/>
          </p:nvSpPr>
          <p:spPr>
            <a:xfrm>
              <a:off x="5426585" y="416315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nextWaiter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!!waitStatus">
            <a:extLst>
              <a:ext uri="{FF2B5EF4-FFF2-40B4-BE49-F238E27FC236}">
                <a16:creationId xmlns:a16="http://schemas.microsoft.com/office/drawing/2014/main" id="{FA8F25B6-7A83-4C53-AC80-A842F806E264}"/>
              </a:ext>
            </a:extLst>
          </p:cNvPr>
          <p:cNvGrpSpPr/>
          <p:nvPr/>
        </p:nvGrpSpPr>
        <p:grpSpPr>
          <a:xfrm>
            <a:off x="4799133" y="2778370"/>
            <a:ext cx="2593731" cy="422030"/>
            <a:chOff x="4799133" y="2778370"/>
            <a:chExt cx="2593731" cy="42203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D9A90D-994D-466F-91F0-362D8BE13F17}"/>
                </a:ext>
              </a:extLst>
            </p:cNvPr>
            <p:cNvSpPr/>
            <p:nvPr/>
          </p:nvSpPr>
          <p:spPr>
            <a:xfrm>
              <a:off x="4799133" y="2778370"/>
              <a:ext cx="2593731" cy="4220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59F2AA-A4D7-4ABB-8F04-7921014C28B0}"/>
                </a:ext>
              </a:extLst>
            </p:cNvPr>
            <p:cNvSpPr txBox="1"/>
            <p:nvPr/>
          </p:nvSpPr>
          <p:spPr>
            <a:xfrm>
              <a:off x="5426585" y="278490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waitStatus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!!prev">
            <a:extLst>
              <a:ext uri="{FF2B5EF4-FFF2-40B4-BE49-F238E27FC236}">
                <a16:creationId xmlns:a16="http://schemas.microsoft.com/office/drawing/2014/main" id="{E371D38D-4274-407D-A852-C78AC4D2DEDE}"/>
              </a:ext>
            </a:extLst>
          </p:cNvPr>
          <p:cNvGrpSpPr/>
          <p:nvPr/>
        </p:nvGrpSpPr>
        <p:grpSpPr>
          <a:xfrm>
            <a:off x="4036402" y="3270739"/>
            <a:ext cx="712176" cy="861647"/>
            <a:chOff x="4036402" y="3270739"/>
            <a:chExt cx="712176" cy="861647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23C5922E-4F18-41E1-9389-A06CD39DE8E8}"/>
                </a:ext>
              </a:extLst>
            </p:cNvPr>
            <p:cNvSpPr/>
            <p:nvPr/>
          </p:nvSpPr>
          <p:spPr>
            <a:xfrm rot="16200000">
              <a:off x="3936389" y="3370752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6BC7BB-62F7-4832-9137-043138F9C724}"/>
                </a:ext>
              </a:extLst>
            </p:cNvPr>
            <p:cNvSpPr txBox="1"/>
            <p:nvPr/>
          </p:nvSpPr>
          <p:spPr>
            <a:xfrm>
              <a:off x="4126292" y="351249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prev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!!next">
            <a:extLst>
              <a:ext uri="{FF2B5EF4-FFF2-40B4-BE49-F238E27FC236}">
                <a16:creationId xmlns:a16="http://schemas.microsoft.com/office/drawing/2014/main" id="{D53E8157-28C5-42B0-989E-E939290B43DD}"/>
              </a:ext>
            </a:extLst>
          </p:cNvPr>
          <p:cNvGrpSpPr/>
          <p:nvPr/>
        </p:nvGrpSpPr>
        <p:grpSpPr>
          <a:xfrm>
            <a:off x="7443421" y="3270738"/>
            <a:ext cx="712177" cy="861647"/>
            <a:chOff x="7443421" y="3270738"/>
            <a:chExt cx="712177" cy="861647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1EAAA0-C67A-408D-B725-64C11E97473A}"/>
                </a:ext>
              </a:extLst>
            </p:cNvPr>
            <p:cNvSpPr/>
            <p:nvPr/>
          </p:nvSpPr>
          <p:spPr>
            <a:xfrm rot="5400000">
              <a:off x="7393964" y="3370751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4921843-38B7-466D-8010-C5B4C112AB43}"/>
                </a:ext>
              </a:extLst>
            </p:cNvPr>
            <p:cNvSpPr txBox="1"/>
            <p:nvPr/>
          </p:nvSpPr>
          <p:spPr>
            <a:xfrm>
              <a:off x="7443421" y="351249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next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F8D1615-1F03-4DE6-A3EB-76485CA81C79}"/>
              </a:ext>
            </a:extLst>
          </p:cNvPr>
          <p:cNvSpPr txBox="1"/>
          <p:nvPr/>
        </p:nvSpPr>
        <p:spPr>
          <a:xfrm>
            <a:off x="9349274" y="17605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指向等待锁的线程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7750B-EB79-4B1D-9F1C-04FC3962286A}"/>
              </a:ext>
            </a:extLst>
          </p:cNvPr>
          <p:cNvSpPr txBox="1"/>
          <p:nvPr/>
        </p:nvSpPr>
        <p:spPr>
          <a:xfrm>
            <a:off x="1874256" y="1635314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线程的等待状态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3B95F-7E9E-40F9-AB94-051B6020E73A}"/>
              </a:ext>
            </a:extLst>
          </p:cNvPr>
          <p:cNvSpPr txBox="1"/>
          <p:nvPr/>
        </p:nvSpPr>
        <p:spPr>
          <a:xfrm>
            <a:off x="3905581" y="5888425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指向后一个条件等待队列的Node节点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524723-48BA-4D0F-B3AB-78983B5C0289}"/>
              </a:ext>
            </a:extLst>
          </p:cNvPr>
          <p:cNvSpPr txBox="1"/>
          <p:nvPr/>
        </p:nvSpPr>
        <p:spPr>
          <a:xfrm>
            <a:off x="477053" y="4408128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指向前一个Node节点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67C6B8-ED5E-463B-8EB8-AA7B22DEF172}"/>
              </a:ext>
            </a:extLst>
          </p:cNvPr>
          <p:cNvSpPr txBox="1"/>
          <p:nvPr/>
        </p:nvSpPr>
        <p:spPr>
          <a:xfrm>
            <a:off x="9276185" y="4510427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指向后一个Node节点</a:t>
            </a:r>
          </a:p>
        </p:txBody>
      </p:sp>
    </p:spTree>
    <p:extLst>
      <p:ext uri="{BB962C8B-B14F-4D97-AF65-F5344CB8AC3E}">
        <p14:creationId xmlns:p14="http://schemas.microsoft.com/office/powerpoint/2010/main" val="36795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ReentrantLock</a:t>
            </a:r>
            <a:endParaRPr lang="zh-CN" altLang="en-US" sz="24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05BFC9B-475B-46B1-BD65-77F01B75B364}"/>
              </a:ext>
            </a:extLst>
          </p:cNvPr>
          <p:cNvGrpSpPr/>
          <p:nvPr/>
        </p:nvGrpSpPr>
        <p:grpSpPr>
          <a:xfrm>
            <a:off x="1069035" y="1480935"/>
            <a:ext cx="1222131" cy="650631"/>
            <a:chOff x="840143" y="1389184"/>
            <a:chExt cx="1410688" cy="75613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D4635E4-253E-42FE-86E2-B01494655D8D}"/>
                </a:ext>
              </a:extLst>
            </p:cNvPr>
            <p:cNvSpPr/>
            <p:nvPr/>
          </p:nvSpPr>
          <p:spPr>
            <a:xfrm rot="10800000">
              <a:off x="840143" y="1389184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C3E2F1-F73B-4940-B28E-7F8B12B4DC3C}"/>
                </a:ext>
              </a:extLst>
            </p:cNvPr>
            <p:cNvSpPr txBox="1"/>
            <p:nvPr/>
          </p:nvSpPr>
          <p:spPr>
            <a:xfrm>
              <a:off x="1135249" y="1423547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head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69D92F-6A2F-450E-8AC3-FE180E3C45F9}"/>
              </a:ext>
            </a:extLst>
          </p:cNvPr>
          <p:cNvGrpSpPr/>
          <p:nvPr/>
        </p:nvGrpSpPr>
        <p:grpSpPr>
          <a:xfrm>
            <a:off x="9712308" y="5491260"/>
            <a:ext cx="1137140" cy="650631"/>
            <a:chOff x="5142513" y="5442437"/>
            <a:chExt cx="1410688" cy="756139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DEAE6D5-6F7C-434E-B429-80F3B13A43DB}"/>
                </a:ext>
              </a:extLst>
            </p:cNvPr>
            <p:cNvSpPr/>
            <p:nvPr/>
          </p:nvSpPr>
          <p:spPr>
            <a:xfrm>
              <a:off x="5142513" y="5442437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B9F6EE8-406E-4852-8F7C-D200A2579846}"/>
                </a:ext>
              </a:extLst>
            </p:cNvPr>
            <p:cNvSpPr txBox="1"/>
            <p:nvPr/>
          </p:nvSpPr>
          <p:spPr>
            <a:xfrm>
              <a:off x="5555115" y="5731158"/>
              <a:ext cx="47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tail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01181B92-699C-4517-A438-191C91E2F5BD}"/>
              </a:ext>
            </a:extLst>
          </p:cNvPr>
          <p:cNvSpPr/>
          <p:nvPr/>
        </p:nvSpPr>
        <p:spPr>
          <a:xfrm>
            <a:off x="10388894" y="1181996"/>
            <a:ext cx="1037492" cy="100232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039C15-A0E8-432C-BD3E-7C7305C5B910}"/>
              </a:ext>
            </a:extLst>
          </p:cNvPr>
          <p:cNvSpPr/>
          <p:nvPr/>
        </p:nvSpPr>
        <p:spPr>
          <a:xfrm>
            <a:off x="4638249" y="1234750"/>
            <a:ext cx="250580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exclusiveOwnerThread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7" name="!!node">
            <a:extLst>
              <a:ext uri="{FF2B5EF4-FFF2-40B4-BE49-F238E27FC236}">
                <a16:creationId xmlns:a16="http://schemas.microsoft.com/office/drawing/2014/main" id="{EBB5380D-6AA3-45C7-98E9-6936E52FB6BF}"/>
              </a:ext>
            </a:extLst>
          </p:cNvPr>
          <p:cNvGrpSpPr/>
          <p:nvPr/>
        </p:nvGrpSpPr>
        <p:grpSpPr>
          <a:xfrm>
            <a:off x="492098" y="2892669"/>
            <a:ext cx="2295331" cy="1913638"/>
            <a:chOff x="2360645" y="3012925"/>
            <a:chExt cx="2295331" cy="191363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5749F7-8F0D-4671-B48F-E5A067C5F6D6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!!thread">
              <a:extLst>
                <a:ext uri="{FF2B5EF4-FFF2-40B4-BE49-F238E27FC236}">
                  <a16:creationId xmlns:a16="http://schemas.microsoft.com/office/drawing/2014/main" id="{6CE2515D-089C-48CD-AA02-639826D4A597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Thread=</a:t>
              </a:r>
              <a:r>
                <a:rPr lang="en-US" altLang="zh-CN" sz="900" dirty="0"/>
                <a:t>null</a:t>
              </a:r>
              <a:endParaRPr lang="zh-CN" altLang="en-US" sz="1100" dirty="0"/>
            </a:p>
          </p:txBody>
        </p:sp>
        <p:grpSp>
          <p:nvGrpSpPr>
            <p:cNvPr id="33" name="!!nextWaiter">
              <a:extLst>
                <a:ext uri="{FF2B5EF4-FFF2-40B4-BE49-F238E27FC236}">
                  <a16:creationId xmlns:a16="http://schemas.microsoft.com/office/drawing/2014/main" id="{60A802E2-9046-4CD7-AD02-F4F6DD7A5E6E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929A0341-937A-4C62-A7A3-C2E7ECFFDE0C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D8704A-C85A-4207-85EE-0A527C54319E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!!waitStatus">
              <a:extLst>
                <a:ext uri="{FF2B5EF4-FFF2-40B4-BE49-F238E27FC236}">
                  <a16:creationId xmlns:a16="http://schemas.microsoft.com/office/drawing/2014/main" id="{3CCAFDDA-CF95-4E06-923A-74DEB0E336A6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34DBD273-78E8-41BD-B9CC-DED45CC7D467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F777BC9-8F5B-41C3-9619-724F33E37A6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!!prev">
              <a:extLst>
                <a:ext uri="{FF2B5EF4-FFF2-40B4-BE49-F238E27FC236}">
                  <a16:creationId xmlns:a16="http://schemas.microsoft.com/office/drawing/2014/main" id="{1BDA2B58-6DB5-4961-8C7F-9480BE04F32D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18F7F7A4-7F0F-48B7-8E5E-FB8265F414B0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2BBFDB2-A38B-4F87-AB6B-DF50AA8B412D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!!next">
              <a:extLst>
                <a:ext uri="{FF2B5EF4-FFF2-40B4-BE49-F238E27FC236}">
                  <a16:creationId xmlns:a16="http://schemas.microsoft.com/office/drawing/2014/main" id="{42EEEC20-9290-44B1-A9F9-0918639670EF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3F14AB56-4852-4BCC-8F77-638A47EE188A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353376F-6C10-4BA8-9AC2-91AAF322443D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1E2681C-1FB5-4902-9994-492E3872AAF8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8" name="!!node2">
            <a:extLst>
              <a:ext uri="{FF2B5EF4-FFF2-40B4-BE49-F238E27FC236}">
                <a16:creationId xmlns:a16="http://schemas.microsoft.com/office/drawing/2014/main" id="{461C2563-3731-42F5-B3B7-E2343BDA5883}"/>
              </a:ext>
            </a:extLst>
          </p:cNvPr>
          <p:cNvGrpSpPr/>
          <p:nvPr/>
        </p:nvGrpSpPr>
        <p:grpSpPr>
          <a:xfrm>
            <a:off x="4850774" y="2892669"/>
            <a:ext cx="2295331" cy="1913638"/>
            <a:chOff x="2360645" y="3012925"/>
            <a:chExt cx="2295331" cy="191363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034A0CF-DB57-4D6F-AA09-2DA67F00D57D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!!thread">
              <a:extLst>
                <a:ext uri="{FF2B5EF4-FFF2-40B4-BE49-F238E27FC236}">
                  <a16:creationId xmlns:a16="http://schemas.microsoft.com/office/drawing/2014/main" id="{85F348F0-8DA6-4F3A-BA5D-526140D38341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51" name="!!nextWaiter">
              <a:extLst>
                <a:ext uri="{FF2B5EF4-FFF2-40B4-BE49-F238E27FC236}">
                  <a16:creationId xmlns:a16="http://schemas.microsoft.com/office/drawing/2014/main" id="{35743063-9E25-4A1C-926A-AE9A9860CD31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F056C078-F0A1-4542-8105-27F842CE11C2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4F988F-48FC-4262-9DAF-3259CDB4C399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!!waitStatus">
              <a:extLst>
                <a:ext uri="{FF2B5EF4-FFF2-40B4-BE49-F238E27FC236}">
                  <a16:creationId xmlns:a16="http://schemas.microsoft.com/office/drawing/2014/main" id="{C67036C8-7880-4A80-A6C5-63BB4C71EB9E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56B510C-7901-4698-9A27-F81F9C4BE2DD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D082424-D60F-4839-927D-A194B4ED270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!!prev">
              <a:extLst>
                <a:ext uri="{FF2B5EF4-FFF2-40B4-BE49-F238E27FC236}">
                  <a16:creationId xmlns:a16="http://schemas.microsoft.com/office/drawing/2014/main" id="{978A7DEE-E127-4420-B68C-3926C6E9BCAE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4DC8135F-8515-47EB-975E-31182C606192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4679CE5-C21C-43F5-B6DF-F55DD584BAE0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!!next">
              <a:extLst>
                <a:ext uri="{FF2B5EF4-FFF2-40B4-BE49-F238E27FC236}">
                  <a16:creationId xmlns:a16="http://schemas.microsoft.com/office/drawing/2014/main" id="{9562F15A-B86A-4C78-A3AF-9DEC6AAAC8C2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70E176D5-5CCD-46FA-8079-59C87C09C878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69F7215-1945-4F71-8366-A32AF276833E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77B97F7-8694-4ECA-930B-B0D8EBE1A314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!!node">
            <a:extLst>
              <a:ext uri="{FF2B5EF4-FFF2-40B4-BE49-F238E27FC236}">
                <a16:creationId xmlns:a16="http://schemas.microsoft.com/office/drawing/2014/main" id="{ACE7F2DE-5D17-4E7B-BFAC-AAAAD58A8C11}"/>
              </a:ext>
            </a:extLst>
          </p:cNvPr>
          <p:cNvGrpSpPr/>
          <p:nvPr/>
        </p:nvGrpSpPr>
        <p:grpSpPr>
          <a:xfrm>
            <a:off x="9131055" y="2944308"/>
            <a:ext cx="2295331" cy="1913638"/>
            <a:chOff x="2360645" y="3012925"/>
            <a:chExt cx="2295331" cy="19136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5268215-E81A-43AA-9E6B-C8EF286EBCCE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!!thread">
              <a:extLst>
                <a:ext uri="{FF2B5EF4-FFF2-40B4-BE49-F238E27FC236}">
                  <a16:creationId xmlns:a16="http://schemas.microsoft.com/office/drawing/2014/main" id="{95E37512-EFE2-4EE6-B2A8-A47BC83E69BD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67" name="!!nextWaiter">
              <a:extLst>
                <a:ext uri="{FF2B5EF4-FFF2-40B4-BE49-F238E27FC236}">
                  <a16:creationId xmlns:a16="http://schemas.microsoft.com/office/drawing/2014/main" id="{2BB27111-64DC-480E-A497-EE5336FC5903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9B196581-97B4-4811-B78B-2305CA24CF7B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B3D444E-9044-4FD4-A480-980CC3FE5CBA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!!waitStatus">
              <a:extLst>
                <a:ext uri="{FF2B5EF4-FFF2-40B4-BE49-F238E27FC236}">
                  <a16:creationId xmlns:a16="http://schemas.microsoft.com/office/drawing/2014/main" id="{2CAE437D-2934-413C-B076-C03394262310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795DDF7-DE57-4785-B57D-93CFE5BAADB4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A0E4B-A354-4EC5-AC97-85B8586A8A41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!!prev">
              <a:extLst>
                <a:ext uri="{FF2B5EF4-FFF2-40B4-BE49-F238E27FC236}">
                  <a16:creationId xmlns:a16="http://schemas.microsoft.com/office/drawing/2014/main" id="{E1E3AE73-5CB1-4FDB-B0A2-AE3787BF7298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AD0A638C-126E-4B45-A60F-5A2FAC1AF3D5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1FC0C9E-51BA-4379-B0A0-8B6658ED021F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!!next">
              <a:extLst>
                <a:ext uri="{FF2B5EF4-FFF2-40B4-BE49-F238E27FC236}">
                  <a16:creationId xmlns:a16="http://schemas.microsoft.com/office/drawing/2014/main" id="{E18CA3D5-EFA0-4217-9A8E-7BA0C40FAD99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BE111972-F7AB-4F29-82DC-843E9D6F6F5F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17B88-1018-4F16-A657-8B20D48A3C2B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1D415C-88C1-4782-B46E-F4364D234E49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0F2CEA3-64BC-4160-8D3A-F0C0256571F4}"/>
              </a:ext>
            </a:extLst>
          </p:cNvPr>
          <p:cNvCxnSpPr>
            <a:stCxn id="58" idx="0"/>
            <a:endCxn id="45" idx="2"/>
          </p:cNvCxnSpPr>
          <p:nvPr/>
        </p:nvCxnSpPr>
        <p:spPr>
          <a:xfrm rot="10800000" flipV="1">
            <a:off x="1639765" y="3940533"/>
            <a:ext cx="3347217" cy="865774"/>
          </a:xfrm>
          <a:prstGeom prst="bentConnector4">
            <a:avLst>
              <a:gd name="adj1" fmla="val 23813"/>
              <a:gd name="adj2" fmla="val 12640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099DAE4-1D00-48E7-97B6-576F0AAE1991}"/>
              </a:ext>
            </a:extLst>
          </p:cNvPr>
          <p:cNvCxnSpPr>
            <a:stCxn id="56" idx="0"/>
            <a:endCxn id="71" idx="0"/>
          </p:cNvCxnSpPr>
          <p:nvPr/>
        </p:nvCxnSpPr>
        <p:spPr>
          <a:xfrm flipV="1">
            <a:off x="6987785" y="2944308"/>
            <a:ext cx="3331274" cy="1000622"/>
          </a:xfrm>
          <a:prstGeom prst="bentConnector4">
            <a:avLst>
              <a:gd name="adj1" fmla="val 23677"/>
              <a:gd name="adj2" fmla="val 122846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FC39170-5348-4C10-85E5-CF090582C97A}"/>
              </a:ext>
            </a:extLst>
          </p:cNvPr>
          <p:cNvCxnSpPr>
            <a:stCxn id="74" idx="0"/>
            <a:endCxn id="49" idx="2"/>
          </p:cNvCxnSpPr>
          <p:nvPr/>
        </p:nvCxnSpPr>
        <p:spPr>
          <a:xfrm rot="10800000" flipV="1">
            <a:off x="5998440" y="3992171"/>
            <a:ext cx="3268822" cy="814135"/>
          </a:xfrm>
          <a:prstGeom prst="bentConnector4">
            <a:avLst>
              <a:gd name="adj1" fmla="val 22900"/>
              <a:gd name="adj2" fmla="val 12807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92F36E3-42AE-49BF-840A-0A70F5829CDF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flipV="1">
            <a:off x="2629109" y="2892669"/>
            <a:ext cx="3409669" cy="1052261"/>
          </a:xfrm>
          <a:prstGeom prst="bentConnector4">
            <a:avLst>
              <a:gd name="adj1" fmla="val 24282"/>
              <a:gd name="adj2" fmla="val 12172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D7CE292-5058-442B-9E94-9D069E2B0B93}"/>
              </a:ext>
            </a:extLst>
          </p:cNvPr>
          <p:cNvCxnSpPr>
            <a:stCxn id="12" idx="0"/>
            <a:endCxn id="46" idx="0"/>
          </p:cNvCxnSpPr>
          <p:nvPr/>
        </p:nvCxnSpPr>
        <p:spPr>
          <a:xfrm>
            <a:off x="1680100" y="2131566"/>
            <a:ext cx="2" cy="761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48DEE9-C2DC-4AF7-888F-C425C76B46DF}"/>
              </a:ext>
            </a:extLst>
          </p:cNvPr>
          <p:cNvCxnSpPr>
            <a:stCxn id="14" idx="0"/>
            <a:endCxn id="65" idx="2"/>
          </p:cNvCxnSpPr>
          <p:nvPr/>
        </p:nvCxnSpPr>
        <p:spPr>
          <a:xfrm flipH="1" flipV="1">
            <a:off x="10278721" y="4857946"/>
            <a:ext cx="2157" cy="633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8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ConditionObject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486634F-AB9A-4C5F-86FE-D7C6BE63939C}"/>
              </a:ext>
            </a:extLst>
          </p:cNvPr>
          <p:cNvGrpSpPr/>
          <p:nvPr/>
        </p:nvGrpSpPr>
        <p:grpSpPr>
          <a:xfrm>
            <a:off x="1069035" y="1480935"/>
            <a:ext cx="1222131" cy="650631"/>
            <a:chOff x="840143" y="1389184"/>
            <a:chExt cx="1410688" cy="756139"/>
          </a:xfrm>
        </p:grpSpPr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C3309A4A-DC3C-4BD1-9DF1-2364DB670F16}"/>
                </a:ext>
              </a:extLst>
            </p:cNvPr>
            <p:cNvSpPr/>
            <p:nvPr/>
          </p:nvSpPr>
          <p:spPr>
            <a:xfrm rot="10800000">
              <a:off x="840143" y="1389184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FF0BB2D8-FDCB-44F7-A017-5F761CB4B98D}"/>
                </a:ext>
              </a:extLst>
            </p:cNvPr>
            <p:cNvSpPr txBox="1"/>
            <p:nvPr/>
          </p:nvSpPr>
          <p:spPr>
            <a:xfrm>
              <a:off x="1080869" y="1415765"/>
              <a:ext cx="929233" cy="304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firstWaiter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0E55FFB-0C73-413C-B974-EEAA611E4692}"/>
              </a:ext>
            </a:extLst>
          </p:cNvPr>
          <p:cNvGrpSpPr/>
          <p:nvPr/>
        </p:nvGrpSpPr>
        <p:grpSpPr>
          <a:xfrm>
            <a:off x="9712308" y="5491260"/>
            <a:ext cx="1137140" cy="650631"/>
            <a:chOff x="5142513" y="5442437"/>
            <a:chExt cx="1410688" cy="756139"/>
          </a:xfrm>
        </p:grpSpPr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50872FF9-823A-4088-B760-690697B1CC74}"/>
                </a:ext>
              </a:extLst>
            </p:cNvPr>
            <p:cNvSpPr/>
            <p:nvPr/>
          </p:nvSpPr>
          <p:spPr>
            <a:xfrm>
              <a:off x="5142513" y="5442437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3F7B3A5-0095-42DA-B150-9B2AB577FC6E}"/>
                </a:ext>
              </a:extLst>
            </p:cNvPr>
            <p:cNvSpPr txBox="1"/>
            <p:nvPr/>
          </p:nvSpPr>
          <p:spPr>
            <a:xfrm>
              <a:off x="5357768" y="5820506"/>
              <a:ext cx="974822" cy="304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lastWaiter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!!node">
            <a:extLst>
              <a:ext uri="{FF2B5EF4-FFF2-40B4-BE49-F238E27FC236}">
                <a16:creationId xmlns:a16="http://schemas.microsoft.com/office/drawing/2014/main" id="{43DA6DE7-1ADE-4317-BE80-382C24161266}"/>
              </a:ext>
            </a:extLst>
          </p:cNvPr>
          <p:cNvGrpSpPr/>
          <p:nvPr/>
        </p:nvGrpSpPr>
        <p:grpSpPr>
          <a:xfrm>
            <a:off x="492098" y="2892669"/>
            <a:ext cx="2295331" cy="1913638"/>
            <a:chOff x="2360645" y="3012925"/>
            <a:chExt cx="2295331" cy="191363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3E42D06-84AE-43E9-9547-CCEEF9371BB3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!!thread">
              <a:extLst>
                <a:ext uri="{FF2B5EF4-FFF2-40B4-BE49-F238E27FC236}">
                  <a16:creationId xmlns:a16="http://schemas.microsoft.com/office/drawing/2014/main" id="{4DAF57F1-F393-4D1E-8DA0-CA20E30C9536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Thread=</a:t>
              </a:r>
              <a:r>
                <a:rPr lang="en-US" altLang="zh-CN" sz="900" dirty="0"/>
                <a:t>null</a:t>
              </a:r>
              <a:endParaRPr lang="zh-CN" altLang="en-US" sz="1100" dirty="0"/>
            </a:p>
          </p:txBody>
        </p:sp>
        <p:grpSp>
          <p:nvGrpSpPr>
            <p:cNvPr id="135" name="!!nextWaiter">
              <a:extLst>
                <a:ext uri="{FF2B5EF4-FFF2-40B4-BE49-F238E27FC236}">
                  <a16:creationId xmlns:a16="http://schemas.microsoft.com/office/drawing/2014/main" id="{BDCCFDD8-27A2-49A8-9A5A-05674D479EF1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46" name="等腰三角形 145">
                <a:extLst>
                  <a:ext uri="{FF2B5EF4-FFF2-40B4-BE49-F238E27FC236}">
                    <a16:creationId xmlns:a16="http://schemas.microsoft.com/office/drawing/2014/main" id="{601321C0-7EA6-46CC-8408-1D564688B7FF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7F7AB822-D6EC-473B-8C67-339BD7A7288B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6" name="!!waitStatus">
              <a:extLst>
                <a:ext uri="{FF2B5EF4-FFF2-40B4-BE49-F238E27FC236}">
                  <a16:creationId xmlns:a16="http://schemas.microsoft.com/office/drawing/2014/main" id="{5E39DAD5-8291-42A7-B7EF-C1F9F153978E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46ED9AC1-FD8B-4E5E-9EDE-71AB3D62F098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1472CBF-AAD5-4B92-9C7E-5810F69E7901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!!prev">
              <a:extLst>
                <a:ext uri="{FF2B5EF4-FFF2-40B4-BE49-F238E27FC236}">
                  <a16:creationId xmlns:a16="http://schemas.microsoft.com/office/drawing/2014/main" id="{6D4B668F-4D80-4AFE-B1F0-FF433E705DFC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42" name="等腰三角形 141">
                <a:extLst>
                  <a:ext uri="{FF2B5EF4-FFF2-40B4-BE49-F238E27FC236}">
                    <a16:creationId xmlns:a16="http://schemas.microsoft.com/office/drawing/2014/main" id="{38F9C662-3C4B-4EC1-B8F5-3FE3E4B7EC22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6A1FB24-7693-42D6-B751-9E325DF6DBA1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8" name="!!next">
              <a:extLst>
                <a:ext uri="{FF2B5EF4-FFF2-40B4-BE49-F238E27FC236}">
                  <a16:creationId xmlns:a16="http://schemas.microsoft.com/office/drawing/2014/main" id="{D6EAF2C2-C177-47F6-9A31-3A6A414D4260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46D0F6EE-B4F4-4377-B346-C0049728A162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66626A7-02F4-4A46-A765-71701D4D849F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2BDF79F-D64C-4CFE-BBE8-F8CF0B0C4D93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8" name="!!node2">
            <a:extLst>
              <a:ext uri="{FF2B5EF4-FFF2-40B4-BE49-F238E27FC236}">
                <a16:creationId xmlns:a16="http://schemas.microsoft.com/office/drawing/2014/main" id="{D6C0FE70-EF8E-47F6-8386-4E8CC23E3F3D}"/>
              </a:ext>
            </a:extLst>
          </p:cNvPr>
          <p:cNvGrpSpPr/>
          <p:nvPr/>
        </p:nvGrpSpPr>
        <p:grpSpPr>
          <a:xfrm>
            <a:off x="4850774" y="2892669"/>
            <a:ext cx="2295331" cy="1913638"/>
            <a:chOff x="2360645" y="3012925"/>
            <a:chExt cx="2295331" cy="1913638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598AEAE7-0258-4233-AEB8-67B32A9273F7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!!thread">
              <a:extLst>
                <a:ext uri="{FF2B5EF4-FFF2-40B4-BE49-F238E27FC236}">
                  <a16:creationId xmlns:a16="http://schemas.microsoft.com/office/drawing/2014/main" id="{065F774A-E5B7-4226-BE57-149EDBC8A238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151" name="!!nextWaiter">
              <a:extLst>
                <a:ext uri="{FF2B5EF4-FFF2-40B4-BE49-F238E27FC236}">
                  <a16:creationId xmlns:a16="http://schemas.microsoft.com/office/drawing/2014/main" id="{BBC742A1-5DA6-4F17-8D28-920034F58385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62" name="等腰三角形 161">
                <a:extLst>
                  <a:ext uri="{FF2B5EF4-FFF2-40B4-BE49-F238E27FC236}">
                    <a16:creationId xmlns:a16="http://schemas.microsoft.com/office/drawing/2014/main" id="{CA3BA5DE-F6F8-4FFF-997B-1B77854FF47C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ADD2247A-AF75-4AC3-B032-EAE56A671379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!!waitStatus">
              <a:extLst>
                <a:ext uri="{FF2B5EF4-FFF2-40B4-BE49-F238E27FC236}">
                  <a16:creationId xmlns:a16="http://schemas.microsoft.com/office/drawing/2014/main" id="{182C25F0-0DAA-445E-B5DB-EB954A2B8802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B706D64D-BEB6-4CE6-B3BA-3921D871AD48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614E668-1B79-4A62-890C-8877485FC358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!!prev">
              <a:extLst>
                <a:ext uri="{FF2B5EF4-FFF2-40B4-BE49-F238E27FC236}">
                  <a16:creationId xmlns:a16="http://schemas.microsoft.com/office/drawing/2014/main" id="{6DF78852-105F-428A-ACC8-1409957ED738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58" name="等腰三角形 157">
                <a:extLst>
                  <a:ext uri="{FF2B5EF4-FFF2-40B4-BE49-F238E27FC236}">
                    <a16:creationId xmlns:a16="http://schemas.microsoft.com/office/drawing/2014/main" id="{B7C191BF-A6C3-4DB5-8937-E04250B60C78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B2052B5-F377-4A92-B81A-A036E9FD01E5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!!next">
              <a:extLst>
                <a:ext uri="{FF2B5EF4-FFF2-40B4-BE49-F238E27FC236}">
                  <a16:creationId xmlns:a16="http://schemas.microsoft.com/office/drawing/2014/main" id="{72A193AC-BF80-4192-8056-EE3F1955A7F0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56" name="等腰三角形 155">
                <a:extLst>
                  <a:ext uri="{FF2B5EF4-FFF2-40B4-BE49-F238E27FC236}">
                    <a16:creationId xmlns:a16="http://schemas.microsoft.com/office/drawing/2014/main" id="{75FC331E-93A3-48CB-B0FB-3DFDD8B73C19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E6784F99-9695-452E-A9B9-631C12F1777B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1110E0A-A367-4BB4-8DDA-14171344D8EB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4" name="!!node">
            <a:extLst>
              <a:ext uri="{FF2B5EF4-FFF2-40B4-BE49-F238E27FC236}">
                <a16:creationId xmlns:a16="http://schemas.microsoft.com/office/drawing/2014/main" id="{D06A1861-1E18-4A58-8D92-66C1478976D8}"/>
              </a:ext>
            </a:extLst>
          </p:cNvPr>
          <p:cNvGrpSpPr/>
          <p:nvPr/>
        </p:nvGrpSpPr>
        <p:grpSpPr>
          <a:xfrm>
            <a:off x="9131055" y="2944308"/>
            <a:ext cx="2295331" cy="1913638"/>
            <a:chOff x="2360645" y="3012925"/>
            <a:chExt cx="2295331" cy="1913638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B1EAE06-BCCD-4702-A8E1-B2C0F7CD0CAC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!!thread">
              <a:extLst>
                <a:ext uri="{FF2B5EF4-FFF2-40B4-BE49-F238E27FC236}">
                  <a16:creationId xmlns:a16="http://schemas.microsoft.com/office/drawing/2014/main" id="{88D1C264-474D-4721-80AE-8A2B703D36B2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167" name="!!nextWaiter">
              <a:extLst>
                <a:ext uri="{FF2B5EF4-FFF2-40B4-BE49-F238E27FC236}">
                  <a16:creationId xmlns:a16="http://schemas.microsoft.com/office/drawing/2014/main" id="{32D6B1C4-DA6F-461D-A28A-76E112A3AAA6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78" name="等腰三角形 177">
                <a:extLst>
                  <a:ext uri="{FF2B5EF4-FFF2-40B4-BE49-F238E27FC236}">
                    <a16:creationId xmlns:a16="http://schemas.microsoft.com/office/drawing/2014/main" id="{3E4598FD-22EE-471A-AAF5-79138F6B7F58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F688EF71-9923-4604-9858-78983B7248E1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!!waitStatus">
              <a:extLst>
                <a:ext uri="{FF2B5EF4-FFF2-40B4-BE49-F238E27FC236}">
                  <a16:creationId xmlns:a16="http://schemas.microsoft.com/office/drawing/2014/main" id="{C9114761-6269-424F-AA55-0E6FD2BF615B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76" name="矩形: 圆角 175">
                <a:extLst>
                  <a:ext uri="{FF2B5EF4-FFF2-40B4-BE49-F238E27FC236}">
                    <a16:creationId xmlns:a16="http://schemas.microsoft.com/office/drawing/2014/main" id="{DEF57DEA-1EB7-406A-B8EE-2E1316B55222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FB4C262-475B-499D-A7C7-71CFC7468DE8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9" name="!!prev">
              <a:extLst>
                <a:ext uri="{FF2B5EF4-FFF2-40B4-BE49-F238E27FC236}">
                  <a16:creationId xmlns:a16="http://schemas.microsoft.com/office/drawing/2014/main" id="{14838D08-6FF4-4769-A5DA-9A8FC7ECDEA9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A2943EB5-109D-485E-A8C8-F652380F443C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5A2C6DB-B8E1-417F-A459-C18023D3C826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!!next">
              <a:extLst>
                <a:ext uri="{FF2B5EF4-FFF2-40B4-BE49-F238E27FC236}">
                  <a16:creationId xmlns:a16="http://schemas.microsoft.com/office/drawing/2014/main" id="{AA9266C7-D4E6-4084-8ED5-714C85BB627A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72" name="等腰三角形 171">
                <a:extLst>
                  <a:ext uri="{FF2B5EF4-FFF2-40B4-BE49-F238E27FC236}">
                    <a16:creationId xmlns:a16="http://schemas.microsoft.com/office/drawing/2014/main" id="{710FDCBC-212E-4195-803B-353D90328D98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5E07E90-9513-4F08-91C3-AC41EF5D30E1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486AF35-F01B-4F4E-A609-0B4950372315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EE300A0-6AF1-4CF8-BAC1-FD48A0F9B83C}"/>
              </a:ext>
            </a:extLst>
          </p:cNvPr>
          <p:cNvCxnSpPr>
            <a:cxnSpLocks/>
            <a:stCxn id="162" idx="0"/>
            <a:endCxn id="171" idx="0"/>
          </p:cNvCxnSpPr>
          <p:nvPr/>
        </p:nvCxnSpPr>
        <p:spPr>
          <a:xfrm rot="5400000" flipH="1" flipV="1">
            <a:off x="7331107" y="1639956"/>
            <a:ext cx="1683599" cy="4292303"/>
          </a:xfrm>
          <a:prstGeom prst="bentConnector5">
            <a:avLst>
              <a:gd name="adj1" fmla="val 0"/>
              <a:gd name="adj2" fmla="val 50747"/>
              <a:gd name="adj3" fmla="val 113578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6EC17A5D-58CB-400F-A4A3-0ED42004B835}"/>
              </a:ext>
            </a:extLst>
          </p:cNvPr>
          <p:cNvCxnSpPr>
            <a:cxnSpLocks/>
            <a:stCxn id="146" idx="0"/>
            <a:endCxn id="155" idx="0"/>
          </p:cNvCxnSpPr>
          <p:nvPr/>
        </p:nvCxnSpPr>
        <p:spPr>
          <a:xfrm rot="5400000" flipH="1" flipV="1">
            <a:off x="2985810" y="1574939"/>
            <a:ext cx="1735238" cy="4370698"/>
          </a:xfrm>
          <a:prstGeom prst="bentConnector5">
            <a:avLst>
              <a:gd name="adj1" fmla="val 507"/>
              <a:gd name="adj2" fmla="val 50734"/>
              <a:gd name="adj3" fmla="val 11317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56E61376-7FAF-4C52-84B4-2518E952FEC2}"/>
              </a:ext>
            </a:extLst>
          </p:cNvPr>
          <p:cNvCxnSpPr>
            <a:stCxn id="125" idx="0"/>
            <a:endCxn id="139" idx="0"/>
          </p:cNvCxnSpPr>
          <p:nvPr/>
        </p:nvCxnSpPr>
        <p:spPr>
          <a:xfrm>
            <a:off x="1680100" y="2131566"/>
            <a:ext cx="2" cy="761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DC806A6-B908-490B-94B8-211ED48A8D0C}"/>
              </a:ext>
            </a:extLst>
          </p:cNvPr>
          <p:cNvCxnSpPr>
            <a:stCxn id="128" idx="0"/>
            <a:endCxn id="165" idx="2"/>
          </p:cNvCxnSpPr>
          <p:nvPr/>
        </p:nvCxnSpPr>
        <p:spPr>
          <a:xfrm flipH="1" flipV="1">
            <a:off x="10278721" y="4857946"/>
            <a:ext cx="2157" cy="633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77E4ED37-F838-41C2-8A35-198F7FE8DD6C}"/>
              </a:ext>
            </a:extLst>
          </p:cNvPr>
          <p:cNvSpPr txBox="1"/>
          <p:nvPr/>
        </p:nvSpPr>
        <p:spPr>
          <a:xfrm>
            <a:off x="9233251" y="1506101"/>
            <a:ext cx="229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Node.CONDITION</a:t>
            </a:r>
          </a:p>
        </p:txBody>
      </p:sp>
    </p:spTree>
    <p:extLst>
      <p:ext uri="{BB962C8B-B14F-4D97-AF65-F5344CB8AC3E}">
        <p14:creationId xmlns:p14="http://schemas.microsoft.com/office/powerpoint/2010/main" val="85833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ArrayBlockQueue</a:t>
            </a:r>
            <a:endParaRPr lang="zh-CN" altLang="en-US" sz="2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545D43-5619-48B3-A6BE-1EC0C0549E7A}"/>
              </a:ext>
            </a:extLst>
          </p:cNvPr>
          <p:cNvGrpSpPr/>
          <p:nvPr/>
        </p:nvGrpSpPr>
        <p:grpSpPr>
          <a:xfrm>
            <a:off x="1305806" y="1450731"/>
            <a:ext cx="1430217" cy="284285"/>
            <a:chOff x="1345223" y="1450731"/>
            <a:chExt cx="1430217" cy="28428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5D187F-BE6E-462A-990A-8D4135E28656}"/>
                </a:ext>
              </a:extLst>
            </p:cNvPr>
            <p:cNvSpPr/>
            <p:nvPr/>
          </p:nvSpPr>
          <p:spPr>
            <a:xfrm>
              <a:off x="1345223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43CDD4F-53BC-4689-A8E6-B25305E52671}"/>
                </a:ext>
              </a:extLst>
            </p:cNvPr>
            <p:cNvSpPr/>
            <p:nvPr/>
          </p:nvSpPr>
          <p:spPr>
            <a:xfrm>
              <a:off x="1717431" y="1453662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C034F47-834F-4931-9CD8-B9316AEF6953}"/>
                </a:ext>
              </a:extLst>
            </p:cNvPr>
            <p:cNvSpPr/>
            <p:nvPr/>
          </p:nvSpPr>
          <p:spPr>
            <a:xfrm>
              <a:off x="2095501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6E2CEE1-CA54-43FD-9BBF-A1CAF7F0DB2F}"/>
                </a:ext>
              </a:extLst>
            </p:cNvPr>
            <p:cNvSpPr/>
            <p:nvPr/>
          </p:nvSpPr>
          <p:spPr>
            <a:xfrm>
              <a:off x="2467709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273C525-A16F-438D-906A-7E22E7F84CBF}"/>
              </a:ext>
            </a:extLst>
          </p:cNvPr>
          <p:cNvSpPr txBox="1"/>
          <p:nvPr/>
        </p:nvSpPr>
        <p:spPr>
          <a:xfrm>
            <a:off x="9238" y="14067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items</a:t>
            </a:r>
            <a:endParaRPr lang="zh-CN" altLang="en-US" dirty="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61409AAA-7F68-4421-87B9-1B63717CA7B2}"/>
              </a:ext>
            </a:extLst>
          </p:cNvPr>
          <p:cNvSpPr/>
          <p:nvPr/>
        </p:nvSpPr>
        <p:spPr>
          <a:xfrm>
            <a:off x="1918337" y="2329852"/>
            <a:ext cx="817686" cy="1033096"/>
          </a:xfrm>
          <a:custGeom>
            <a:avLst/>
            <a:gdLst>
              <a:gd name="connsiteX0" fmla="*/ 373102 w 817686"/>
              <a:gd name="connsiteY0" fmla="*/ 571499 h 1033096"/>
              <a:gd name="connsiteX1" fmla="*/ 373102 w 817686"/>
              <a:gd name="connsiteY1" fmla="*/ 734525 h 1033096"/>
              <a:gd name="connsiteX2" fmla="*/ 369770 w 817686"/>
              <a:gd name="connsiteY2" fmla="*/ 735074 h 1033096"/>
              <a:gd name="connsiteX3" fmla="*/ 308463 w 817686"/>
              <a:gd name="connsiteY3" fmla="*/ 810528 h 1033096"/>
              <a:gd name="connsiteX4" fmla="*/ 408842 w 817686"/>
              <a:gd name="connsiteY4" fmla="*/ 892417 h 1033096"/>
              <a:gd name="connsiteX5" fmla="*/ 509221 w 817686"/>
              <a:gd name="connsiteY5" fmla="*/ 810528 h 1033096"/>
              <a:gd name="connsiteX6" fmla="*/ 447914 w 817686"/>
              <a:gd name="connsiteY6" fmla="*/ 735074 h 1033096"/>
              <a:gd name="connsiteX7" fmla="*/ 441542 w 817686"/>
              <a:gd name="connsiteY7" fmla="*/ 734024 h 1033096"/>
              <a:gd name="connsiteX8" fmla="*/ 441542 w 817686"/>
              <a:gd name="connsiteY8" fmla="*/ 571499 h 1033096"/>
              <a:gd name="connsiteX9" fmla="*/ 0 w 817686"/>
              <a:gd name="connsiteY9" fmla="*/ 430821 h 1033096"/>
              <a:gd name="connsiteX10" fmla="*/ 817685 w 817686"/>
              <a:gd name="connsiteY10" fmla="*/ 430821 h 1033096"/>
              <a:gd name="connsiteX11" fmla="*/ 817685 w 817686"/>
              <a:gd name="connsiteY11" fmla="*/ 1033096 h 1033096"/>
              <a:gd name="connsiteX12" fmla="*/ 0 w 817686"/>
              <a:gd name="connsiteY12" fmla="*/ 1033096 h 1033096"/>
              <a:gd name="connsiteX13" fmla="*/ 408843 w 817686"/>
              <a:gd name="connsiteY13" fmla="*/ 0 h 1033096"/>
              <a:gd name="connsiteX14" fmla="*/ 817686 w 817686"/>
              <a:gd name="connsiteY14" fmla="*/ 408843 h 1033096"/>
              <a:gd name="connsiteX15" fmla="*/ 613264 w 817686"/>
              <a:gd name="connsiteY15" fmla="*/ 408843 h 1033096"/>
              <a:gd name="connsiteX16" fmla="*/ 408843 w 817686"/>
              <a:gd name="connsiteY16" fmla="*/ 204422 h 1033096"/>
              <a:gd name="connsiteX17" fmla="*/ 204422 w 817686"/>
              <a:gd name="connsiteY17" fmla="*/ 408843 h 1033096"/>
              <a:gd name="connsiteX18" fmla="*/ 0 w 817686"/>
              <a:gd name="connsiteY18" fmla="*/ 408843 h 1033096"/>
              <a:gd name="connsiteX19" fmla="*/ 408843 w 817686"/>
              <a:gd name="connsiteY19" fmla="*/ 0 h 103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686" h="1033096">
                <a:moveTo>
                  <a:pt x="373102" y="571499"/>
                </a:moveTo>
                <a:lnTo>
                  <a:pt x="373102" y="734525"/>
                </a:lnTo>
                <a:lnTo>
                  <a:pt x="369770" y="735074"/>
                </a:lnTo>
                <a:cubicBezTo>
                  <a:pt x="333743" y="747505"/>
                  <a:pt x="308463" y="776608"/>
                  <a:pt x="308463" y="810528"/>
                </a:cubicBezTo>
                <a:cubicBezTo>
                  <a:pt x="308463" y="855754"/>
                  <a:pt x="353404" y="892417"/>
                  <a:pt x="408842" y="892417"/>
                </a:cubicBezTo>
                <a:cubicBezTo>
                  <a:pt x="464280" y="892417"/>
                  <a:pt x="509221" y="855754"/>
                  <a:pt x="509221" y="810528"/>
                </a:cubicBezTo>
                <a:cubicBezTo>
                  <a:pt x="509221" y="776608"/>
                  <a:pt x="483942" y="747505"/>
                  <a:pt x="447914" y="735074"/>
                </a:cubicBezTo>
                <a:lnTo>
                  <a:pt x="441542" y="734024"/>
                </a:lnTo>
                <a:lnTo>
                  <a:pt x="441542" y="571499"/>
                </a:lnTo>
                <a:close/>
                <a:moveTo>
                  <a:pt x="0" y="430821"/>
                </a:moveTo>
                <a:lnTo>
                  <a:pt x="817685" y="430821"/>
                </a:lnTo>
                <a:lnTo>
                  <a:pt x="817685" y="1033096"/>
                </a:lnTo>
                <a:lnTo>
                  <a:pt x="0" y="1033096"/>
                </a:lnTo>
                <a:close/>
                <a:moveTo>
                  <a:pt x="408843" y="0"/>
                </a:moveTo>
                <a:cubicBezTo>
                  <a:pt x="634641" y="0"/>
                  <a:pt x="817686" y="183045"/>
                  <a:pt x="817686" y="408843"/>
                </a:cubicBezTo>
                <a:lnTo>
                  <a:pt x="613264" y="408843"/>
                </a:lnTo>
                <a:cubicBezTo>
                  <a:pt x="613264" y="295944"/>
                  <a:pt x="521742" y="204422"/>
                  <a:pt x="408843" y="204422"/>
                </a:cubicBezTo>
                <a:cubicBezTo>
                  <a:pt x="295944" y="204422"/>
                  <a:pt x="204422" y="295944"/>
                  <a:pt x="204422" y="408843"/>
                </a:cubicBezTo>
                <a:lnTo>
                  <a:pt x="0" y="408843"/>
                </a:lnTo>
                <a:cubicBezTo>
                  <a:pt x="0" y="183045"/>
                  <a:pt x="183045" y="0"/>
                  <a:pt x="4088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ACD95-77E4-480F-99E6-49F574F4F2BC}"/>
              </a:ext>
            </a:extLst>
          </p:cNvPr>
          <p:cNvSpPr txBox="1"/>
          <p:nvPr/>
        </p:nvSpPr>
        <p:spPr>
          <a:xfrm>
            <a:off x="7282" y="284640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ReentrantLock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Worker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FE3077-3691-4C7B-9220-64ABAF865BAA}"/>
              </a:ext>
            </a:extLst>
          </p:cNvPr>
          <p:cNvSpPr/>
          <p:nvPr/>
        </p:nvSpPr>
        <p:spPr>
          <a:xfrm>
            <a:off x="5556738" y="2690446"/>
            <a:ext cx="3130062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49574-B699-42AD-B8D4-66D9959679AA}"/>
              </a:ext>
            </a:extLst>
          </p:cNvPr>
          <p:cNvSpPr/>
          <p:nvPr/>
        </p:nvSpPr>
        <p:spPr>
          <a:xfrm>
            <a:off x="4141177" y="2690446"/>
            <a:ext cx="1037492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2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92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泽</dc:creator>
  <cp:lastModifiedBy>郝 泽</cp:lastModifiedBy>
  <cp:revision>14</cp:revision>
  <dcterms:created xsi:type="dcterms:W3CDTF">2021-04-08T14:02:31Z</dcterms:created>
  <dcterms:modified xsi:type="dcterms:W3CDTF">2021-04-15T17:04:27Z</dcterms:modified>
</cp:coreProperties>
</file>