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EFF"/>
    <a:srgbClr val="FFFFCC"/>
    <a:srgbClr val="DA2B08"/>
    <a:srgbClr val="C8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12491-3A84-4910-B8DE-F1AB4103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1ACD9B-146E-411B-A894-A6461E62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18566-34AF-4EBF-A7A6-224297A9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E771D-2A39-4DD1-8BB9-48D710DB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AC318-2D42-42BF-B34A-A6212CE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4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BE6C2-32D6-4481-B03A-02CEE99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E913D-44D9-4608-A310-732718C1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4963C-D4A1-488D-BAD4-B230B03E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A27FD-BF6C-4427-A0C7-F7EB21F6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64968-4FBE-4DFC-AE02-A3AD020C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1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B1EE04-15BD-4FBD-955F-D6DE7BA63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F74A2-4C94-4161-B444-92A7688D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F2A40-D02A-4EE6-B073-72499D4E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62D07-DF2C-4CFF-A3A3-054DE1DB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4AD4F-CF64-4496-BD4D-85F47D4E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8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44314-DF9A-43D1-BF2D-255C2A79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9468A-C61D-43D4-B271-00966A40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0EFFD-1B00-4EED-9A56-99C53EA7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C67E2-08AF-4BDD-8048-0B3EC427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292B1-DC08-4DF7-AA0E-88998F4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3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AB55C-475C-492D-9950-B7F7359C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50FF0-117D-4094-B2B1-959707AC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6B483-D9A8-4A9F-9A86-6DA0CFBC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85FA2-87FD-4D24-AD98-EF27AE9F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7C888-2EDF-49DB-A27F-146A944C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0264-64B8-4608-B0CB-E3035F7B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2E7DF-5A48-4190-9712-49356114F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14775-C7F7-46CE-8471-F7859B38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6B375-622A-4268-91EC-52719488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2BA81-6E7F-4AC3-BE6F-F42ED2A7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535E4-F003-4229-9779-0ABB30CA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D5BC-41B0-4789-8677-21B48A78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AC4D45-ECD6-457D-A2A3-116A77C2B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0C270-6618-4BCB-A1E0-8ED8227B7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32469C-109A-4353-98C9-8C428118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D01943-F22F-4D55-AA7F-B8FF4BAC4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C52312-CE70-4370-A428-7B72F821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4225BE-37FD-4DA1-84CD-5A2A751F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B29138-9D3B-4F65-9D3B-6CE49EEC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35DE3-4A2C-4891-9C78-279384D0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04E092-CEA1-4BC5-9790-CC405D6A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7A91EA-31B2-409D-A102-91FF527F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A55809-9883-40DB-8F09-8516DFCA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83422E-1431-4FFB-96DC-754F3742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A4F80-3D13-4A9A-A2B2-EF50FADA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0D5-539D-4C8D-A629-33824B85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7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60E6-E816-4473-B7A9-52852894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EDB89-BC9F-4A55-97C7-9A765EF3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2E80D-1312-4BAA-8E90-A08E09EC4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71D71-E3D5-41DE-995F-220497B2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6061D4-BF49-4919-973D-41E22B1E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9112D-04C2-4B9A-82FA-D320ED4D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BCF7D-3739-48FA-9ABD-444EE6EF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B0BE8-377F-4792-A516-DBDB7AFD2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EA2FF3-0B59-43E0-A1C7-1EAF8690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2B82A-96F8-4431-9225-58C50D8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E2018-C07D-4074-A836-B9196C10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6BDAF2-30BB-4D10-9A60-49F9552D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5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942FAD-6438-4217-B661-63BE5CB6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060CD-8961-4359-8A55-975FC99D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D82AF-3993-4690-9001-A566D3B72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6EE7-3E54-40A2-9F60-BA8BBB8A8C82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AC925-6120-45C8-8D08-6A0C9832A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C1828-8DD8-4B9B-800C-6D91473DC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DCCB-5A7A-40B8-9740-A636C3F03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balck">
            <a:extLst>
              <a:ext uri="{FF2B5EF4-FFF2-40B4-BE49-F238E27FC236}">
                <a16:creationId xmlns:a16="http://schemas.microsoft.com/office/drawing/2014/main" id="{10F19E73-6263-4A93-B35A-E50E4D93DA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!!</a:t>
            </a:r>
            <a:endParaRPr lang="zh-CN" altLang="en-US" dirty="0"/>
          </a:p>
        </p:txBody>
      </p:sp>
      <p:sp>
        <p:nvSpPr>
          <p:cNvPr id="5" name="!!red">
            <a:extLst>
              <a:ext uri="{FF2B5EF4-FFF2-40B4-BE49-F238E27FC236}">
                <a16:creationId xmlns:a16="http://schemas.microsoft.com/office/drawing/2014/main" id="{9A521858-DE14-44CB-BFEA-64E5AB07270F}"/>
              </a:ext>
            </a:extLst>
          </p:cNvPr>
          <p:cNvSpPr/>
          <p:nvPr/>
        </p:nvSpPr>
        <p:spPr>
          <a:xfrm rot="5400000" flipH="1">
            <a:off x="-852059" y="852056"/>
            <a:ext cx="6858000" cy="5153889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!!yellow">
            <a:extLst>
              <a:ext uri="{FF2B5EF4-FFF2-40B4-BE49-F238E27FC236}">
                <a16:creationId xmlns:a16="http://schemas.microsoft.com/office/drawing/2014/main" id="{60722A0F-50B3-4C7C-8C0A-2A1C2ACFD437}"/>
              </a:ext>
            </a:extLst>
          </p:cNvPr>
          <p:cNvSpPr>
            <a:spLocks/>
          </p:cNvSpPr>
          <p:nvPr/>
        </p:nvSpPr>
        <p:spPr>
          <a:xfrm flipH="1">
            <a:off x="5153890" y="4616605"/>
            <a:ext cx="7038107" cy="2241395"/>
          </a:xfrm>
          <a:prstGeom prst="round1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EBB161-E2FB-4F78-A68F-789A7C5948D4}"/>
              </a:ext>
            </a:extLst>
          </p:cNvPr>
          <p:cNvSpPr txBox="1"/>
          <p:nvPr/>
        </p:nvSpPr>
        <p:spPr>
          <a:xfrm>
            <a:off x="3746639" y="265955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左侧色块为主题色</a:t>
            </a:r>
          </a:p>
        </p:txBody>
      </p:sp>
      <p:sp>
        <p:nvSpPr>
          <p:cNvPr id="8" name="!!white">
            <a:extLst>
              <a:ext uri="{FF2B5EF4-FFF2-40B4-BE49-F238E27FC236}">
                <a16:creationId xmlns:a16="http://schemas.microsoft.com/office/drawing/2014/main" id="{B6C82B60-D1C5-4433-8F59-88ABCB9D9262}"/>
              </a:ext>
            </a:extLst>
          </p:cNvPr>
          <p:cNvSpPr>
            <a:spLocks/>
          </p:cNvSpPr>
          <p:nvPr/>
        </p:nvSpPr>
        <p:spPr>
          <a:xfrm flipH="1">
            <a:off x="12324171" y="4753203"/>
            <a:ext cx="9397324" cy="4209594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zh-CN" altLang="en-US"/>
          </a:p>
        </p:txBody>
      </p:sp>
      <p:sp>
        <p:nvSpPr>
          <p:cNvPr id="13" name="!!rbc">
            <a:extLst>
              <a:ext uri="{FF2B5EF4-FFF2-40B4-BE49-F238E27FC236}">
                <a16:creationId xmlns:a16="http://schemas.microsoft.com/office/drawing/2014/main" id="{CBD9A6D2-AC56-4C44-8330-0D2190EBE6D0}"/>
              </a:ext>
            </a:extLst>
          </p:cNvPr>
          <p:cNvSpPr/>
          <p:nvPr/>
        </p:nvSpPr>
        <p:spPr>
          <a:xfrm>
            <a:off x="-1697232" y="4027333"/>
            <a:ext cx="4611469" cy="4629150"/>
          </a:xfrm>
          <a:prstGeom prst="arc">
            <a:avLst>
              <a:gd name="adj1" fmla="val 15255901"/>
              <a:gd name="adj2" fmla="val 7973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AF784D78-92C4-4765-8200-15A6E9D128D5}"/>
              </a:ext>
            </a:extLst>
          </p:cNvPr>
          <p:cNvSpPr/>
          <p:nvPr/>
        </p:nvSpPr>
        <p:spPr>
          <a:xfrm rot="12525146">
            <a:off x="10151216" y="-1668005"/>
            <a:ext cx="2905122" cy="2800350"/>
          </a:xfrm>
          <a:prstGeom prst="arc">
            <a:avLst>
              <a:gd name="adj1" fmla="val 3977844"/>
              <a:gd name="adj2" fmla="val 1011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3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balck">
            <a:extLst>
              <a:ext uri="{FF2B5EF4-FFF2-40B4-BE49-F238E27FC236}">
                <a16:creationId xmlns:a16="http://schemas.microsoft.com/office/drawing/2014/main" id="{10F19E73-6263-4A93-B35A-E50E4D93DA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!!red">
            <a:extLst>
              <a:ext uri="{FF2B5EF4-FFF2-40B4-BE49-F238E27FC236}">
                <a16:creationId xmlns:a16="http://schemas.microsoft.com/office/drawing/2014/main" id="{9A521858-DE14-44CB-BFEA-64E5AB07270F}"/>
              </a:ext>
            </a:extLst>
          </p:cNvPr>
          <p:cNvSpPr/>
          <p:nvPr/>
        </p:nvSpPr>
        <p:spPr>
          <a:xfrm rot="5400000" flipH="1">
            <a:off x="-1752600" y="1752600"/>
            <a:ext cx="6858000" cy="3352799"/>
          </a:xfrm>
          <a:prstGeom prst="round1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!!yellow">
            <a:extLst>
              <a:ext uri="{FF2B5EF4-FFF2-40B4-BE49-F238E27FC236}">
                <a16:creationId xmlns:a16="http://schemas.microsoft.com/office/drawing/2014/main" id="{60722A0F-50B3-4C7C-8C0A-2A1C2ACFD437}"/>
              </a:ext>
            </a:extLst>
          </p:cNvPr>
          <p:cNvSpPr>
            <a:spLocks/>
          </p:cNvSpPr>
          <p:nvPr/>
        </p:nvSpPr>
        <p:spPr>
          <a:xfrm flipH="1">
            <a:off x="1336963" y="4476625"/>
            <a:ext cx="10855037" cy="4209594"/>
          </a:xfrm>
          <a:prstGeom prst="round1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EBB161-E2FB-4F78-A68F-789A7C5948D4}"/>
              </a:ext>
            </a:extLst>
          </p:cNvPr>
          <p:cNvSpPr txBox="1"/>
          <p:nvPr/>
        </p:nvSpPr>
        <p:spPr>
          <a:xfrm>
            <a:off x="864338" y="276578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F09827-3AFE-418B-86A0-B8B8117EB9CA}"/>
              </a:ext>
            </a:extLst>
          </p:cNvPr>
          <p:cNvSpPr txBox="1"/>
          <p:nvPr/>
        </p:nvSpPr>
        <p:spPr>
          <a:xfrm>
            <a:off x="250388" y="104601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1200" dirty="0">
                <a:solidFill>
                  <a:schemeClr val="bg1"/>
                </a:solidFill>
              </a:rPr>
              <a:t>CONTENTS</a:t>
            </a:r>
            <a:endParaRPr lang="zh-CN" altLang="en-US" kern="2300" spc="1200" dirty="0">
              <a:solidFill>
                <a:schemeClr val="bg1"/>
              </a:solidFill>
            </a:endParaRPr>
          </a:p>
        </p:txBody>
      </p:sp>
      <p:sp>
        <p:nvSpPr>
          <p:cNvPr id="8" name="!!white">
            <a:extLst>
              <a:ext uri="{FF2B5EF4-FFF2-40B4-BE49-F238E27FC236}">
                <a16:creationId xmlns:a16="http://schemas.microsoft.com/office/drawing/2014/main" id="{16ED47BF-8B20-4243-BB9C-779EA2E0C768}"/>
              </a:ext>
            </a:extLst>
          </p:cNvPr>
          <p:cNvSpPr>
            <a:spLocks/>
          </p:cNvSpPr>
          <p:nvPr/>
        </p:nvSpPr>
        <p:spPr>
          <a:xfrm flipH="1">
            <a:off x="2794674" y="1457719"/>
            <a:ext cx="9397324" cy="4209594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856350-52F5-4D23-91E2-2B0D8D9C917C}"/>
              </a:ext>
            </a:extLst>
          </p:cNvPr>
          <p:cNvSpPr txBox="1"/>
          <p:nvPr/>
        </p:nvSpPr>
        <p:spPr>
          <a:xfrm>
            <a:off x="4179918" y="1822726"/>
            <a:ext cx="7499464" cy="321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Clr>
                <a:srgbClr val="C00000"/>
              </a:buClr>
              <a:buSzPct val="150000"/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提取配色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米黄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白）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300000"/>
              </a:lnSpc>
              <a:buClr>
                <a:srgbClr val="C00000"/>
              </a:buClr>
              <a:buSzPct val="150000"/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素材构成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主体为单圆角矩形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装饰物线条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300000"/>
              </a:lnSpc>
              <a:buClr>
                <a:srgbClr val="C00000"/>
              </a:buClr>
              <a:buSzPct val="150000"/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分析版式风格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信息主体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复杂背景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大色块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!!rbc">
            <a:extLst>
              <a:ext uri="{FF2B5EF4-FFF2-40B4-BE49-F238E27FC236}">
                <a16:creationId xmlns:a16="http://schemas.microsoft.com/office/drawing/2014/main" id="{2C3076D9-CC46-4C85-882A-012BF4649F92}"/>
              </a:ext>
            </a:extLst>
          </p:cNvPr>
          <p:cNvSpPr/>
          <p:nvPr/>
        </p:nvSpPr>
        <p:spPr>
          <a:xfrm rot="11633501">
            <a:off x="-1697232" y="4027333"/>
            <a:ext cx="4611469" cy="4629150"/>
          </a:xfrm>
          <a:prstGeom prst="arc">
            <a:avLst>
              <a:gd name="adj1" fmla="val 15255901"/>
              <a:gd name="adj2" fmla="val 7973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47025CBE-52A8-4081-A0FA-5510B08F32C8}"/>
              </a:ext>
            </a:extLst>
          </p:cNvPr>
          <p:cNvSpPr/>
          <p:nvPr/>
        </p:nvSpPr>
        <p:spPr>
          <a:xfrm>
            <a:off x="10151216" y="-1668005"/>
            <a:ext cx="2905122" cy="2800350"/>
          </a:xfrm>
          <a:prstGeom prst="arc">
            <a:avLst>
              <a:gd name="adj1" fmla="val 3977844"/>
              <a:gd name="adj2" fmla="val 10119448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6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幼圆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泽</dc:creator>
  <cp:lastModifiedBy>郝 泽</cp:lastModifiedBy>
  <cp:revision>17</cp:revision>
  <dcterms:created xsi:type="dcterms:W3CDTF">2021-04-21T02:41:14Z</dcterms:created>
  <dcterms:modified xsi:type="dcterms:W3CDTF">2021-04-22T06:18:25Z</dcterms:modified>
</cp:coreProperties>
</file>