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F0123-8DFD-4CD0-B9A5-8CFC74B53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B7DEC-D3F6-43EB-93CB-CBA7EC9EA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56375-5B15-45D8-8969-476BFB83F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219B6-22A4-41D5-88F9-096F99EB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650E0-E622-4C64-A172-00558156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3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3CB4B-0DBA-47F9-BCE3-67785A48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54493F-8FAF-4B87-AA1C-FC519758E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A23C5-E329-4F23-931D-BA61177E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913CD-3164-447B-9EC0-D6B71CFE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1A93B-6FAB-4570-AD1F-0EF0069D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8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3C3507-8EEA-43CA-B30F-08284AC04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EE03AD-D282-4394-BC30-14D7597E6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DBE6AD-A5F0-4A46-AD1F-A68FDF0C6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A81C66-AFA3-4E92-AF1E-D8910E2A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AD5E3-532E-45C5-9DDA-31D90AF0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1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A83EC-EEDC-4549-8E8F-D23D868C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CD232-26E8-4C4C-BBEF-A593F1FB3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7E548-11D8-49DC-B0F0-B2FBADDE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53A76-1A28-43DB-BA12-79E993B3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C052F1-3EE0-4E26-B4FB-45EA5DC8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80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A57CD-51CF-409F-AF6C-C3499E2E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2F4BC2-A3C0-450A-A0AA-B3D2A336D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9F617-ABD2-40E1-B3D7-FCFBF6C4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AF9D3-D20B-4A5B-9EB7-FEAF978A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548CC8-8D07-4822-8CFF-28A8DF34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49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B7A6-18C0-454D-8FE7-2E53CA51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975A1-183D-4F65-8E09-5826796C6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6AE7BF-0843-4A47-97AE-CA73CDD8C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214BB-26E3-4F06-ACDE-4CE15547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460052-F4F4-4C9E-9E50-E50C795E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AC09A7-6D38-49A0-A0F6-B51FD347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7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35E14-A70A-4843-A736-020D52348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6ECA8-F405-4FD5-BCF9-B284AB7F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3FAF2D-D85E-46CF-87CE-C14B70798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D3DD40-9743-4A02-99AD-D84FCB1CE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D667CA-777C-40A0-9559-DFFB16254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8B111C-E7F5-4A9D-8969-FC421FC5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668C1C-BD73-43B1-ABB5-63865514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8672CB-3E6A-46D6-B208-373CC40A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48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EDE81-23AA-48DD-946A-19C40ABE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AA06EF-6320-49B9-A383-4706A9EC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CFA124-E422-4CBD-85A1-A51A92B0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A208B1-6ECD-4555-B05D-5B8D35F4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9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F092AD-DDA6-4789-91C5-B000BE51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56C042-8E37-47CA-A434-6A2C41A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4E4C1B-21AE-40C4-B0A3-4FE824AB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5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ABEAA-280D-445F-B18F-D3582D65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E25B0-B62E-415E-8F4C-91F0C533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5483DC-9E9C-42CB-8046-D4E7A35F0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1DB3B-42E8-47D7-ACD3-E61D4590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4F85A-4EDA-47CD-8DDB-DE471913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E08AA-45D2-4AEC-904A-A55C3597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3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8E283-E0CC-4944-9934-434CD9CB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3B1949-8D98-4BB4-A6FC-A2F63DD45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2B52B-918E-40FD-BB53-8572F892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B5174-7843-4449-97B3-2C8D7154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EECB-7284-4F76-8FA2-9E5B615A10A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C812E8-442A-4228-B84C-3FADD159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A4C3B-2222-4438-9AB7-C416860E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1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EFE1E1-B271-4A27-92DD-813879B4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7E4516-F41A-4A22-93E2-598C1190C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AAB0C-34EE-4ECB-8751-324FB3FE7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EECB-7284-4F76-8FA2-9E5B615A10A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620816-8CB8-493C-A72D-2D4AAADC2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0657C-D375-45E7-A09A-E4F269F1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40105-16F2-496E-9CD8-BE7DE76DAC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4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658DEB-14A0-45D1-8828-892B616E2E74}"/>
              </a:ext>
            </a:extLst>
          </p:cNvPr>
          <p:cNvSpPr/>
          <p:nvPr/>
        </p:nvSpPr>
        <p:spPr>
          <a:xfrm>
            <a:off x="0" y="659423"/>
            <a:ext cx="12192000" cy="8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B5AB6F-C374-4F8C-BE39-B0C067A883D3}"/>
              </a:ext>
            </a:extLst>
          </p:cNvPr>
          <p:cNvSpPr txBox="1"/>
          <p:nvPr/>
        </p:nvSpPr>
        <p:spPr>
          <a:xfrm>
            <a:off x="0" y="12309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Node</a:t>
            </a:r>
            <a:endParaRPr lang="zh-CN" altLang="en-US" sz="2400" b="1" dirty="0"/>
          </a:p>
        </p:txBody>
      </p:sp>
      <p:sp>
        <p:nvSpPr>
          <p:cNvPr id="4" name="!!thread">
            <a:extLst>
              <a:ext uri="{FF2B5EF4-FFF2-40B4-BE49-F238E27FC236}">
                <a16:creationId xmlns:a16="http://schemas.microsoft.com/office/drawing/2014/main" id="{7D76A661-8006-4E09-8B0E-4F427712B203}"/>
              </a:ext>
            </a:extLst>
          </p:cNvPr>
          <p:cNvSpPr/>
          <p:nvPr/>
        </p:nvSpPr>
        <p:spPr>
          <a:xfrm>
            <a:off x="4799134" y="3261946"/>
            <a:ext cx="2593731" cy="870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</a:t>
            </a:r>
            <a:endParaRPr lang="zh-CN" altLang="en-US" dirty="0"/>
          </a:p>
        </p:txBody>
      </p:sp>
      <p:grpSp>
        <p:nvGrpSpPr>
          <p:cNvPr id="25" name="!!nextWaiter">
            <a:extLst>
              <a:ext uri="{FF2B5EF4-FFF2-40B4-BE49-F238E27FC236}">
                <a16:creationId xmlns:a16="http://schemas.microsoft.com/office/drawing/2014/main" id="{9DA8ECF0-DE1F-4B81-B668-D57C75A20BD5}"/>
              </a:ext>
            </a:extLst>
          </p:cNvPr>
          <p:cNvGrpSpPr/>
          <p:nvPr/>
        </p:nvGrpSpPr>
        <p:grpSpPr>
          <a:xfrm>
            <a:off x="4799134" y="4163157"/>
            <a:ext cx="2593731" cy="531935"/>
            <a:chOff x="4799134" y="4163157"/>
            <a:chExt cx="2593731" cy="531935"/>
          </a:xfrm>
        </p:grpSpPr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B5BB2B3B-D432-4D90-B053-981EDD4D1E08}"/>
                </a:ext>
              </a:extLst>
            </p:cNvPr>
            <p:cNvSpPr/>
            <p:nvPr/>
          </p:nvSpPr>
          <p:spPr>
            <a:xfrm rot="10800000">
              <a:off x="4799134" y="4193931"/>
              <a:ext cx="2593731" cy="50116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3FB6BCA-2431-4890-9208-444408D62332}"/>
                </a:ext>
              </a:extLst>
            </p:cNvPr>
            <p:cNvSpPr txBox="1"/>
            <p:nvPr/>
          </p:nvSpPr>
          <p:spPr>
            <a:xfrm>
              <a:off x="5426585" y="416315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i="0" u="none" strike="noStrike" baseline="0" dirty="0" err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nextWaiter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!!waitStatus">
            <a:extLst>
              <a:ext uri="{FF2B5EF4-FFF2-40B4-BE49-F238E27FC236}">
                <a16:creationId xmlns:a16="http://schemas.microsoft.com/office/drawing/2014/main" id="{FA8F25B6-7A83-4C53-AC80-A842F806E264}"/>
              </a:ext>
            </a:extLst>
          </p:cNvPr>
          <p:cNvGrpSpPr/>
          <p:nvPr/>
        </p:nvGrpSpPr>
        <p:grpSpPr>
          <a:xfrm>
            <a:off x="4799133" y="2778370"/>
            <a:ext cx="2593731" cy="422030"/>
            <a:chOff x="4799133" y="2778370"/>
            <a:chExt cx="2593731" cy="42203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3D9A90D-994D-466F-91F0-362D8BE13F17}"/>
                </a:ext>
              </a:extLst>
            </p:cNvPr>
            <p:cNvSpPr/>
            <p:nvPr/>
          </p:nvSpPr>
          <p:spPr>
            <a:xfrm>
              <a:off x="4799133" y="2778370"/>
              <a:ext cx="2593731" cy="4220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059F2AA-A4D7-4ABB-8F04-7921014C28B0}"/>
                </a:ext>
              </a:extLst>
            </p:cNvPr>
            <p:cNvSpPr txBox="1"/>
            <p:nvPr/>
          </p:nvSpPr>
          <p:spPr>
            <a:xfrm>
              <a:off x="5426585" y="278490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0" i="0" u="none" strike="noStrike" baseline="0" dirty="0" err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waitStatus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!!prev">
            <a:extLst>
              <a:ext uri="{FF2B5EF4-FFF2-40B4-BE49-F238E27FC236}">
                <a16:creationId xmlns:a16="http://schemas.microsoft.com/office/drawing/2014/main" id="{E371D38D-4274-407D-A852-C78AC4D2DEDE}"/>
              </a:ext>
            </a:extLst>
          </p:cNvPr>
          <p:cNvGrpSpPr/>
          <p:nvPr/>
        </p:nvGrpSpPr>
        <p:grpSpPr>
          <a:xfrm>
            <a:off x="4036402" y="3270739"/>
            <a:ext cx="712176" cy="861647"/>
            <a:chOff x="4036402" y="3270739"/>
            <a:chExt cx="712176" cy="861647"/>
          </a:xfrm>
        </p:grpSpPr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23C5922E-4F18-41E1-9389-A06CD39DE8E8}"/>
                </a:ext>
              </a:extLst>
            </p:cNvPr>
            <p:cNvSpPr/>
            <p:nvPr/>
          </p:nvSpPr>
          <p:spPr>
            <a:xfrm rot="16200000">
              <a:off x="3936389" y="3370752"/>
              <a:ext cx="861647" cy="6616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46BC7BB-62F7-4832-9137-043138F9C724}"/>
                </a:ext>
              </a:extLst>
            </p:cNvPr>
            <p:cNvSpPr txBox="1"/>
            <p:nvPr/>
          </p:nvSpPr>
          <p:spPr>
            <a:xfrm>
              <a:off x="4126292" y="3512499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chemeClr val="bg1"/>
                  </a:solidFill>
                </a:rPr>
                <a:t>prev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!!next">
            <a:extLst>
              <a:ext uri="{FF2B5EF4-FFF2-40B4-BE49-F238E27FC236}">
                <a16:creationId xmlns:a16="http://schemas.microsoft.com/office/drawing/2014/main" id="{D53E8157-28C5-42B0-989E-E939290B43DD}"/>
              </a:ext>
            </a:extLst>
          </p:cNvPr>
          <p:cNvGrpSpPr/>
          <p:nvPr/>
        </p:nvGrpSpPr>
        <p:grpSpPr>
          <a:xfrm>
            <a:off x="7443421" y="3270738"/>
            <a:ext cx="712177" cy="861647"/>
            <a:chOff x="7443421" y="3270738"/>
            <a:chExt cx="712177" cy="861647"/>
          </a:xfrm>
        </p:grpSpPr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CD1EAAA0-C67A-408D-B725-64C11E97473A}"/>
                </a:ext>
              </a:extLst>
            </p:cNvPr>
            <p:cNvSpPr/>
            <p:nvPr/>
          </p:nvSpPr>
          <p:spPr>
            <a:xfrm rot="5400000">
              <a:off x="7393964" y="3370751"/>
              <a:ext cx="861647" cy="66162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4921843-38B7-466D-8010-C5B4C112AB43}"/>
                </a:ext>
              </a:extLst>
            </p:cNvPr>
            <p:cNvSpPr txBox="1"/>
            <p:nvPr/>
          </p:nvSpPr>
          <p:spPr>
            <a:xfrm>
              <a:off x="7443421" y="3512499"/>
              <a:ext cx="604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next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F8D1615-1F03-4DE6-A3EB-76485CA81C79}"/>
              </a:ext>
            </a:extLst>
          </p:cNvPr>
          <p:cNvSpPr txBox="1"/>
          <p:nvPr/>
        </p:nvSpPr>
        <p:spPr>
          <a:xfrm>
            <a:off x="9349274" y="17605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指向等待锁的线程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7D7750B-EB79-4B1D-9F1C-04FC3962286A}"/>
              </a:ext>
            </a:extLst>
          </p:cNvPr>
          <p:cNvSpPr txBox="1"/>
          <p:nvPr/>
        </p:nvSpPr>
        <p:spPr>
          <a:xfrm>
            <a:off x="1874256" y="1635314"/>
            <a:ext cx="20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线程的等待状态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603B95F-7E9E-40F9-AB94-051B6020E73A}"/>
              </a:ext>
            </a:extLst>
          </p:cNvPr>
          <p:cNvSpPr txBox="1"/>
          <p:nvPr/>
        </p:nvSpPr>
        <p:spPr>
          <a:xfrm>
            <a:off x="3905581" y="5888425"/>
            <a:ext cx="61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指向后一个条件等待队列的Node节点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9524723-48BA-4D0F-B3AB-78983B5C0289}"/>
              </a:ext>
            </a:extLst>
          </p:cNvPr>
          <p:cNvSpPr txBox="1"/>
          <p:nvPr/>
        </p:nvSpPr>
        <p:spPr>
          <a:xfrm>
            <a:off x="477053" y="4408128"/>
            <a:ext cx="61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指向前一个Node节点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467C6B8-ED5E-463B-8EB8-AA7B22DEF172}"/>
              </a:ext>
            </a:extLst>
          </p:cNvPr>
          <p:cNvSpPr txBox="1"/>
          <p:nvPr/>
        </p:nvSpPr>
        <p:spPr>
          <a:xfrm>
            <a:off x="9276185" y="4510427"/>
            <a:ext cx="6148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指向后一个Node节点</a:t>
            </a:r>
          </a:p>
        </p:txBody>
      </p:sp>
    </p:spTree>
    <p:extLst>
      <p:ext uri="{BB962C8B-B14F-4D97-AF65-F5344CB8AC3E}">
        <p14:creationId xmlns:p14="http://schemas.microsoft.com/office/powerpoint/2010/main" val="367956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658DEB-14A0-45D1-8828-892B616E2E74}"/>
              </a:ext>
            </a:extLst>
          </p:cNvPr>
          <p:cNvSpPr/>
          <p:nvPr/>
        </p:nvSpPr>
        <p:spPr>
          <a:xfrm>
            <a:off x="0" y="659423"/>
            <a:ext cx="12192000" cy="87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B5AB6F-C374-4F8C-BE39-B0C067A883D3}"/>
              </a:ext>
            </a:extLst>
          </p:cNvPr>
          <p:cNvSpPr txBox="1"/>
          <p:nvPr/>
        </p:nvSpPr>
        <p:spPr>
          <a:xfrm>
            <a:off x="0" y="123093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CLH</a:t>
            </a:r>
            <a:r>
              <a:rPr lang="zh-CN" altLang="en-US" sz="2400" b="1" dirty="0"/>
              <a:t>队列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05BFC9B-475B-46B1-BD65-77F01B75B364}"/>
              </a:ext>
            </a:extLst>
          </p:cNvPr>
          <p:cNvGrpSpPr/>
          <p:nvPr/>
        </p:nvGrpSpPr>
        <p:grpSpPr>
          <a:xfrm>
            <a:off x="1069035" y="1480935"/>
            <a:ext cx="1222131" cy="650631"/>
            <a:chOff x="840143" y="1389184"/>
            <a:chExt cx="1410688" cy="756139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3D4635E4-253E-42FE-86E2-B01494655D8D}"/>
                </a:ext>
              </a:extLst>
            </p:cNvPr>
            <p:cNvSpPr/>
            <p:nvPr/>
          </p:nvSpPr>
          <p:spPr>
            <a:xfrm rot="10800000">
              <a:off x="840143" y="1389184"/>
              <a:ext cx="1410688" cy="756139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CC3E2F1-F73B-4940-B28E-7F8B12B4DC3C}"/>
                </a:ext>
              </a:extLst>
            </p:cNvPr>
            <p:cNvSpPr txBox="1"/>
            <p:nvPr/>
          </p:nvSpPr>
          <p:spPr>
            <a:xfrm>
              <a:off x="1135249" y="1423547"/>
              <a:ext cx="678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head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769D92F-6A2F-450E-8AC3-FE180E3C45F9}"/>
              </a:ext>
            </a:extLst>
          </p:cNvPr>
          <p:cNvGrpSpPr/>
          <p:nvPr/>
        </p:nvGrpSpPr>
        <p:grpSpPr>
          <a:xfrm>
            <a:off x="9712308" y="5491261"/>
            <a:ext cx="1137140" cy="650631"/>
            <a:chOff x="5142513" y="5442438"/>
            <a:chExt cx="1410688" cy="756139"/>
          </a:xfrm>
        </p:grpSpPr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FDEAE6D5-6F7C-434E-B429-80F3B13A43DB}"/>
                </a:ext>
              </a:extLst>
            </p:cNvPr>
            <p:cNvSpPr/>
            <p:nvPr/>
          </p:nvSpPr>
          <p:spPr>
            <a:xfrm>
              <a:off x="5142513" y="5442438"/>
              <a:ext cx="1410688" cy="756139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B9F6EE8-406E-4852-8F7C-D200A2579846}"/>
                </a:ext>
              </a:extLst>
            </p:cNvPr>
            <p:cNvSpPr txBox="1"/>
            <p:nvPr/>
          </p:nvSpPr>
          <p:spPr>
            <a:xfrm>
              <a:off x="5555115" y="5731158"/>
              <a:ext cx="476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tail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id="{01181B92-699C-4517-A438-191C91E2F5BD}"/>
              </a:ext>
            </a:extLst>
          </p:cNvPr>
          <p:cNvSpPr/>
          <p:nvPr/>
        </p:nvSpPr>
        <p:spPr>
          <a:xfrm>
            <a:off x="10388894" y="1181996"/>
            <a:ext cx="1037492" cy="100232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5039C15-A0E8-432C-BD3E-7C7305C5B910}"/>
              </a:ext>
            </a:extLst>
          </p:cNvPr>
          <p:cNvSpPr/>
          <p:nvPr/>
        </p:nvSpPr>
        <p:spPr>
          <a:xfrm>
            <a:off x="4638249" y="1234750"/>
            <a:ext cx="2505808" cy="8968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baseline="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exclusiveOwnerThread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7" name="!!node">
            <a:extLst>
              <a:ext uri="{FF2B5EF4-FFF2-40B4-BE49-F238E27FC236}">
                <a16:creationId xmlns:a16="http://schemas.microsoft.com/office/drawing/2014/main" id="{EBB5380D-6AA3-45C7-98E9-6936E52FB6BF}"/>
              </a:ext>
            </a:extLst>
          </p:cNvPr>
          <p:cNvGrpSpPr/>
          <p:nvPr/>
        </p:nvGrpSpPr>
        <p:grpSpPr>
          <a:xfrm>
            <a:off x="492098" y="2892669"/>
            <a:ext cx="2295331" cy="1913638"/>
            <a:chOff x="2360645" y="3012925"/>
            <a:chExt cx="2295331" cy="1913638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95749F7-8F0D-4671-B48F-E5A067C5F6D6}"/>
                </a:ext>
              </a:extLst>
            </p:cNvPr>
            <p:cNvSpPr/>
            <p:nvPr/>
          </p:nvSpPr>
          <p:spPr>
            <a:xfrm>
              <a:off x="2360645" y="3012925"/>
              <a:ext cx="2295331" cy="1913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!!thread">
              <a:extLst>
                <a:ext uri="{FF2B5EF4-FFF2-40B4-BE49-F238E27FC236}">
                  <a16:creationId xmlns:a16="http://schemas.microsoft.com/office/drawing/2014/main" id="{6CE2515D-089C-48CD-AA02-639826D4A597}"/>
                </a:ext>
              </a:extLst>
            </p:cNvPr>
            <p:cNvSpPr/>
            <p:nvPr/>
          </p:nvSpPr>
          <p:spPr>
            <a:xfrm>
              <a:off x="3091633" y="3769386"/>
              <a:ext cx="889988" cy="59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Thread=</a:t>
              </a:r>
              <a:r>
                <a:rPr lang="en-US" altLang="zh-CN" sz="900" dirty="0"/>
                <a:t>null</a:t>
              </a:r>
              <a:endParaRPr lang="zh-CN" altLang="en-US" sz="1100" dirty="0"/>
            </a:p>
          </p:txBody>
        </p:sp>
        <p:grpSp>
          <p:nvGrpSpPr>
            <p:cNvPr id="33" name="!!nextWaiter">
              <a:extLst>
                <a:ext uri="{FF2B5EF4-FFF2-40B4-BE49-F238E27FC236}">
                  <a16:creationId xmlns:a16="http://schemas.microsoft.com/office/drawing/2014/main" id="{60A802E2-9046-4CD7-AD02-F4F6DD7A5E6E}"/>
                </a:ext>
              </a:extLst>
            </p:cNvPr>
            <p:cNvGrpSpPr/>
            <p:nvPr/>
          </p:nvGrpSpPr>
          <p:grpSpPr>
            <a:xfrm>
              <a:off x="3091632" y="4360985"/>
              <a:ext cx="889989" cy="387178"/>
              <a:chOff x="4799131" y="4078830"/>
              <a:chExt cx="2593734" cy="616262"/>
            </a:xfrm>
          </p:grpSpPr>
          <p:sp>
            <p:nvSpPr>
              <p:cNvPr id="34" name="等腰三角形 33">
                <a:extLst>
                  <a:ext uri="{FF2B5EF4-FFF2-40B4-BE49-F238E27FC236}">
                    <a16:creationId xmlns:a16="http://schemas.microsoft.com/office/drawing/2014/main" id="{929A0341-937A-4C62-A7A3-C2E7ECFFDE0C}"/>
                  </a:ext>
                </a:extLst>
              </p:cNvPr>
              <p:cNvSpPr/>
              <p:nvPr/>
            </p:nvSpPr>
            <p:spPr>
              <a:xfrm rot="10800000">
                <a:off x="4799134" y="4193931"/>
                <a:ext cx="2593731" cy="50116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2D8704A-C85A-4207-85EE-0A527C54319E}"/>
                  </a:ext>
                </a:extLst>
              </p:cNvPr>
              <p:cNvSpPr txBox="1"/>
              <p:nvPr/>
            </p:nvSpPr>
            <p:spPr>
              <a:xfrm>
                <a:off x="4799131" y="4078830"/>
                <a:ext cx="889988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nextWaiter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!!waitStatus">
              <a:extLst>
                <a:ext uri="{FF2B5EF4-FFF2-40B4-BE49-F238E27FC236}">
                  <a16:creationId xmlns:a16="http://schemas.microsoft.com/office/drawing/2014/main" id="{3CCAFDDA-CF95-4E06-923A-74DEB0E336A6}"/>
                </a:ext>
              </a:extLst>
            </p:cNvPr>
            <p:cNvGrpSpPr/>
            <p:nvPr/>
          </p:nvGrpSpPr>
          <p:grpSpPr>
            <a:xfrm>
              <a:off x="3091632" y="3429000"/>
              <a:ext cx="889988" cy="252463"/>
              <a:chOff x="4799133" y="2778370"/>
              <a:chExt cx="2593731" cy="422030"/>
            </a:xfrm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34DBD273-78E8-41BD-B9CC-DED45CC7D467}"/>
                  </a:ext>
                </a:extLst>
              </p:cNvPr>
              <p:cNvSpPr/>
              <p:nvPr/>
            </p:nvSpPr>
            <p:spPr>
              <a:xfrm>
                <a:off x="4799133" y="2778370"/>
                <a:ext cx="2593731" cy="422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F777BC9-8F5B-41C3-9619-724F33E37A63}"/>
                  </a:ext>
                </a:extLst>
              </p:cNvPr>
              <p:cNvSpPr txBox="1"/>
              <p:nvPr/>
            </p:nvSpPr>
            <p:spPr>
              <a:xfrm>
                <a:off x="4799133" y="2798335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waitStatus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!!prev">
              <a:extLst>
                <a:ext uri="{FF2B5EF4-FFF2-40B4-BE49-F238E27FC236}">
                  <a16:creationId xmlns:a16="http://schemas.microsoft.com/office/drawing/2014/main" id="{1BDA2B58-6DB5-4961-8C7F-9480BE04F32D}"/>
                </a:ext>
              </a:extLst>
            </p:cNvPr>
            <p:cNvGrpSpPr/>
            <p:nvPr/>
          </p:nvGrpSpPr>
          <p:grpSpPr>
            <a:xfrm>
              <a:off x="2496851" y="3769386"/>
              <a:ext cx="491701" cy="582804"/>
              <a:chOff x="4036402" y="3270739"/>
              <a:chExt cx="661621" cy="861647"/>
            </a:xfrm>
          </p:grpSpPr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18F7F7A4-7F0F-48B7-8E5E-FB8265F414B0}"/>
                  </a:ext>
                </a:extLst>
              </p:cNvPr>
              <p:cNvSpPr/>
              <p:nvPr/>
            </p:nvSpPr>
            <p:spPr>
              <a:xfrm rot="16200000">
                <a:off x="3936389" y="3370752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2BBFDB2-A38B-4F87-AB6B-DF50AA8B412D}"/>
                  </a:ext>
                </a:extLst>
              </p:cNvPr>
              <p:cNvSpPr txBox="1"/>
              <p:nvPr/>
            </p:nvSpPr>
            <p:spPr>
              <a:xfrm>
                <a:off x="4126292" y="3512499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!!next">
              <a:extLst>
                <a:ext uri="{FF2B5EF4-FFF2-40B4-BE49-F238E27FC236}">
                  <a16:creationId xmlns:a16="http://schemas.microsoft.com/office/drawing/2014/main" id="{42EEEC20-9290-44B1-A9F9-0918639670EF}"/>
                </a:ext>
              </a:extLst>
            </p:cNvPr>
            <p:cNvGrpSpPr/>
            <p:nvPr/>
          </p:nvGrpSpPr>
          <p:grpSpPr>
            <a:xfrm>
              <a:off x="4084701" y="3769386"/>
              <a:ext cx="412955" cy="591599"/>
              <a:chOff x="7443421" y="3270738"/>
              <a:chExt cx="712177" cy="861647"/>
            </a:xfrm>
          </p:grpSpPr>
          <p:sp>
            <p:nvSpPr>
              <p:cNvPr id="43" name="等腰三角形 42">
                <a:extLst>
                  <a:ext uri="{FF2B5EF4-FFF2-40B4-BE49-F238E27FC236}">
                    <a16:creationId xmlns:a16="http://schemas.microsoft.com/office/drawing/2014/main" id="{3F14AB56-4852-4BCC-8F77-638A47EE188A}"/>
                  </a:ext>
                </a:extLst>
              </p:cNvPr>
              <p:cNvSpPr/>
              <p:nvPr/>
            </p:nvSpPr>
            <p:spPr>
              <a:xfrm rot="5400000">
                <a:off x="7393964" y="3370751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D353376F-6C10-4BA8-9AC2-91AAF322443D}"/>
                  </a:ext>
                </a:extLst>
              </p:cNvPr>
              <p:cNvSpPr txBox="1"/>
              <p:nvPr/>
            </p:nvSpPr>
            <p:spPr>
              <a:xfrm>
                <a:off x="7443421" y="3512499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next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1E2681C-1FB5-4902-9994-492E3872AAF8}"/>
                </a:ext>
              </a:extLst>
            </p:cNvPr>
            <p:cNvSpPr txBox="1"/>
            <p:nvPr/>
          </p:nvSpPr>
          <p:spPr>
            <a:xfrm>
              <a:off x="3167775" y="30129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Node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8" name="!!node">
            <a:extLst>
              <a:ext uri="{FF2B5EF4-FFF2-40B4-BE49-F238E27FC236}">
                <a16:creationId xmlns:a16="http://schemas.microsoft.com/office/drawing/2014/main" id="{461C2563-3731-42F5-B3B7-E2343BDA5883}"/>
              </a:ext>
            </a:extLst>
          </p:cNvPr>
          <p:cNvGrpSpPr/>
          <p:nvPr/>
        </p:nvGrpSpPr>
        <p:grpSpPr>
          <a:xfrm>
            <a:off x="4850774" y="2892669"/>
            <a:ext cx="2295331" cy="1913638"/>
            <a:chOff x="2360645" y="3012925"/>
            <a:chExt cx="2295331" cy="191363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034A0CF-DB57-4D6F-AA09-2DA67F00D57D}"/>
                </a:ext>
              </a:extLst>
            </p:cNvPr>
            <p:cNvSpPr/>
            <p:nvPr/>
          </p:nvSpPr>
          <p:spPr>
            <a:xfrm>
              <a:off x="2360645" y="3012925"/>
              <a:ext cx="2295331" cy="1913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!!thread">
              <a:extLst>
                <a:ext uri="{FF2B5EF4-FFF2-40B4-BE49-F238E27FC236}">
                  <a16:creationId xmlns:a16="http://schemas.microsoft.com/office/drawing/2014/main" id="{85F348F0-8DA6-4F3A-BA5D-526140D38341}"/>
                </a:ext>
              </a:extLst>
            </p:cNvPr>
            <p:cNvSpPr/>
            <p:nvPr/>
          </p:nvSpPr>
          <p:spPr>
            <a:xfrm>
              <a:off x="3091633" y="3769386"/>
              <a:ext cx="889988" cy="59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thread</a:t>
              </a:r>
              <a:endParaRPr lang="zh-CN" altLang="en-US" sz="1100" dirty="0"/>
            </a:p>
          </p:txBody>
        </p:sp>
        <p:grpSp>
          <p:nvGrpSpPr>
            <p:cNvPr id="51" name="!!nextWaiter">
              <a:extLst>
                <a:ext uri="{FF2B5EF4-FFF2-40B4-BE49-F238E27FC236}">
                  <a16:creationId xmlns:a16="http://schemas.microsoft.com/office/drawing/2014/main" id="{35743063-9E25-4A1C-926A-AE9A9860CD31}"/>
                </a:ext>
              </a:extLst>
            </p:cNvPr>
            <p:cNvGrpSpPr/>
            <p:nvPr/>
          </p:nvGrpSpPr>
          <p:grpSpPr>
            <a:xfrm>
              <a:off x="3091632" y="4360985"/>
              <a:ext cx="889989" cy="387178"/>
              <a:chOff x="4799131" y="4078830"/>
              <a:chExt cx="2593734" cy="616262"/>
            </a:xfrm>
          </p:grpSpPr>
          <p:sp>
            <p:nvSpPr>
              <p:cNvPr id="62" name="等腰三角形 61">
                <a:extLst>
                  <a:ext uri="{FF2B5EF4-FFF2-40B4-BE49-F238E27FC236}">
                    <a16:creationId xmlns:a16="http://schemas.microsoft.com/office/drawing/2014/main" id="{F056C078-F0A1-4542-8105-27F842CE11C2}"/>
                  </a:ext>
                </a:extLst>
              </p:cNvPr>
              <p:cNvSpPr/>
              <p:nvPr/>
            </p:nvSpPr>
            <p:spPr>
              <a:xfrm rot="10800000">
                <a:off x="4799134" y="4193931"/>
                <a:ext cx="2593731" cy="50116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C4F988F-48FC-4262-9DAF-3259CDB4C399}"/>
                  </a:ext>
                </a:extLst>
              </p:cNvPr>
              <p:cNvSpPr txBox="1"/>
              <p:nvPr/>
            </p:nvSpPr>
            <p:spPr>
              <a:xfrm>
                <a:off x="4799131" y="4078830"/>
                <a:ext cx="889988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nextWaiter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!!waitStatus">
              <a:extLst>
                <a:ext uri="{FF2B5EF4-FFF2-40B4-BE49-F238E27FC236}">
                  <a16:creationId xmlns:a16="http://schemas.microsoft.com/office/drawing/2014/main" id="{C67036C8-7880-4A80-A6C5-63BB4C71EB9E}"/>
                </a:ext>
              </a:extLst>
            </p:cNvPr>
            <p:cNvGrpSpPr/>
            <p:nvPr/>
          </p:nvGrpSpPr>
          <p:grpSpPr>
            <a:xfrm>
              <a:off x="3091632" y="3429000"/>
              <a:ext cx="889988" cy="252463"/>
              <a:chOff x="4799133" y="2778370"/>
              <a:chExt cx="2593731" cy="422030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556B510C-7901-4698-9A27-F81F9C4BE2DD}"/>
                  </a:ext>
                </a:extLst>
              </p:cNvPr>
              <p:cNvSpPr/>
              <p:nvPr/>
            </p:nvSpPr>
            <p:spPr>
              <a:xfrm>
                <a:off x="4799133" y="2778370"/>
                <a:ext cx="2593731" cy="422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FD082424-D60F-4839-927D-A194B4ED2703}"/>
                  </a:ext>
                </a:extLst>
              </p:cNvPr>
              <p:cNvSpPr txBox="1"/>
              <p:nvPr/>
            </p:nvSpPr>
            <p:spPr>
              <a:xfrm>
                <a:off x="4799133" y="2798335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waitStatus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!!prev">
              <a:extLst>
                <a:ext uri="{FF2B5EF4-FFF2-40B4-BE49-F238E27FC236}">
                  <a16:creationId xmlns:a16="http://schemas.microsoft.com/office/drawing/2014/main" id="{978A7DEE-E127-4420-B68C-3926C6E9BCAE}"/>
                </a:ext>
              </a:extLst>
            </p:cNvPr>
            <p:cNvGrpSpPr/>
            <p:nvPr/>
          </p:nvGrpSpPr>
          <p:grpSpPr>
            <a:xfrm>
              <a:off x="2496851" y="3769386"/>
              <a:ext cx="491701" cy="582804"/>
              <a:chOff x="4036402" y="3270739"/>
              <a:chExt cx="661621" cy="861647"/>
            </a:xfrm>
          </p:grpSpPr>
          <p:sp>
            <p:nvSpPr>
              <p:cNvPr id="58" name="等腰三角形 57">
                <a:extLst>
                  <a:ext uri="{FF2B5EF4-FFF2-40B4-BE49-F238E27FC236}">
                    <a16:creationId xmlns:a16="http://schemas.microsoft.com/office/drawing/2014/main" id="{4DC8135F-8515-47EB-975E-31182C606192}"/>
                  </a:ext>
                </a:extLst>
              </p:cNvPr>
              <p:cNvSpPr/>
              <p:nvPr/>
            </p:nvSpPr>
            <p:spPr>
              <a:xfrm rot="16200000">
                <a:off x="3936389" y="3370752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24679CE5-C21C-43F5-B6DF-F55DD584BAE0}"/>
                  </a:ext>
                </a:extLst>
              </p:cNvPr>
              <p:cNvSpPr txBox="1"/>
              <p:nvPr/>
            </p:nvSpPr>
            <p:spPr>
              <a:xfrm>
                <a:off x="4126292" y="3512499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!!next">
              <a:extLst>
                <a:ext uri="{FF2B5EF4-FFF2-40B4-BE49-F238E27FC236}">
                  <a16:creationId xmlns:a16="http://schemas.microsoft.com/office/drawing/2014/main" id="{9562F15A-B86A-4C78-A3AF-9DEC6AAAC8C2}"/>
                </a:ext>
              </a:extLst>
            </p:cNvPr>
            <p:cNvGrpSpPr/>
            <p:nvPr/>
          </p:nvGrpSpPr>
          <p:grpSpPr>
            <a:xfrm>
              <a:off x="4084701" y="3769386"/>
              <a:ext cx="412955" cy="591599"/>
              <a:chOff x="7443421" y="3270738"/>
              <a:chExt cx="712177" cy="861647"/>
            </a:xfrm>
          </p:grpSpPr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70E176D5-5CCD-46FA-8079-59C87C09C878}"/>
                  </a:ext>
                </a:extLst>
              </p:cNvPr>
              <p:cNvSpPr/>
              <p:nvPr/>
            </p:nvSpPr>
            <p:spPr>
              <a:xfrm rot="5400000">
                <a:off x="7393964" y="3370751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69F7215-1945-4F71-8366-A32AF276833E}"/>
                  </a:ext>
                </a:extLst>
              </p:cNvPr>
              <p:cNvSpPr txBox="1"/>
              <p:nvPr/>
            </p:nvSpPr>
            <p:spPr>
              <a:xfrm>
                <a:off x="7443421" y="3512499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next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77B97F7-8694-4ECA-930B-B0D8EBE1A314}"/>
                </a:ext>
              </a:extLst>
            </p:cNvPr>
            <p:cNvSpPr txBox="1"/>
            <p:nvPr/>
          </p:nvSpPr>
          <p:spPr>
            <a:xfrm>
              <a:off x="3167775" y="30129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Node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4" name="!!node">
            <a:extLst>
              <a:ext uri="{FF2B5EF4-FFF2-40B4-BE49-F238E27FC236}">
                <a16:creationId xmlns:a16="http://schemas.microsoft.com/office/drawing/2014/main" id="{ACE7F2DE-5D17-4E7B-BFAC-AAAAD58A8C11}"/>
              </a:ext>
            </a:extLst>
          </p:cNvPr>
          <p:cNvGrpSpPr/>
          <p:nvPr/>
        </p:nvGrpSpPr>
        <p:grpSpPr>
          <a:xfrm>
            <a:off x="9131055" y="2944308"/>
            <a:ext cx="2295331" cy="1913638"/>
            <a:chOff x="2360645" y="3012925"/>
            <a:chExt cx="2295331" cy="1913638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5268215-E81A-43AA-9E6B-C8EF286EBCCE}"/>
                </a:ext>
              </a:extLst>
            </p:cNvPr>
            <p:cNvSpPr/>
            <p:nvPr/>
          </p:nvSpPr>
          <p:spPr>
            <a:xfrm>
              <a:off x="2360645" y="3012925"/>
              <a:ext cx="2295331" cy="191363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!!thread">
              <a:extLst>
                <a:ext uri="{FF2B5EF4-FFF2-40B4-BE49-F238E27FC236}">
                  <a16:creationId xmlns:a16="http://schemas.microsoft.com/office/drawing/2014/main" id="{95E37512-EFE2-4EE6-B2A8-A47BC83E69BD}"/>
                </a:ext>
              </a:extLst>
            </p:cNvPr>
            <p:cNvSpPr/>
            <p:nvPr/>
          </p:nvSpPr>
          <p:spPr>
            <a:xfrm>
              <a:off x="3091633" y="3769386"/>
              <a:ext cx="889988" cy="591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/>
                <a:t>thread</a:t>
              </a:r>
              <a:endParaRPr lang="zh-CN" altLang="en-US" sz="1100" dirty="0"/>
            </a:p>
          </p:txBody>
        </p:sp>
        <p:grpSp>
          <p:nvGrpSpPr>
            <p:cNvPr id="67" name="!!nextWaiter">
              <a:extLst>
                <a:ext uri="{FF2B5EF4-FFF2-40B4-BE49-F238E27FC236}">
                  <a16:creationId xmlns:a16="http://schemas.microsoft.com/office/drawing/2014/main" id="{2BB27111-64DC-480E-A497-EE5336FC5903}"/>
                </a:ext>
              </a:extLst>
            </p:cNvPr>
            <p:cNvGrpSpPr/>
            <p:nvPr/>
          </p:nvGrpSpPr>
          <p:grpSpPr>
            <a:xfrm>
              <a:off x="3091632" y="4360985"/>
              <a:ext cx="889989" cy="387178"/>
              <a:chOff x="4799131" y="4078830"/>
              <a:chExt cx="2593734" cy="616262"/>
            </a:xfrm>
          </p:grpSpPr>
          <p:sp>
            <p:nvSpPr>
              <p:cNvPr id="78" name="等腰三角形 77">
                <a:extLst>
                  <a:ext uri="{FF2B5EF4-FFF2-40B4-BE49-F238E27FC236}">
                    <a16:creationId xmlns:a16="http://schemas.microsoft.com/office/drawing/2014/main" id="{9B196581-97B4-4811-B78B-2305CA24CF7B}"/>
                  </a:ext>
                </a:extLst>
              </p:cNvPr>
              <p:cNvSpPr/>
              <p:nvPr/>
            </p:nvSpPr>
            <p:spPr>
              <a:xfrm rot="10800000">
                <a:off x="4799134" y="4193931"/>
                <a:ext cx="2593731" cy="50116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2B3D444E-9044-4FD4-A480-980CC3FE5CBA}"/>
                  </a:ext>
                </a:extLst>
              </p:cNvPr>
              <p:cNvSpPr txBox="1"/>
              <p:nvPr/>
            </p:nvSpPr>
            <p:spPr>
              <a:xfrm>
                <a:off x="4799131" y="4078830"/>
                <a:ext cx="889988" cy="261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nextWaiter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8" name="!!waitStatus">
              <a:extLst>
                <a:ext uri="{FF2B5EF4-FFF2-40B4-BE49-F238E27FC236}">
                  <a16:creationId xmlns:a16="http://schemas.microsoft.com/office/drawing/2014/main" id="{2CAE437D-2934-413C-B076-C03394262310}"/>
                </a:ext>
              </a:extLst>
            </p:cNvPr>
            <p:cNvGrpSpPr/>
            <p:nvPr/>
          </p:nvGrpSpPr>
          <p:grpSpPr>
            <a:xfrm>
              <a:off x="3091632" y="3429000"/>
              <a:ext cx="889988" cy="252463"/>
              <a:chOff x="4799133" y="2778370"/>
              <a:chExt cx="2593731" cy="422030"/>
            </a:xfrm>
          </p:grpSpPr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3795DDF7-DE57-4785-B57D-93CFE5BAADB4}"/>
                  </a:ext>
                </a:extLst>
              </p:cNvPr>
              <p:cNvSpPr/>
              <p:nvPr/>
            </p:nvSpPr>
            <p:spPr>
              <a:xfrm>
                <a:off x="4799133" y="2778370"/>
                <a:ext cx="2593731" cy="4220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A0E4B-A354-4EC5-AC97-85B8586A8A41}"/>
                  </a:ext>
                </a:extLst>
              </p:cNvPr>
              <p:cNvSpPr txBox="1"/>
              <p:nvPr/>
            </p:nvSpPr>
            <p:spPr>
              <a:xfrm>
                <a:off x="4799133" y="2798335"/>
                <a:ext cx="8899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0" i="0" u="none" strike="noStrike" baseline="0" dirty="0" err="1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waitStatus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9" name="!!prev">
              <a:extLst>
                <a:ext uri="{FF2B5EF4-FFF2-40B4-BE49-F238E27FC236}">
                  <a16:creationId xmlns:a16="http://schemas.microsoft.com/office/drawing/2014/main" id="{E1E3AE73-5CB1-4FDB-B0A2-AE3787BF7298}"/>
                </a:ext>
              </a:extLst>
            </p:cNvPr>
            <p:cNvGrpSpPr/>
            <p:nvPr/>
          </p:nvGrpSpPr>
          <p:grpSpPr>
            <a:xfrm>
              <a:off x="2496851" y="3769386"/>
              <a:ext cx="491701" cy="582804"/>
              <a:chOff x="4036402" y="3270739"/>
              <a:chExt cx="661621" cy="861647"/>
            </a:xfrm>
          </p:grpSpPr>
          <p:sp>
            <p:nvSpPr>
              <p:cNvPr id="74" name="等腰三角形 73">
                <a:extLst>
                  <a:ext uri="{FF2B5EF4-FFF2-40B4-BE49-F238E27FC236}">
                    <a16:creationId xmlns:a16="http://schemas.microsoft.com/office/drawing/2014/main" id="{AD0A638C-126E-4B45-A60F-5A2FAC1AF3D5}"/>
                  </a:ext>
                </a:extLst>
              </p:cNvPr>
              <p:cNvSpPr/>
              <p:nvPr/>
            </p:nvSpPr>
            <p:spPr>
              <a:xfrm rot="16200000">
                <a:off x="3936389" y="3370752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C1FC0C9E-51BA-4379-B0A0-8B6658ED021F}"/>
                  </a:ext>
                </a:extLst>
              </p:cNvPr>
              <p:cNvSpPr txBox="1"/>
              <p:nvPr/>
            </p:nvSpPr>
            <p:spPr>
              <a:xfrm>
                <a:off x="4126292" y="3512499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 err="1">
                    <a:solidFill>
                      <a:schemeClr val="bg1"/>
                    </a:solidFill>
                  </a:rPr>
                  <a:t>prev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0" name="!!next">
              <a:extLst>
                <a:ext uri="{FF2B5EF4-FFF2-40B4-BE49-F238E27FC236}">
                  <a16:creationId xmlns:a16="http://schemas.microsoft.com/office/drawing/2014/main" id="{E18CA3D5-EFA0-4217-9A8E-7BA0C40FAD99}"/>
                </a:ext>
              </a:extLst>
            </p:cNvPr>
            <p:cNvGrpSpPr/>
            <p:nvPr/>
          </p:nvGrpSpPr>
          <p:grpSpPr>
            <a:xfrm>
              <a:off x="4084701" y="3769386"/>
              <a:ext cx="412955" cy="591599"/>
              <a:chOff x="7443421" y="3270738"/>
              <a:chExt cx="712177" cy="861647"/>
            </a:xfrm>
          </p:grpSpPr>
          <p:sp>
            <p:nvSpPr>
              <p:cNvPr id="72" name="等腰三角形 71">
                <a:extLst>
                  <a:ext uri="{FF2B5EF4-FFF2-40B4-BE49-F238E27FC236}">
                    <a16:creationId xmlns:a16="http://schemas.microsoft.com/office/drawing/2014/main" id="{BE111972-F7AB-4F29-82DC-843E9D6F6F5F}"/>
                  </a:ext>
                </a:extLst>
              </p:cNvPr>
              <p:cNvSpPr/>
              <p:nvPr/>
            </p:nvSpPr>
            <p:spPr>
              <a:xfrm rot="5400000">
                <a:off x="7393964" y="3370751"/>
                <a:ext cx="861647" cy="661621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A317B88-1018-4F16-A657-8B20D48A3C2B}"/>
                  </a:ext>
                </a:extLst>
              </p:cNvPr>
              <p:cNvSpPr txBox="1"/>
              <p:nvPr/>
            </p:nvSpPr>
            <p:spPr>
              <a:xfrm>
                <a:off x="7443421" y="3512499"/>
                <a:ext cx="4411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next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21D415C-88C1-4782-B46E-F4364D234E49}"/>
                </a:ext>
              </a:extLst>
            </p:cNvPr>
            <p:cNvSpPr txBox="1"/>
            <p:nvPr/>
          </p:nvSpPr>
          <p:spPr>
            <a:xfrm>
              <a:off x="3167775" y="3012925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1"/>
                  </a:solidFill>
                </a:rPr>
                <a:t>Node</a:t>
              </a:r>
              <a:endParaRPr lang="zh-CN" altLang="en-US" b="1" dirty="0">
                <a:solidFill>
                  <a:schemeClr val="accent1"/>
                </a:solidFill>
              </a:endParaRPr>
            </a:p>
          </p:txBody>
        </p:sp>
      </p:grp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B0F2CEA3-64BC-4160-8D3A-F0C0256571F4}"/>
              </a:ext>
            </a:extLst>
          </p:cNvPr>
          <p:cNvCxnSpPr>
            <a:stCxn id="58" idx="0"/>
            <a:endCxn id="45" idx="2"/>
          </p:cNvCxnSpPr>
          <p:nvPr/>
        </p:nvCxnSpPr>
        <p:spPr>
          <a:xfrm rot="10800000" flipV="1">
            <a:off x="1639765" y="3940533"/>
            <a:ext cx="3347217" cy="865774"/>
          </a:xfrm>
          <a:prstGeom prst="bentConnector4">
            <a:avLst>
              <a:gd name="adj1" fmla="val 23813"/>
              <a:gd name="adj2" fmla="val 126404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D099DAE4-1D00-48E7-97B6-576F0AAE1991}"/>
              </a:ext>
            </a:extLst>
          </p:cNvPr>
          <p:cNvCxnSpPr>
            <a:stCxn id="56" idx="0"/>
            <a:endCxn id="71" idx="0"/>
          </p:cNvCxnSpPr>
          <p:nvPr/>
        </p:nvCxnSpPr>
        <p:spPr>
          <a:xfrm flipV="1">
            <a:off x="6987785" y="2944308"/>
            <a:ext cx="3331274" cy="1000622"/>
          </a:xfrm>
          <a:prstGeom prst="bentConnector4">
            <a:avLst>
              <a:gd name="adj1" fmla="val 23677"/>
              <a:gd name="adj2" fmla="val 122846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7FC39170-5348-4C10-85E5-CF090582C97A}"/>
              </a:ext>
            </a:extLst>
          </p:cNvPr>
          <p:cNvCxnSpPr>
            <a:stCxn id="74" idx="0"/>
            <a:endCxn id="49" idx="2"/>
          </p:cNvCxnSpPr>
          <p:nvPr/>
        </p:nvCxnSpPr>
        <p:spPr>
          <a:xfrm rot="10800000" flipV="1">
            <a:off x="5998440" y="3992171"/>
            <a:ext cx="3268822" cy="814135"/>
          </a:xfrm>
          <a:prstGeom prst="bentConnector4">
            <a:avLst>
              <a:gd name="adj1" fmla="val 22900"/>
              <a:gd name="adj2" fmla="val 128079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92F36E3-42AE-49BF-840A-0A70F5829CDF}"/>
              </a:ext>
            </a:extLst>
          </p:cNvPr>
          <p:cNvCxnSpPr>
            <a:stCxn id="43" idx="0"/>
            <a:endCxn id="55" idx="0"/>
          </p:cNvCxnSpPr>
          <p:nvPr/>
        </p:nvCxnSpPr>
        <p:spPr>
          <a:xfrm flipV="1">
            <a:off x="2629109" y="2892669"/>
            <a:ext cx="3409669" cy="1052261"/>
          </a:xfrm>
          <a:prstGeom prst="bentConnector4">
            <a:avLst>
              <a:gd name="adj1" fmla="val 24282"/>
              <a:gd name="adj2" fmla="val 121725"/>
            </a:avLst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D7CE292-5058-442B-9E94-9D069E2B0B93}"/>
              </a:ext>
            </a:extLst>
          </p:cNvPr>
          <p:cNvCxnSpPr>
            <a:stCxn id="12" idx="0"/>
            <a:endCxn id="46" idx="0"/>
          </p:cNvCxnSpPr>
          <p:nvPr/>
        </p:nvCxnSpPr>
        <p:spPr>
          <a:xfrm>
            <a:off x="1680100" y="2131566"/>
            <a:ext cx="2" cy="76110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148DEE9-C2DC-4AF7-888F-C425C76B46DF}"/>
              </a:ext>
            </a:extLst>
          </p:cNvPr>
          <p:cNvCxnSpPr>
            <a:stCxn id="14" idx="0"/>
            <a:endCxn id="65" idx="2"/>
          </p:cNvCxnSpPr>
          <p:nvPr/>
        </p:nvCxnSpPr>
        <p:spPr>
          <a:xfrm flipH="1" flipV="1">
            <a:off x="10278721" y="4857946"/>
            <a:ext cx="2157" cy="6333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87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63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郝 泽</dc:creator>
  <cp:lastModifiedBy>郝 泽</cp:lastModifiedBy>
  <cp:revision>6</cp:revision>
  <dcterms:created xsi:type="dcterms:W3CDTF">2021-04-08T14:02:31Z</dcterms:created>
  <dcterms:modified xsi:type="dcterms:W3CDTF">2021-04-08T15:58:50Z</dcterms:modified>
</cp:coreProperties>
</file>