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0" r:id="rId4"/>
    <p:sldId id="263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7588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48" y="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C827E-674E-4A63-A6F4-AFF9CD894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0C6B14-5FC9-4873-ADD8-470FDEB71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D2903-5B98-4B96-B381-AAAE8314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35DA-77D5-49D9-8957-D56BBCF78ED0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4CB9A-8C09-49CF-B6D0-AACA855F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3C890-34B6-4553-90AD-C11BE82F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4E93-00C1-46BD-BC68-AFF14947E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1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0C050-597D-49C2-BD7C-A5B5804A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664FC1-B34C-4550-95A3-FD96F0AB9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445E3-3578-41F9-B034-8E70B42A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35DA-77D5-49D9-8957-D56BBCF78ED0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AEE63-0268-4304-AED5-EBD8DC15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06BCE-5BB3-4A4D-8830-BCAD6C1F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4E93-00C1-46BD-BC68-AFF14947E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26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381035-9DA3-4615-9BC9-5BCB22423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4A0F43-E07B-4E82-908D-9F7BD79F6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3B2DD-3C47-4EC4-AC64-9B5A0C0E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35DA-77D5-49D9-8957-D56BBCF78ED0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56BAF-4CB3-4E9F-90E6-62748050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8B7FF-1780-4298-8B4A-2F22C599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4E93-00C1-46BD-BC68-AFF14947E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91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51EC1-BD81-4D3F-A173-B950236A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DAF35-346E-40A3-B632-5878D44A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8D4B7-5DEA-4162-A440-9D0CAED7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35DA-77D5-49D9-8957-D56BBCF78ED0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DF0BF-A223-405C-8870-F30FF53E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4F8E6-021A-409E-8B40-296A00B0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4E93-00C1-46BD-BC68-AFF14947E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00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F69E7-F492-49D1-B48E-8D90464A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8B232D-D2CA-4B84-BE61-8833F9BE2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7914C-F379-4987-8E79-1374C4B1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35DA-77D5-49D9-8957-D56BBCF78ED0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800F2-1F1E-47BA-8333-99C11700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00409-A394-4A52-BA01-69FA5DC3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4E93-00C1-46BD-BC68-AFF14947E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95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93529-4BAA-4120-AFD7-04D0423D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7F2CC-23CC-4E3B-A9D9-4FD1CD200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4D4C80-FBB1-473B-AACE-B6E0DC5A9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537EC8-2551-4877-AEE1-EFB668FF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35DA-77D5-49D9-8957-D56BBCF78ED0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244965-79C9-4DB2-AC62-F8C62224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FA29A5-E5DB-461C-949D-60635E1E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4E93-00C1-46BD-BC68-AFF14947E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8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FDB42-0E19-462C-837D-01496706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77036-2039-4A75-87C7-B6CC6B62E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FB1BA8-E8D2-47B4-9CA8-6EE44E0EC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C9721B-EC91-43A3-8F8A-5D8262AEE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E8D741-47E6-4F06-BC18-3229CCBCF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36A701-C052-4146-B182-1565CD90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35DA-77D5-49D9-8957-D56BBCF78ED0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6A9353-4E7E-4D8A-AD0D-69153471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AAFF83-4C67-436E-9D69-63E0FC40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4E93-00C1-46BD-BC68-AFF14947E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60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1A232-4D4B-4B6F-A402-AFDE6306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EF976C-8D78-428B-AFAB-D5CDD959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35DA-77D5-49D9-8957-D56BBCF78ED0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4ECD98-2A6F-4974-A621-74CD9482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7447FF-E689-4C15-BB79-EC6F7EAF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4E93-00C1-46BD-BC68-AFF14947E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0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56BDA6-E89E-4E24-A044-BC9FA82A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35DA-77D5-49D9-8957-D56BBCF78ED0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8C692C-8A59-48FD-A606-A377C2EE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943DF8-340A-4D09-AE03-F9444577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4E93-00C1-46BD-BC68-AFF14947E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7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4B7D5-6191-4796-A665-46835CFD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C05BA-0855-46D3-A935-79B528F5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14F294-7A03-4FFA-B157-C5DBA752E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A65FE9-EFC2-42CE-86AA-BEE19CD9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35DA-77D5-49D9-8957-D56BBCF78ED0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31ECA6-1FF7-4E50-8A7C-B65D9C7A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B351F5-038B-451C-B3CA-A4251373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4E93-00C1-46BD-BC68-AFF14947E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21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A44BD-D283-4420-AFC1-87FE325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BCDCDB-3D42-42D0-8A2A-F98357C55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46B184-25B8-4052-B0F5-6827357BE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CE5689-669B-4677-A949-7A27EF19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35DA-77D5-49D9-8957-D56BBCF78ED0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BE74C4-871C-4388-ADB0-3A0A6D27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103B19-070C-4453-B37E-BCE9DA3A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4E93-00C1-46BD-BC68-AFF14947E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44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37E67B-6ED3-4400-A6B1-57CD68AB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8002AD-ED51-4252-8478-EA2C2D535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CD8CC-1B53-4F1E-95B2-E8FF7119F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435DA-77D5-49D9-8957-D56BBCF78ED0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B9A49-3D58-4C6E-B3D4-3D1BAE8DF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D00E2-1D84-4341-9554-D016E3974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34E93-00C1-46BD-BC68-AFF14947E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0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rver" descr="图片包含 游戏机, 盒子&#10;&#10;描述已自动生成">
            <a:extLst>
              <a:ext uri="{FF2B5EF4-FFF2-40B4-BE49-F238E27FC236}">
                <a16:creationId xmlns:a16="http://schemas.microsoft.com/office/drawing/2014/main" id="{3375C0BF-8FFF-4DBF-9141-5D94BF3C8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25" y="2155148"/>
            <a:ext cx="2460635" cy="29527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 prstMaterial="matte">
            <a:bevelT/>
          </a:sp3d>
        </p:spPr>
      </p:pic>
      <p:pic>
        <p:nvPicPr>
          <p:cNvPr id="10" name="browser">
            <a:extLst>
              <a:ext uri="{FF2B5EF4-FFF2-40B4-BE49-F238E27FC236}">
                <a16:creationId xmlns:a16="http://schemas.microsoft.com/office/drawing/2014/main" id="{1BB49662-8583-44EB-B349-3BCBE1702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957" y="1141649"/>
            <a:ext cx="6224086" cy="45747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 prstMaterial="matte">
            <a:bevelT/>
          </a:sp3d>
        </p:spPr>
      </p:pic>
      <p:pic>
        <p:nvPicPr>
          <p:cNvPr id="6" name="browser">
            <a:extLst>
              <a:ext uri="{FF2B5EF4-FFF2-40B4-BE49-F238E27FC236}">
                <a16:creationId xmlns:a16="http://schemas.microsoft.com/office/drawing/2014/main" id="{E8DFBBC6-7DD2-4794-B399-FB18F5B83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80" y="314190"/>
            <a:ext cx="8475674" cy="62296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 prstMaterial="matte">
            <a:bevelT/>
          </a:sp3d>
        </p:spPr>
      </p:pic>
      <p:sp>
        <p:nvSpPr>
          <p:cNvPr id="5" name="magnifier">
            <a:extLst>
              <a:ext uri="{FF2B5EF4-FFF2-40B4-BE49-F238E27FC236}">
                <a16:creationId xmlns:a16="http://schemas.microsoft.com/office/drawing/2014/main" id="{4E5326CD-4013-426F-B773-0AC56AE4CEBB}"/>
              </a:ext>
            </a:extLst>
          </p:cNvPr>
          <p:cNvSpPr/>
          <p:nvPr/>
        </p:nvSpPr>
        <p:spPr>
          <a:xfrm>
            <a:off x="3142688" y="3221294"/>
            <a:ext cx="1471581" cy="1427586"/>
          </a:xfrm>
          <a:prstGeom prst="ellipse">
            <a:avLst/>
          </a:prstGeom>
          <a:gradFill flip="none" rotWithShape="1">
            <a:gsLst>
              <a:gs pos="8400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66000"/>
                  <a:lumOff val="34000"/>
                </a:schemeClr>
              </a:gs>
              <a:gs pos="100000">
                <a:schemeClr val="bg2">
                  <a:lumMod val="43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 cap="flat" cmpd="sng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71581"/>
                      <a:gd name="connsiteY0" fmla="*/ 713793 h 1427586"/>
                      <a:gd name="connsiteX1" fmla="*/ 735791 w 1471581"/>
                      <a:gd name="connsiteY1" fmla="*/ 0 h 1427586"/>
                      <a:gd name="connsiteX2" fmla="*/ 1471582 w 1471581"/>
                      <a:gd name="connsiteY2" fmla="*/ 713793 h 1427586"/>
                      <a:gd name="connsiteX3" fmla="*/ 735791 w 1471581"/>
                      <a:gd name="connsiteY3" fmla="*/ 1427586 h 1427586"/>
                      <a:gd name="connsiteX4" fmla="*/ 0 w 1471581"/>
                      <a:gd name="connsiteY4" fmla="*/ 713793 h 1427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71581" h="1427586" fill="none" extrusionOk="0">
                        <a:moveTo>
                          <a:pt x="0" y="713793"/>
                        </a:moveTo>
                        <a:cubicBezTo>
                          <a:pt x="77542" y="328775"/>
                          <a:pt x="355375" y="-53405"/>
                          <a:pt x="735791" y="0"/>
                        </a:cubicBezTo>
                        <a:cubicBezTo>
                          <a:pt x="1122465" y="-3016"/>
                          <a:pt x="1445472" y="344159"/>
                          <a:pt x="1471582" y="713793"/>
                        </a:cubicBezTo>
                        <a:cubicBezTo>
                          <a:pt x="1463457" y="1030530"/>
                          <a:pt x="1114902" y="1465463"/>
                          <a:pt x="735791" y="1427586"/>
                        </a:cubicBezTo>
                        <a:cubicBezTo>
                          <a:pt x="343592" y="1435517"/>
                          <a:pt x="61594" y="1122819"/>
                          <a:pt x="0" y="713793"/>
                        </a:cubicBezTo>
                        <a:close/>
                      </a:path>
                      <a:path w="1471581" h="1427586" stroke="0" extrusionOk="0">
                        <a:moveTo>
                          <a:pt x="0" y="713793"/>
                        </a:moveTo>
                        <a:cubicBezTo>
                          <a:pt x="-22105" y="305941"/>
                          <a:pt x="272009" y="21549"/>
                          <a:pt x="735791" y="0"/>
                        </a:cubicBezTo>
                        <a:cubicBezTo>
                          <a:pt x="1230863" y="18675"/>
                          <a:pt x="1377085" y="322581"/>
                          <a:pt x="1471582" y="713793"/>
                        </a:cubicBezTo>
                        <a:cubicBezTo>
                          <a:pt x="1458682" y="1120608"/>
                          <a:pt x="1133085" y="1477732"/>
                          <a:pt x="735791" y="1427586"/>
                        </a:cubicBezTo>
                        <a:cubicBezTo>
                          <a:pt x="320697" y="1422811"/>
                          <a:pt x="12655" y="1114056"/>
                          <a:pt x="0" y="71379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20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rowser">
            <a:extLst>
              <a:ext uri="{FF2B5EF4-FFF2-40B4-BE49-F238E27FC236}">
                <a16:creationId xmlns:a16="http://schemas.microsoft.com/office/drawing/2014/main" id="{1BB49662-8583-44EB-B349-3BCBE1702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957" y="1141649"/>
            <a:ext cx="6224086" cy="45747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 prstMaterial="matte">
            <a:bevelT/>
          </a:sp3d>
        </p:spPr>
      </p:pic>
      <p:pic>
        <p:nvPicPr>
          <p:cNvPr id="4" name="server" descr="图片包含 游戏机, 盒子&#10;&#10;描述已自动生成" hidden="1">
            <a:extLst>
              <a:ext uri="{FF2B5EF4-FFF2-40B4-BE49-F238E27FC236}">
                <a16:creationId xmlns:a16="http://schemas.microsoft.com/office/drawing/2014/main" id="{3375C0BF-8FFF-4DBF-9141-5D94BF3C8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25" y="2155148"/>
            <a:ext cx="2460635" cy="29527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 prstMaterial="matte">
            <a:bevelT/>
          </a:sp3d>
        </p:spPr>
      </p:pic>
      <p:pic>
        <p:nvPicPr>
          <p:cNvPr id="13" name="magnifier">
            <a:extLst>
              <a:ext uri="{FF2B5EF4-FFF2-40B4-BE49-F238E27FC236}">
                <a16:creationId xmlns:a16="http://schemas.microsoft.com/office/drawing/2014/main" id="{2DF772C9-5BED-4FCE-91B4-A09DC11CB7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30" t="45859" r="66507" b="31224"/>
          <a:stretch>
            <a:fillRect/>
          </a:stretch>
        </p:blipFill>
        <p:spPr>
          <a:xfrm>
            <a:off x="3855374" y="3071665"/>
            <a:ext cx="1471582" cy="1427586"/>
          </a:xfrm>
          <a:custGeom>
            <a:avLst/>
            <a:gdLst>
              <a:gd name="connsiteX0" fmla="*/ 735791 w 1471582"/>
              <a:gd name="connsiteY0" fmla="*/ 0 h 1427586"/>
              <a:gd name="connsiteX1" fmla="*/ 1471582 w 1471582"/>
              <a:gd name="connsiteY1" fmla="*/ 713793 h 1427586"/>
              <a:gd name="connsiteX2" fmla="*/ 735791 w 1471582"/>
              <a:gd name="connsiteY2" fmla="*/ 1427586 h 1427586"/>
              <a:gd name="connsiteX3" fmla="*/ 0 w 1471582"/>
              <a:gd name="connsiteY3" fmla="*/ 713793 h 1427586"/>
              <a:gd name="connsiteX4" fmla="*/ 735791 w 1471582"/>
              <a:gd name="connsiteY4" fmla="*/ 0 h 142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1582" h="1427586">
                <a:moveTo>
                  <a:pt x="735791" y="0"/>
                </a:moveTo>
                <a:cubicBezTo>
                  <a:pt x="1142157" y="0"/>
                  <a:pt x="1471582" y="319576"/>
                  <a:pt x="1471582" y="713793"/>
                </a:cubicBezTo>
                <a:cubicBezTo>
                  <a:pt x="1471582" y="1108010"/>
                  <a:pt x="1142157" y="1427586"/>
                  <a:pt x="735791" y="1427586"/>
                </a:cubicBezTo>
                <a:cubicBezTo>
                  <a:pt x="329425" y="1427586"/>
                  <a:pt x="0" y="1108010"/>
                  <a:pt x="0" y="713793"/>
                </a:cubicBezTo>
                <a:cubicBezTo>
                  <a:pt x="0" y="319576"/>
                  <a:pt x="329425" y="0"/>
                  <a:pt x="735791" y="0"/>
                </a:cubicBezTo>
                <a:close/>
              </a:path>
            </a:pathLst>
          </a:cu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 prstMaterial="matte">
            <a:bevelT/>
          </a:sp3d>
        </p:spPr>
      </p:pic>
    </p:spTree>
    <p:extLst>
      <p:ext uri="{BB962C8B-B14F-4D97-AF65-F5344CB8AC3E}">
        <p14:creationId xmlns:p14="http://schemas.microsoft.com/office/powerpoint/2010/main" val="3710422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rowser">
            <a:extLst>
              <a:ext uri="{FF2B5EF4-FFF2-40B4-BE49-F238E27FC236}">
                <a16:creationId xmlns:a16="http://schemas.microsoft.com/office/drawing/2014/main" id="{1BB49662-8583-44EB-B349-3BCBE1702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957" y="1141649"/>
            <a:ext cx="6224086" cy="45747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 prstMaterial="matte">
            <a:bevelT/>
          </a:sp3d>
        </p:spPr>
      </p:pic>
      <p:pic>
        <p:nvPicPr>
          <p:cNvPr id="4" name="server" descr="图片包含 游戏机, 盒子&#10;&#10;描述已自动生成" hidden="1">
            <a:extLst>
              <a:ext uri="{FF2B5EF4-FFF2-40B4-BE49-F238E27FC236}">
                <a16:creationId xmlns:a16="http://schemas.microsoft.com/office/drawing/2014/main" id="{3375C0BF-8FFF-4DBF-9141-5D94BF3C8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25" y="2155148"/>
            <a:ext cx="2460635" cy="29527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 prstMaterial="matte">
            <a:bevelT/>
          </a:sp3d>
        </p:spPr>
      </p:pic>
      <p:pic>
        <p:nvPicPr>
          <p:cNvPr id="8" name="magnifier">
            <a:extLst>
              <a:ext uri="{FF2B5EF4-FFF2-40B4-BE49-F238E27FC236}">
                <a16:creationId xmlns:a16="http://schemas.microsoft.com/office/drawing/2014/main" id="{69DAC458-7CDB-42F3-A942-DA48453D74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921" t="50000" r="41717" b="27084"/>
          <a:stretch>
            <a:fillRect/>
          </a:stretch>
        </p:blipFill>
        <p:spPr>
          <a:xfrm>
            <a:off x="5360209" y="3429000"/>
            <a:ext cx="1471582" cy="1427586"/>
          </a:xfrm>
          <a:custGeom>
            <a:avLst/>
            <a:gdLst>
              <a:gd name="connsiteX0" fmla="*/ 735791 w 1471582"/>
              <a:gd name="connsiteY0" fmla="*/ 0 h 1427586"/>
              <a:gd name="connsiteX1" fmla="*/ 1471582 w 1471582"/>
              <a:gd name="connsiteY1" fmla="*/ 713793 h 1427586"/>
              <a:gd name="connsiteX2" fmla="*/ 735791 w 1471582"/>
              <a:gd name="connsiteY2" fmla="*/ 1427586 h 1427586"/>
              <a:gd name="connsiteX3" fmla="*/ 0 w 1471582"/>
              <a:gd name="connsiteY3" fmla="*/ 713793 h 1427586"/>
              <a:gd name="connsiteX4" fmla="*/ 735791 w 1471582"/>
              <a:gd name="connsiteY4" fmla="*/ 0 h 142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1582" h="1427586">
                <a:moveTo>
                  <a:pt x="735791" y="0"/>
                </a:moveTo>
                <a:cubicBezTo>
                  <a:pt x="1142157" y="0"/>
                  <a:pt x="1471582" y="319576"/>
                  <a:pt x="1471582" y="713793"/>
                </a:cubicBezTo>
                <a:cubicBezTo>
                  <a:pt x="1471582" y="1108010"/>
                  <a:pt x="1142157" y="1427586"/>
                  <a:pt x="735791" y="1427586"/>
                </a:cubicBezTo>
                <a:cubicBezTo>
                  <a:pt x="329425" y="1427586"/>
                  <a:pt x="0" y="1108010"/>
                  <a:pt x="0" y="713793"/>
                </a:cubicBezTo>
                <a:cubicBezTo>
                  <a:pt x="0" y="319576"/>
                  <a:pt x="329425" y="0"/>
                  <a:pt x="735791" y="0"/>
                </a:cubicBezTo>
                <a:close/>
              </a:path>
            </a:pathLst>
          </a:cu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 prstMaterial="matte">
            <a:bevelT/>
          </a:sp3d>
        </p:spPr>
      </p:pic>
    </p:spTree>
    <p:extLst>
      <p:ext uri="{BB962C8B-B14F-4D97-AF65-F5344CB8AC3E}">
        <p14:creationId xmlns:p14="http://schemas.microsoft.com/office/powerpoint/2010/main" val="3222502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rowser">
            <a:extLst>
              <a:ext uri="{FF2B5EF4-FFF2-40B4-BE49-F238E27FC236}">
                <a16:creationId xmlns:a16="http://schemas.microsoft.com/office/drawing/2014/main" id="{E8DFBBC6-7DD2-4794-B399-FB18F5B83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10" y="0"/>
            <a:ext cx="8475674" cy="62296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 prstMaterial="matte">
            <a:bevelT/>
          </a:sp3d>
        </p:spPr>
      </p:pic>
      <p:pic>
        <p:nvPicPr>
          <p:cNvPr id="4" name="server" descr="图片包含 游戏机, 盒子&#10;&#10;描述已自动生成" hidden="1">
            <a:extLst>
              <a:ext uri="{FF2B5EF4-FFF2-40B4-BE49-F238E27FC236}">
                <a16:creationId xmlns:a16="http://schemas.microsoft.com/office/drawing/2014/main" id="{3375C0BF-8FFF-4DBF-9141-5D94BF3C8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25" y="2155148"/>
            <a:ext cx="2460635" cy="29527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 prstMaterial="matte">
            <a:bevelT/>
          </a:sp3d>
        </p:spPr>
      </p:pic>
      <p:sp>
        <p:nvSpPr>
          <p:cNvPr id="9" name="servlet">
            <a:extLst>
              <a:ext uri="{FF2B5EF4-FFF2-40B4-BE49-F238E27FC236}">
                <a16:creationId xmlns:a16="http://schemas.microsoft.com/office/drawing/2014/main" id="{41698CAC-C40F-4E40-A4ED-FE552A368AEA}"/>
              </a:ext>
            </a:extLst>
          </p:cNvPr>
          <p:cNvSpPr>
            <a:spLocks noChangeAspect="1"/>
          </p:cNvSpPr>
          <p:nvPr/>
        </p:nvSpPr>
        <p:spPr>
          <a:xfrm>
            <a:off x="-278295" y="0"/>
            <a:ext cx="12192001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898691" y="1687597"/>
                </a:moveTo>
                <a:cubicBezTo>
                  <a:pt x="8985787" y="1687597"/>
                  <a:pt x="9050697" y="1715327"/>
                  <a:pt x="9093423" y="1770789"/>
                </a:cubicBezTo>
                <a:cubicBezTo>
                  <a:pt x="9136150" y="1826251"/>
                  <a:pt x="9161621" y="1909854"/>
                  <a:pt x="9169837" y="2021599"/>
                </a:cubicBezTo>
                <a:lnTo>
                  <a:pt x="8620149" y="2021599"/>
                </a:lnTo>
                <a:cubicBezTo>
                  <a:pt x="8624259" y="1917249"/>
                  <a:pt x="8650961" y="1835494"/>
                  <a:pt x="8700261" y="1776335"/>
                </a:cubicBezTo>
                <a:cubicBezTo>
                  <a:pt x="8749561" y="1717176"/>
                  <a:pt x="8815705" y="1687597"/>
                  <a:pt x="8898691" y="1687597"/>
                </a:cubicBezTo>
                <a:close/>
                <a:moveTo>
                  <a:pt x="4688642" y="1687597"/>
                </a:moveTo>
                <a:cubicBezTo>
                  <a:pt x="4775737" y="1687597"/>
                  <a:pt x="4840648" y="1715327"/>
                  <a:pt x="4883374" y="1770789"/>
                </a:cubicBezTo>
                <a:cubicBezTo>
                  <a:pt x="4926100" y="1826251"/>
                  <a:pt x="4951571" y="1909854"/>
                  <a:pt x="4959788" y="2021599"/>
                </a:cubicBezTo>
                <a:lnTo>
                  <a:pt x="4410101" y="2021599"/>
                </a:lnTo>
                <a:cubicBezTo>
                  <a:pt x="4414209" y="1917249"/>
                  <a:pt x="4440913" y="1835494"/>
                  <a:pt x="4490212" y="1776335"/>
                </a:cubicBezTo>
                <a:cubicBezTo>
                  <a:pt x="4539511" y="1717176"/>
                  <a:pt x="4605655" y="1687597"/>
                  <a:pt x="4688642" y="1687597"/>
                </a:cubicBezTo>
                <a:close/>
                <a:moveTo>
                  <a:pt x="6281089" y="1517514"/>
                </a:moveTo>
                <a:lnTo>
                  <a:pt x="6745735" y="2780809"/>
                </a:lnTo>
                <a:lnTo>
                  <a:pt x="7083435" y="2780809"/>
                </a:lnTo>
                <a:lnTo>
                  <a:pt x="7560406" y="1517514"/>
                </a:lnTo>
                <a:lnTo>
                  <a:pt x="7262145" y="1517514"/>
                </a:lnTo>
                <a:lnTo>
                  <a:pt x="7009486" y="2265631"/>
                </a:lnTo>
                <a:cubicBezTo>
                  <a:pt x="6983193" y="2342867"/>
                  <a:pt x="6962857" y="2404080"/>
                  <a:pt x="6948478" y="2449271"/>
                </a:cubicBezTo>
                <a:cubicBezTo>
                  <a:pt x="6934099" y="2494462"/>
                  <a:pt x="6923212" y="2531026"/>
                  <a:pt x="6915817" y="2558962"/>
                </a:cubicBezTo>
                <a:cubicBezTo>
                  <a:pt x="6906779" y="2524453"/>
                  <a:pt x="6878021" y="2427497"/>
                  <a:pt x="6829544" y="2268096"/>
                </a:cubicBezTo>
                <a:lnTo>
                  <a:pt x="6581814" y="1517514"/>
                </a:lnTo>
                <a:close/>
                <a:moveTo>
                  <a:pt x="8908551" y="1491632"/>
                </a:moveTo>
                <a:cubicBezTo>
                  <a:pt x="8726965" y="1491632"/>
                  <a:pt x="8583587" y="1546888"/>
                  <a:pt x="8478414" y="1657401"/>
                </a:cubicBezTo>
                <a:cubicBezTo>
                  <a:pt x="8373243" y="1767913"/>
                  <a:pt x="8320656" y="1929163"/>
                  <a:pt x="8320656" y="2141150"/>
                </a:cubicBezTo>
                <a:cubicBezTo>
                  <a:pt x="8320656" y="2351494"/>
                  <a:pt x="8370778" y="2514798"/>
                  <a:pt x="8471019" y="2631062"/>
                </a:cubicBezTo>
                <a:cubicBezTo>
                  <a:pt x="8571262" y="2747326"/>
                  <a:pt x="8713818" y="2805458"/>
                  <a:pt x="8898691" y="2805458"/>
                </a:cubicBezTo>
                <a:cubicBezTo>
                  <a:pt x="8987429" y="2805458"/>
                  <a:pt x="9064050" y="2795393"/>
                  <a:pt x="9128549" y="2775262"/>
                </a:cubicBezTo>
                <a:cubicBezTo>
                  <a:pt x="9193049" y="2755132"/>
                  <a:pt x="9249539" y="2724936"/>
                  <a:pt x="9298015" y="2684675"/>
                </a:cubicBezTo>
                <a:cubicBezTo>
                  <a:pt x="9346493" y="2644414"/>
                  <a:pt x="9394971" y="2585255"/>
                  <a:pt x="9443448" y="2507198"/>
                </a:cubicBezTo>
                <a:lnTo>
                  <a:pt x="9220369" y="2399972"/>
                </a:lnTo>
                <a:cubicBezTo>
                  <a:pt x="9180929" y="2473921"/>
                  <a:pt x="9136767" y="2526506"/>
                  <a:pt x="9087877" y="2557729"/>
                </a:cubicBezTo>
                <a:cubicBezTo>
                  <a:pt x="9038989" y="2588952"/>
                  <a:pt x="8983322" y="2604564"/>
                  <a:pt x="8920875" y="2604564"/>
                </a:cubicBezTo>
                <a:cubicBezTo>
                  <a:pt x="8828851" y="2604564"/>
                  <a:pt x="8756339" y="2569849"/>
                  <a:pt x="8703342" y="2500419"/>
                </a:cubicBezTo>
                <a:cubicBezTo>
                  <a:pt x="8650345" y="2430989"/>
                  <a:pt x="8621793" y="2331774"/>
                  <a:pt x="8617685" y="2202774"/>
                </a:cubicBezTo>
                <a:lnTo>
                  <a:pt x="9464401" y="2202774"/>
                </a:lnTo>
                <a:lnTo>
                  <a:pt x="9464401" y="2168265"/>
                </a:lnTo>
                <a:cubicBezTo>
                  <a:pt x="9464401" y="1952991"/>
                  <a:pt x="9416745" y="1786401"/>
                  <a:pt x="9321433" y="1668493"/>
                </a:cubicBezTo>
                <a:cubicBezTo>
                  <a:pt x="9226121" y="1550585"/>
                  <a:pt x="9088493" y="1491632"/>
                  <a:pt x="8908551" y="1491632"/>
                </a:cubicBezTo>
                <a:close/>
                <a:moveTo>
                  <a:pt x="6151217" y="1491632"/>
                </a:moveTo>
                <a:cubicBezTo>
                  <a:pt x="6066588" y="1491632"/>
                  <a:pt x="5998390" y="1514433"/>
                  <a:pt x="5946625" y="1560035"/>
                </a:cubicBezTo>
                <a:cubicBezTo>
                  <a:pt x="5894861" y="1605636"/>
                  <a:pt x="5849259" y="1686775"/>
                  <a:pt x="5809820" y="1803450"/>
                </a:cubicBezTo>
                <a:lnTo>
                  <a:pt x="5804890" y="1803450"/>
                </a:lnTo>
                <a:cubicBezTo>
                  <a:pt x="5804890" y="1711424"/>
                  <a:pt x="5800782" y="1616112"/>
                  <a:pt x="5792565" y="1517514"/>
                </a:cubicBezTo>
                <a:lnTo>
                  <a:pt x="5522651" y="1517514"/>
                </a:lnTo>
                <a:cubicBezTo>
                  <a:pt x="5528403" y="1592284"/>
                  <a:pt x="5531278" y="1696224"/>
                  <a:pt x="5531278" y="1829332"/>
                </a:cubicBezTo>
                <a:lnTo>
                  <a:pt x="5531278" y="2780809"/>
                </a:lnTo>
                <a:lnTo>
                  <a:pt x="5814750" y="2780809"/>
                </a:lnTo>
                <a:lnTo>
                  <a:pt x="5814750" y="2175660"/>
                </a:lnTo>
                <a:cubicBezTo>
                  <a:pt x="5814750" y="2038443"/>
                  <a:pt x="5842275" y="1929369"/>
                  <a:pt x="5897326" y="1848436"/>
                </a:cubicBezTo>
                <a:cubicBezTo>
                  <a:pt x="5952377" y="1767502"/>
                  <a:pt x="6025916" y="1727036"/>
                  <a:pt x="6117940" y="1727036"/>
                </a:cubicBezTo>
                <a:cubicBezTo>
                  <a:pt x="6162310" y="1727036"/>
                  <a:pt x="6205446" y="1731555"/>
                  <a:pt x="6247351" y="1740593"/>
                </a:cubicBezTo>
                <a:lnTo>
                  <a:pt x="6247351" y="1507654"/>
                </a:lnTo>
                <a:cubicBezTo>
                  <a:pt x="6221880" y="1496972"/>
                  <a:pt x="6189836" y="1491632"/>
                  <a:pt x="6151217" y="1491632"/>
                </a:cubicBezTo>
                <a:close/>
                <a:moveTo>
                  <a:pt x="4698502" y="1491632"/>
                </a:moveTo>
                <a:cubicBezTo>
                  <a:pt x="4516916" y="1491632"/>
                  <a:pt x="4373538" y="1546888"/>
                  <a:pt x="4268366" y="1657401"/>
                </a:cubicBezTo>
                <a:cubicBezTo>
                  <a:pt x="4163194" y="1767913"/>
                  <a:pt x="4110608" y="1929163"/>
                  <a:pt x="4110608" y="2141150"/>
                </a:cubicBezTo>
                <a:cubicBezTo>
                  <a:pt x="4110608" y="2351494"/>
                  <a:pt x="4160728" y="2514798"/>
                  <a:pt x="4260970" y="2631062"/>
                </a:cubicBezTo>
                <a:cubicBezTo>
                  <a:pt x="4361213" y="2747326"/>
                  <a:pt x="4503769" y="2805458"/>
                  <a:pt x="4688642" y="2805458"/>
                </a:cubicBezTo>
                <a:cubicBezTo>
                  <a:pt x="4777381" y="2805458"/>
                  <a:pt x="4854000" y="2795393"/>
                  <a:pt x="4918500" y="2775262"/>
                </a:cubicBezTo>
                <a:cubicBezTo>
                  <a:pt x="4983000" y="2755132"/>
                  <a:pt x="5039489" y="2724936"/>
                  <a:pt x="5087966" y="2684675"/>
                </a:cubicBezTo>
                <a:cubicBezTo>
                  <a:pt x="5136444" y="2644414"/>
                  <a:pt x="5184922" y="2585255"/>
                  <a:pt x="5233399" y="2507198"/>
                </a:cubicBezTo>
                <a:lnTo>
                  <a:pt x="5010320" y="2399972"/>
                </a:lnTo>
                <a:cubicBezTo>
                  <a:pt x="4970880" y="2473921"/>
                  <a:pt x="4926717" y="2526506"/>
                  <a:pt x="4877828" y="2557729"/>
                </a:cubicBezTo>
                <a:cubicBezTo>
                  <a:pt x="4828939" y="2588952"/>
                  <a:pt x="4773272" y="2604564"/>
                  <a:pt x="4710827" y="2604564"/>
                </a:cubicBezTo>
                <a:cubicBezTo>
                  <a:pt x="4618801" y="2604564"/>
                  <a:pt x="4546290" y="2569849"/>
                  <a:pt x="4493293" y="2500419"/>
                </a:cubicBezTo>
                <a:cubicBezTo>
                  <a:pt x="4440297" y="2430989"/>
                  <a:pt x="4411744" y="2331774"/>
                  <a:pt x="4407636" y="2202774"/>
                </a:cubicBezTo>
                <a:lnTo>
                  <a:pt x="5254351" y="2202774"/>
                </a:lnTo>
                <a:lnTo>
                  <a:pt x="5254351" y="2168265"/>
                </a:lnTo>
                <a:cubicBezTo>
                  <a:pt x="5254351" y="1952991"/>
                  <a:pt x="5206695" y="1786401"/>
                  <a:pt x="5111383" y="1668493"/>
                </a:cubicBezTo>
                <a:cubicBezTo>
                  <a:pt x="5016072" y="1550585"/>
                  <a:pt x="4878444" y="1491632"/>
                  <a:pt x="4698502" y="1491632"/>
                </a:cubicBezTo>
                <a:close/>
                <a:moveTo>
                  <a:pt x="9891691" y="1211858"/>
                </a:moveTo>
                <a:lnTo>
                  <a:pt x="9801720" y="1517514"/>
                </a:lnTo>
                <a:lnTo>
                  <a:pt x="9611917" y="1517514"/>
                </a:lnTo>
                <a:lnTo>
                  <a:pt x="9611917" y="1723339"/>
                </a:lnTo>
                <a:lnTo>
                  <a:pt x="9798023" y="1723339"/>
                </a:lnTo>
                <a:lnTo>
                  <a:pt x="9798023" y="2476386"/>
                </a:lnTo>
                <a:cubicBezTo>
                  <a:pt x="9798023" y="2581558"/>
                  <a:pt x="9826575" y="2662285"/>
                  <a:pt x="9883680" y="2718568"/>
                </a:cubicBezTo>
                <a:cubicBezTo>
                  <a:pt x="9940785" y="2774852"/>
                  <a:pt x="10018637" y="2802994"/>
                  <a:pt x="10117235" y="2802994"/>
                </a:cubicBezTo>
                <a:cubicBezTo>
                  <a:pt x="10212547" y="2802994"/>
                  <a:pt x="10307038" y="2790669"/>
                  <a:pt x="10400707" y="2766019"/>
                </a:cubicBezTo>
                <a:lnTo>
                  <a:pt x="10400707" y="2576217"/>
                </a:lnTo>
                <a:cubicBezTo>
                  <a:pt x="10343191" y="2586898"/>
                  <a:pt x="10289372" y="2592239"/>
                  <a:pt x="10239251" y="2592239"/>
                </a:cubicBezTo>
                <a:cubicBezTo>
                  <a:pt x="10133258" y="2592239"/>
                  <a:pt x="10080261" y="2529793"/>
                  <a:pt x="10080261" y="2404901"/>
                </a:cubicBezTo>
                <a:lnTo>
                  <a:pt x="10080261" y="1723339"/>
                </a:lnTo>
                <a:lnTo>
                  <a:pt x="10384685" y="1723339"/>
                </a:lnTo>
                <a:lnTo>
                  <a:pt x="10384685" y="1517514"/>
                </a:lnTo>
                <a:lnTo>
                  <a:pt x="10080261" y="1517514"/>
                </a:lnTo>
                <a:lnTo>
                  <a:pt x="10080261" y="1211858"/>
                </a:lnTo>
                <a:close/>
                <a:moveTo>
                  <a:pt x="3307182" y="1018358"/>
                </a:moveTo>
                <a:cubicBezTo>
                  <a:pt x="3134635" y="1018358"/>
                  <a:pt x="2999883" y="1059030"/>
                  <a:pt x="2902927" y="1140374"/>
                </a:cubicBezTo>
                <a:cubicBezTo>
                  <a:pt x="2805972" y="1221718"/>
                  <a:pt x="2757495" y="1335106"/>
                  <a:pt x="2757495" y="1480539"/>
                </a:cubicBezTo>
                <a:cubicBezTo>
                  <a:pt x="2757495" y="1575030"/>
                  <a:pt x="2773722" y="1653908"/>
                  <a:pt x="2806178" y="1717176"/>
                </a:cubicBezTo>
                <a:cubicBezTo>
                  <a:pt x="2838633" y="1780443"/>
                  <a:pt x="2885057" y="1833029"/>
                  <a:pt x="2945448" y="1874934"/>
                </a:cubicBezTo>
                <a:cubicBezTo>
                  <a:pt x="3005840" y="1916838"/>
                  <a:pt x="3103412" y="1957099"/>
                  <a:pt x="3238163" y="1995717"/>
                </a:cubicBezTo>
                <a:cubicBezTo>
                  <a:pt x="3294036" y="2012150"/>
                  <a:pt x="3346416" y="2027967"/>
                  <a:pt x="3395305" y="2043168"/>
                </a:cubicBezTo>
                <a:cubicBezTo>
                  <a:pt x="3444193" y="2058368"/>
                  <a:pt x="3486714" y="2077061"/>
                  <a:pt x="3522867" y="2099246"/>
                </a:cubicBezTo>
                <a:cubicBezTo>
                  <a:pt x="3559019" y="2121430"/>
                  <a:pt x="3587366" y="2148956"/>
                  <a:pt x="3607908" y="2181822"/>
                </a:cubicBezTo>
                <a:cubicBezTo>
                  <a:pt x="3628449" y="2214688"/>
                  <a:pt x="3638720" y="2257004"/>
                  <a:pt x="3638720" y="2308768"/>
                </a:cubicBezTo>
                <a:cubicBezTo>
                  <a:pt x="3638720" y="2488711"/>
                  <a:pt x="3534370" y="2578682"/>
                  <a:pt x="3325669" y="2578682"/>
                </a:cubicBezTo>
                <a:cubicBezTo>
                  <a:pt x="3134224" y="2578682"/>
                  <a:pt x="3018370" y="2484602"/>
                  <a:pt x="2978109" y="2296443"/>
                </a:cubicBezTo>
                <a:lnTo>
                  <a:pt x="2699568" y="2344510"/>
                </a:lnTo>
                <a:cubicBezTo>
                  <a:pt x="2729969" y="2498981"/>
                  <a:pt x="2795496" y="2614424"/>
                  <a:pt x="2896149" y="2690838"/>
                </a:cubicBezTo>
                <a:cubicBezTo>
                  <a:pt x="2996802" y="2767252"/>
                  <a:pt x="3135045" y="2805458"/>
                  <a:pt x="3310880" y="2805458"/>
                </a:cubicBezTo>
                <a:cubicBezTo>
                  <a:pt x="3510542" y="2805458"/>
                  <a:pt x="3663164" y="2761295"/>
                  <a:pt x="3768747" y="2672967"/>
                </a:cubicBezTo>
                <a:cubicBezTo>
                  <a:pt x="3874330" y="2584638"/>
                  <a:pt x="3927121" y="2457487"/>
                  <a:pt x="3927121" y="2291513"/>
                </a:cubicBezTo>
                <a:cubicBezTo>
                  <a:pt x="3927121" y="2224137"/>
                  <a:pt x="3918494" y="2164978"/>
                  <a:pt x="3901239" y="2114036"/>
                </a:cubicBezTo>
                <a:cubicBezTo>
                  <a:pt x="3883984" y="2063093"/>
                  <a:pt x="3858513" y="2018313"/>
                  <a:pt x="3824825" y="1979695"/>
                </a:cubicBezTo>
                <a:cubicBezTo>
                  <a:pt x="3791137" y="1941077"/>
                  <a:pt x="3745535" y="1905951"/>
                  <a:pt x="3688019" y="1874318"/>
                </a:cubicBezTo>
                <a:cubicBezTo>
                  <a:pt x="3630503" y="1842684"/>
                  <a:pt x="3534370" y="1805915"/>
                  <a:pt x="3399618" y="1764010"/>
                </a:cubicBezTo>
                <a:cubicBezTo>
                  <a:pt x="3284587" y="1728679"/>
                  <a:pt x="3206940" y="1699099"/>
                  <a:pt x="3166679" y="1675272"/>
                </a:cubicBezTo>
                <a:cubicBezTo>
                  <a:pt x="3126418" y="1651444"/>
                  <a:pt x="3096222" y="1623302"/>
                  <a:pt x="3076092" y="1590847"/>
                </a:cubicBezTo>
                <a:cubicBezTo>
                  <a:pt x="3055961" y="1558391"/>
                  <a:pt x="3045896" y="1517103"/>
                  <a:pt x="3045896" y="1466982"/>
                </a:cubicBezTo>
                <a:cubicBezTo>
                  <a:pt x="3045896" y="1394676"/>
                  <a:pt x="3068286" y="1338188"/>
                  <a:pt x="3113066" y="1297516"/>
                </a:cubicBezTo>
                <a:cubicBezTo>
                  <a:pt x="3157846" y="1256844"/>
                  <a:pt x="3221730" y="1236508"/>
                  <a:pt x="3304717" y="1236508"/>
                </a:cubicBezTo>
                <a:cubicBezTo>
                  <a:pt x="3465762" y="1236508"/>
                  <a:pt x="3564771" y="1315798"/>
                  <a:pt x="3601745" y="1474377"/>
                </a:cubicBezTo>
                <a:lnTo>
                  <a:pt x="3883984" y="1423845"/>
                </a:lnTo>
                <a:cubicBezTo>
                  <a:pt x="3848653" y="1284164"/>
                  <a:pt x="3784769" y="1181662"/>
                  <a:pt x="3692333" y="1116341"/>
                </a:cubicBezTo>
                <a:cubicBezTo>
                  <a:pt x="3599897" y="1051019"/>
                  <a:pt x="3471513" y="1018358"/>
                  <a:pt x="3307182" y="1018358"/>
                </a:cubicBezTo>
                <a:close/>
                <a:moveTo>
                  <a:pt x="7743543" y="988779"/>
                </a:moveTo>
                <a:lnTo>
                  <a:pt x="7743543" y="2780809"/>
                </a:lnTo>
                <a:lnTo>
                  <a:pt x="8027014" y="2780809"/>
                </a:lnTo>
                <a:lnTo>
                  <a:pt x="8027014" y="98877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175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rowser">
            <a:extLst>
              <a:ext uri="{FF2B5EF4-FFF2-40B4-BE49-F238E27FC236}">
                <a16:creationId xmlns:a16="http://schemas.microsoft.com/office/drawing/2014/main" id="{E8DFBBC6-7DD2-4794-B399-FB18F5B83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9364"/>
            <a:ext cx="4516016" cy="331927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perspectiveFront">
              <a:rot lat="0" lon="3900000" rev="0"/>
            </a:camera>
            <a:lightRig rig="threePt" dir="t"/>
          </a:scene3d>
          <a:sp3d prstMaterial="matte">
            <a:bevelT/>
          </a:sp3d>
        </p:spPr>
      </p:pic>
      <p:pic>
        <p:nvPicPr>
          <p:cNvPr id="3" name="图片 2" descr="图片包含 游戏机, 盒子&#10;&#10;描述已自动生成">
            <a:extLst>
              <a:ext uri="{FF2B5EF4-FFF2-40B4-BE49-F238E27FC236}">
                <a16:creationId xmlns:a16="http://schemas.microsoft.com/office/drawing/2014/main" id="{15D9C332-C045-4969-8A72-218DAD83F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57" y="1952619"/>
            <a:ext cx="2460635" cy="29527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 prstMaterial="matte">
            <a:bevelT/>
          </a:sp3d>
        </p:spPr>
      </p:pic>
    </p:spTree>
    <p:extLst>
      <p:ext uri="{BB962C8B-B14F-4D97-AF65-F5344CB8AC3E}">
        <p14:creationId xmlns:p14="http://schemas.microsoft.com/office/powerpoint/2010/main" val="239642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代 若蕾</dc:creator>
  <cp:lastModifiedBy>代 若蕾</cp:lastModifiedBy>
  <cp:revision>23</cp:revision>
  <dcterms:created xsi:type="dcterms:W3CDTF">2020-01-08T07:40:29Z</dcterms:created>
  <dcterms:modified xsi:type="dcterms:W3CDTF">2020-01-14T16:24:52Z</dcterms:modified>
</cp:coreProperties>
</file>