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0" t="9583" r="5789" b="4444"/>
          <a:stretch/>
        </p:blipFill>
        <p:spPr>
          <a:xfrm>
            <a:off x="0" y="0"/>
            <a:ext cx="9156700" cy="6858000"/>
          </a:xfr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287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0" t="9583" r="5789" b="4444"/>
          <a:stretch>
            <a:fillRect/>
          </a:stretch>
        </p:blipFill>
        <p:spPr>
          <a:xfrm>
            <a:off x="0" y="0"/>
            <a:ext cx="9156700" cy="6858000"/>
          </a:xfr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67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0" t="9583" r="5789" b="4444"/>
          <a:stretch>
            <a:fillRect/>
          </a:stretch>
        </p:blipFill>
        <p:spPr>
          <a:xfrm>
            <a:off x="0" y="0"/>
            <a:ext cx="9156700" cy="6858000"/>
          </a:xfr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67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0" t="9583" r="5789" b="4444"/>
          <a:stretch>
            <a:fillRect/>
          </a:stretch>
        </p:blipFill>
        <p:spPr>
          <a:xfrm>
            <a:off x="0" y="0"/>
            <a:ext cx="9156700" cy="6858000"/>
          </a:xfr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67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0" t="9583" r="5789" b="4444"/>
          <a:stretch>
            <a:fillRect/>
          </a:stretch>
        </p:blipFill>
        <p:spPr>
          <a:xfrm>
            <a:off x="0" y="0"/>
            <a:ext cx="9156700" cy="6858000"/>
          </a:xfr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67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0" t="9583" r="5789" b="4444"/>
          <a:stretch>
            <a:fillRect/>
          </a:stretch>
        </p:blipFill>
        <p:spPr>
          <a:xfrm>
            <a:off x="0" y="0"/>
            <a:ext cx="9156700" cy="6858000"/>
          </a:xfr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67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0" t="9583" r="5789" b="4444"/>
          <a:stretch>
            <a:fillRect/>
          </a:stretch>
        </p:blipFill>
        <p:spPr>
          <a:xfrm>
            <a:off x="0" y="0"/>
            <a:ext cx="9156700" cy="6858000"/>
          </a:xfr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67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0" t="9583" r="5789" b="4444"/>
          <a:stretch>
            <a:fillRect/>
          </a:stretch>
        </p:blipFill>
        <p:spPr>
          <a:xfrm>
            <a:off x="0" y="0"/>
            <a:ext cx="9156700" cy="6858000"/>
          </a:xfr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67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0" t="9583" r="5789" b="4444"/>
          <a:stretch>
            <a:fillRect/>
          </a:stretch>
        </p:blipFill>
        <p:spPr>
          <a:xfrm>
            <a:off x="0" y="0"/>
            <a:ext cx="9156700" cy="6858000"/>
          </a:xfr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67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0" t="9583" r="5789" b="4444"/>
          <a:stretch>
            <a:fillRect/>
          </a:stretch>
        </p:blipFill>
        <p:spPr>
          <a:xfrm>
            <a:off x="0" y="0"/>
            <a:ext cx="9156700" cy="6858000"/>
          </a:xfr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67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0" t="9583" r="5789" b="4444"/>
          <a:stretch>
            <a:fillRect/>
          </a:stretch>
        </p:blipFill>
        <p:spPr>
          <a:xfrm>
            <a:off x="0" y="0"/>
            <a:ext cx="9156700" cy="6858000"/>
          </a:xfr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67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Zhao</dc:creator>
  <cp:lastModifiedBy>Hao Zhao</cp:lastModifiedBy>
  <cp:revision>3</cp:revision>
  <dcterms:created xsi:type="dcterms:W3CDTF">2006-08-16T00:00:00Z</dcterms:created>
  <dcterms:modified xsi:type="dcterms:W3CDTF">2016-02-18T13:46:54Z</dcterms:modified>
</cp:coreProperties>
</file>