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6" r:id="rId9"/>
    <p:sldId id="263" r:id="rId10"/>
    <p:sldId id="268" r:id="rId11"/>
    <p:sldId id="269" r:id="rId12"/>
    <p:sldId id="267" r:id="rId13"/>
    <p:sldId id="27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1"/>
    <p:restoredTop sz="94629"/>
  </p:normalViewPr>
  <p:slideViewPr>
    <p:cSldViewPr snapToGrid="0" snapToObjects="1">
      <p:cViewPr>
        <p:scale>
          <a:sx n="89" d="100"/>
          <a:sy n="89" d="100"/>
        </p:scale>
        <p:origin x="15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69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0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7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4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12/6/18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7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7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haiku.somebullshit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86F4C-519B-3949-8361-177004A34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Haiku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22AAED4-4386-2742-9317-8A16C9250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LIGN 167 Final Project</a:t>
            </a:r>
          </a:p>
          <a:p>
            <a:r>
              <a:rPr lang="en-US" dirty="0" err="1"/>
              <a:t>Mengyi</a:t>
            </a:r>
            <a:r>
              <a:rPr lang="en-US" dirty="0"/>
              <a:t> Liu, </a:t>
            </a:r>
            <a:r>
              <a:rPr lang="en-US" dirty="0" err="1"/>
              <a:t>Kangxian</a:t>
            </a:r>
            <a:r>
              <a:rPr lang="en-US" dirty="0"/>
              <a:t> </a:t>
            </a:r>
            <a:r>
              <a:rPr lang="en-US" dirty="0" err="1"/>
              <a:t>Xie</a:t>
            </a:r>
            <a:r>
              <a:rPr lang="en-US" dirty="0"/>
              <a:t>, Haozhe An</a:t>
            </a:r>
          </a:p>
        </p:txBody>
      </p:sp>
    </p:spTree>
    <p:extLst>
      <p:ext uri="{BB962C8B-B14F-4D97-AF65-F5344CB8AC3E}">
        <p14:creationId xmlns:p14="http://schemas.microsoft.com/office/powerpoint/2010/main" val="794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7" y="484632"/>
            <a:ext cx="10688765" cy="1609344"/>
          </a:xfrm>
        </p:spPr>
        <p:txBody>
          <a:bodyPr/>
          <a:lstStyle/>
          <a:p>
            <a:r>
              <a:rPr lang="en-US" dirty="0" smtClean="0"/>
              <a:t>OUR GENERATOR TELLS HORROR STORIES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was raining yesterday </a:t>
            </a:r>
            <a:r>
              <a:rPr lang="en-US" sz="2800" b="1" dirty="0"/>
              <a:t>and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didnt</a:t>
            </a:r>
            <a:r>
              <a:rPr lang="en-US" sz="2800" dirty="0"/>
              <a:t> know what to do with the </a:t>
            </a:r>
            <a:r>
              <a:rPr lang="en-US" sz="2800" b="1" dirty="0"/>
              <a:t>blood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341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CURSES SOMETIMES TOO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my flight takes off </a:t>
            </a:r>
            <a:r>
              <a:rPr lang="en-US" sz="2800" b="1" dirty="0"/>
              <a:t>tomorrow</a:t>
            </a:r>
            <a:r>
              <a:rPr lang="en-US" sz="2800" dirty="0"/>
              <a:t> to get the fuck out of here </a:t>
            </a:r>
            <a:r>
              <a:rPr lang="en-US" sz="2800" b="1" dirty="0"/>
              <a:t>motto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177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it is a good </a:t>
            </a:r>
            <a:r>
              <a:rPr lang="en-US" sz="2800" b="1" dirty="0"/>
              <a:t>time</a:t>
            </a:r>
            <a:r>
              <a:rPr lang="en-US" sz="2800" dirty="0"/>
              <a:t> to remind someone to later find out </a:t>
            </a:r>
            <a:r>
              <a:rPr lang="en-US" sz="2800" dirty="0" smtClean="0"/>
              <a:t>their </a:t>
            </a:r>
            <a:r>
              <a:rPr lang="en-US" sz="2800" b="1" dirty="0" smtClean="0"/>
              <a:t>thyme</a:t>
            </a:r>
          </a:p>
          <a:p>
            <a:r>
              <a:rPr lang="en-US" sz="2800" dirty="0"/>
              <a:t>my phone is ringing </a:t>
            </a:r>
            <a:r>
              <a:rPr lang="en-US" sz="2800" b="1" dirty="0"/>
              <a:t>now</a:t>
            </a:r>
            <a:r>
              <a:rPr lang="en-US" sz="2800" dirty="0"/>
              <a:t> and then </a:t>
            </a:r>
            <a:r>
              <a:rPr lang="en-US" sz="2800" dirty="0" err="1"/>
              <a:t>i</a:t>
            </a:r>
            <a:r>
              <a:rPr lang="en-US" sz="2800" dirty="0"/>
              <a:t> can see the other stuff like </a:t>
            </a:r>
            <a:r>
              <a:rPr lang="en-US" sz="2800" b="1" dirty="0" smtClean="0"/>
              <a:t>plow</a:t>
            </a:r>
          </a:p>
          <a:p>
            <a:r>
              <a:rPr lang="en-US" sz="2800" dirty="0"/>
              <a:t>we shall leave as </a:t>
            </a:r>
            <a:r>
              <a:rPr lang="en-US" sz="2800" b="1" dirty="0"/>
              <a:t>soon</a:t>
            </a:r>
            <a:r>
              <a:rPr lang="en-US" sz="2800" dirty="0"/>
              <a:t> as </a:t>
            </a:r>
            <a:r>
              <a:rPr lang="en-US" sz="2800" dirty="0" err="1"/>
              <a:t>i</a:t>
            </a:r>
            <a:r>
              <a:rPr lang="en-US" sz="2800" dirty="0"/>
              <a:t> get out of the house and whispers to </a:t>
            </a:r>
            <a:r>
              <a:rPr lang="en-US" sz="2800" b="1" dirty="0" smtClean="0"/>
              <a:t>room</a:t>
            </a:r>
          </a:p>
          <a:p>
            <a:r>
              <a:rPr lang="en-US" sz="2800" dirty="0" smtClean="0"/>
              <a:t>I am dying now </a:t>
            </a:r>
            <a:r>
              <a:rPr lang="en-US" sz="2800" b="1" dirty="0" smtClean="0"/>
              <a:t>but</a:t>
            </a:r>
            <a:r>
              <a:rPr lang="en-US" sz="2800" dirty="0" smtClean="0"/>
              <a:t> I must have been drunk in my friends house </a:t>
            </a:r>
            <a:r>
              <a:rPr lang="en-US" sz="2800" b="1" dirty="0" smtClean="0"/>
              <a:t>pub</a:t>
            </a:r>
            <a:endParaRPr lang="en-US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Right now most of the generated Haikus </a:t>
            </a:r>
            <a:r>
              <a:rPr lang="en-US" altLang="zh-CN" sz="2800" dirty="0" smtClean="0"/>
              <a:t>have 17 syllables and the last word rhymes well with the fifth word in user’s input, however:</a:t>
            </a:r>
          </a:p>
          <a:p>
            <a:pPr lvl="1"/>
            <a:r>
              <a:rPr lang="en-US" sz="2600" dirty="0" smtClean="0"/>
              <a:t>some of the haikus cannot be separated into 5,7,5 syllables per line (e.g. due to the syllables of words, a haiku can only be separated into 6,6,5 syllables for example)</a:t>
            </a:r>
          </a:p>
          <a:p>
            <a:pPr lvl="1"/>
            <a:r>
              <a:rPr lang="en-US" sz="2600" dirty="0" smtClean="0"/>
              <a:t>some haikus do not make much sense to human even if the grammar is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95314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C79789-E2FC-B74A-A95C-BC228E34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E3C81F-B76F-B542-845A-63026692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poetry form originated in Japan in the sixteenth century. </a:t>
            </a:r>
          </a:p>
          <a:p>
            <a:r>
              <a:rPr lang="en-US" sz="2800" dirty="0"/>
              <a:t>It’s a short poem consisting of three lines of </a:t>
            </a:r>
            <a:r>
              <a:rPr lang="en-US" sz="2800" b="1" dirty="0"/>
              <a:t>five, seven and five syllables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89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7F8CE-8567-0045-B1B7-56DDABC1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C7AB5-BE1D-594D-8109-01EBA243F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would prompt the user to </a:t>
            </a:r>
            <a:r>
              <a:rPr lang="en-US" sz="2800" b="1" dirty="0" smtClean="0"/>
              <a:t>input five words.</a:t>
            </a:r>
            <a:endParaRPr lang="en-US" sz="2800" dirty="0"/>
          </a:p>
          <a:p>
            <a:r>
              <a:rPr lang="en-US" sz="2800" dirty="0" smtClean="0"/>
              <a:t>Then our generator would </a:t>
            </a:r>
            <a:r>
              <a:rPr lang="en-US" sz="2800" b="1" dirty="0" smtClean="0"/>
              <a:t>output </a:t>
            </a:r>
            <a:r>
              <a:rPr lang="en-US" sz="2800" dirty="0" smtClean="0"/>
              <a:t>a </a:t>
            </a:r>
            <a:r>
              <a:rPr lang="en-US" sz="2800" dirty="0"/>
              <a:t>complete haiku based on the theme and rhyme of the input.</a:t>
            </a:r>
          </a:p>
        </p:txBody>
      </p:sp>
    </p:spTree>
    <p:extLst>
      <p:ext uri="{BB962C8B-B14F-4D97-AF65-F5344CB8AC3E}">
        <p14:creationId xmlns:p14="http://schemas.microsoft.com/office/powerpoint/2010/main" val="17478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077" y="409681"/>
            <a:ext cx="10058400" cy="1609344"/>
          </a:xfrm>
        </p:spPr>
        <p:txBody>
          <a:bodyPr/>
          <a:lstStyle/>
          <a:p>
            <a:r>
              <a:rPr lang="en-US" smtClean="0"/>
              <a:t>TRAINING DATASET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370B73B-D34B-7341-BF41-8DC57BD86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5" r="-3" b="4409"/>
          <a:stretch/>
        </p:blipFill>
        <p:spPr>
          <a:xfrm>
            <a:off x="5448417" y="0"/>
            <a:ext cx="6274561" cy="2977469"/>
          </a:xfrm>
          <a:prstGeom prst="rect">
            <a:avLst/>
          </a:prstGeom>
          <a:ln w="9525"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5292664-477C-C144-AA99-BAB4661DB2B6}"/>
              </a:ext>
            </a:extLst>
          </p:cNvPr>
          <p:cNvSpPr txBox="1">
            <a:spLocks/>
          </p:cNvSpPr>
          <p:nvPr/>
        </p:nvSpPr>
        <p:spPr>
          <a:xfrm>
            <a:off x="696077" y="2875371"/>
            <a:ext cx="8115414" cy="1613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 smtClean="0"/>
              <a:t>Reddit Haikus (</a:t>
            </a:r>
            <a:r>
              <a:rPr lang="en-US" sz="2800" dirty="0" smtClean="0">
                <a:hlinkClick r:id="rId3"/>
              </a:rPr>
              <a:t>http://haiku.somebullshit.net/</a:t>
            </a:r>
            <a:r>
              <a:rPr lang="en-US" sz="2800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It collects every haiku that occurred on a Reddit comment between </a:t>
            </a:r>
            <a:r>
              <a:rPr lang="en-US" sz="2800" b="1" dirty="0" smtClean="0"/>
              <a:t>December 2005 and October 2016 (10.8 years)</a:t>
            </a:r>
            <a:r>
              <a:rPr lang="en-US" sz="2800" dirty="0" smtClean="0"/>
              <a:t>. Some intentional, most unintentional.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The haikus make up </a:t>
            </a:r>
            <a:r>
              <a:rPr lang="en-US" sz="2800" b="1" dirty="0" smtClean="0"/>
              <a:t>24,450,805 (24.4 million) characters</a:t>
            </a:r>
            <a:r>
              <a:rPr lang="en-US" sz="2800" dirty="0" smtClean="0"/>
              <a:t> or </a:t>
            </a:r>
            <a:r>
              <a:rPr lang="en-US" sz="2800" b="1" dirty="0" smtClean="0"/>
              <a:t>4,519,927 (4.5 million) words.</a:t>
            </a:r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095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68883-4350-D24D-A9FC-D8A2CF03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C74888-AEC2-0349-BAE2-DD6133F34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4162"/>
            <a:ext cx="10058400" cy="4746186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Step 1: </a:t>
            </a:r>
            <a:r>
              <a:rPr lang="en-US" sz="2800" b="1" dirty="0" smtClean="0"/>
              <a:t>Find </a:t>
            </a:r>
            <a:r>
              <a:rPr lang="en-US" sz="2800" b="1" dirty="0"/>
              <a:t>common themes from the </a:t>
            </a:r>
            <a:r>
              <a:rPr lang="en-US" sz="2800" b="1" dirty="0" smtClean="0"/>
              <a:t>dataset</a:t>
            </a:r>
            <a:endParaRPr lang="en-US" sz="2800" b="1" dirty="0"/>
          </a:p>
          <a:p>
            <a:pPr lvl="1"/>
            <a:r>
              <a:rPr lang="en-US" sz="2800" dirty="0"/>
              <a:t>Algorithm: count occurrence of  each </a:t>
            </a:r>
            <a:r>
              <a:rPr lang="en-US" sz="2800" dirty="0" smtClean="0"/>
              <a:t>word, and derive </a:t>
            </a:r>
            <a:r>
              <a:rPr lang="en-US" sz="2800" dirty="0"/>
              <a:t>5 themes from the most popular words</a:t>
            </a:r>
          </a:p>
          <a:p>
            <a:pPr lvl="1"/>
            <a:r>
              <a:rPr lang="en-US" sz="2800" dirty="0"/>
              <a:t>Themes chosen: </a:t>
            </a:r>
            <a:r>
              <a:rPr lang="en-US" sz="2800" b="1" dirty="0"/>
              <a:t>Time, Game, Life, Money, </a:t>
            </a:r>
            <a:r>
              <a:rPr lang="en-US" sz="2800" b="1" dirty="0" smtClean="0"/>
              <a:t>Person</a:t>
            </a:r>
          </a:p>
          <a:p>
            <a:pPr lvl="2"/>
            <a:r>
              <a:rPr lang="en-US" sz="2800" dirty="0" smtClean="0"/>
              <a:t>Assign a vector representation to these five words using word2vec</a:t>
            </a:r>
            <a:endParaRPr lang="en-US" sz="2800" dirty="0"/>
          </a:p>
          <a:p>
            <a:r>
              <a:rPr lang="en-US" sz="2800" b="1" dirty="0"/>
              <a:t>Step 2: Train the neural networks with each of the theme</a:t>
            </a:r>
          </a:p>
          <a:p>
            <a:pPr lvl="1"/>
            <a:r>
              <a:rPr lang="en-US" sz="2800" dirty="0"/>
              <a:t>Resulting in 5 neural networks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58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Step </a:t>
            </a:r>
            <a:r>
              <a:rPr lang="en-US" sz="2800" b="1" dirty="0"/>
              <a:t>3: Given a user input (5 </a:t>
            </a:r>
            <a:r>
              <a:rPr lang="en-US" sz="2800" b="1" dirty="0" smtClean="0"/>
              <a:t>words)</a:t>
            </a:r>
            <a:endParaRPr lang="en-US" sz="2800" b="1" dirty="0"/>
          </a:p>
          <a:p>
            <a:pPr lvl="1"/>
            <a:r>
              <a:rPr lang="en-US" sz="2800" dirty="0"/>
              <a:t>Use word2vec to convert each input word into a vector (e.g. </a:t>
            </a:r>
            <a:r>
              <a:rPr lang="en-US" sz="2800" dirty="0" smtClean="0"/>
              <a:t>v1 </a:t>
            </a:r>
            <a:r>
              <a:rPr lang="is-IS" sz="2800" dirty="0" smtClean="0"/>
              <a:t>…</a:t>
            </a:r>
            <a:r>
              <a:rPr lang="en-US" sz="2800" dirty="0" smtClean="0"/>
              <a:t> v5)</a:t>
            </a:r>
            <a:endParaRPr lang="en-US" sz="2800" dirty="0"/>
          </a:p>
          <a:p>
            <a:pPr lvl="1"/>
            <a:r>
              <a:rPr lang="en-US" sz="2800" dirty="0"/>
              <a:t>For each input </a:t>
            </a:r>
            <a:r>
              <a:rPr lang="en-US" sz="2800" dirty="0" smtClean="0"/>
              <a:t>vector:</a:t>
            </a:r>
          </a:p>
          <a:p>
            <a:pPr lvl="2"/>
            <a:r>
              <a:rPr lang="en-US" sz="2800" dirty="0" smtClean="0"/>
              <a:t>find </a:t>
            </a:r>
            <a:r>
              <a:rPr lang="en-US" sz="2800" dirty="0"/>
              <a:t>the </a:t>
            </a:r>
            <a:r>
              <a:rPr lang="en-US" sz="2800" dirty="0" smtClean="0"/>
              <a:t>distance (similarity) </a:t>
            </a:r>
            <a:r>
              <a:rPr lang="en-US" sz="2800" dirty="0"/>
              <a:t>between the input vector and each of the theme </a:t>
            </a:r>
            <a:r>
              <a:rPr lang="en-US" sz="2800" dirty="0" smtClean="0"/>
              <a:t>vector</a:t>
            </a:r>
          </a:p>
          <a:p>
            <a:pPr lvl="2"/>
            <a:r>
              <a:rPr lang="en-US" sz="2800" dirty="0" smtClean="0"/>
              <a:t>Assign score to each of the theme</a:t>
            </a:r>
          </a:p>
          <a:p>
            <a:pPr lvl="2"/>
            <a:r>
              <a:rPr lang="en-US" sz="2800" dirty="0" smtClean="0"/>
              <a:t>Choose the corresponding theme based on the highest score</a:t>
            </a:r>
            <a:endParaRPr lang="en-US" sz="2800" dirty="0"/>
          </a:p>
          <a:p>
            <a:r>
              <a:rPr lang="en-US" sz="2800" b="1" dirty="0" smtClean="0"/>
              <a:t>Step 4: Use the correct NN to generate Haiku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51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034" y="769916"/>
            <a:ext cx="3423273" cy="16093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Generating haiku Workflow	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9449" y="2093976"/>
            <a:ext cx="1558977" cy="6342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9251" y="2226427"/>
            <a:ext cx="9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INPUT</a:t>
            </a:r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>
            <a:off x="2398426" y="2411093"/>
            <a:ext cx="2113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83239" y="2395704"/>
            <a:ext cx="1543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5 words?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12039" y="2411093"/>
            <a:ext cx="1828800" cy="628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4512039" y="1588957"/>
            <a:ext cx="0" cy="82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618936" y="1588957"/>
            <a:ext cx="2893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" idx="0"/>
          </p:cNvCxnSpPr>
          <p:nvPr/>
        </p:nvCxnSpPr>
        <p:spPr>
          <a:xfrm>
            <a:off x="1618936" y="1588957"/>
            <a:ext cx="2" cy="50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52079" y="18153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719941" y="259575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426439" y="3039605"/>
            <a:ext cx="3252866" cy="647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THEMES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>
          <a:xfrm flipH="1">
            <a:off x="3762531" y="3687580"/>
            <a:ext cx="3290341" cy="89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289805" y="3722005"/>
            <a:ext cx="1733088" cy="85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>
            <a:off x="7052872" y="3687580"/>
            <a:ext cx="0" cy="891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052872" y="3722005"/>
            <a:ext cx="1703109" cy="85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022893" y="3681480"/>
            <a:ext cx="3320320" cy="897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3200397" y="4605080"/>
            <a:ext cx="1161742" cy="1810710"/>
            <a:chOff x="3200397" y="4605080"/>
            <a:chExt cx="1161742" cy="1810710"/>
          </a:xfrm>
        </p:grpSpPr>
        <p:sp>
          <p:nvSpPr>
            <p:cNvPr id="47" name="Oval 46"/>
            <p:cNvSpPr/>
            <p:nvPr/>
          </p:nvSpPr>
          <p:spPr>
            <a:xfrm>
              <a:off x="3220304" y="4605080"/>
              <a:ext cx="1141835" cy="65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RNN1</a:t>
              </a:r>
              <a:endParaRPr lang="en-US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791221" y="5283035"/>
              <a:ext cx="0" cy="572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ounded Rectangle 56"/>
            <p:cNvSpPr/>
            <p:nvPr/>
          </p:nvSpPr>
          <p:spPr>
            <a:xfrm>
              <a:off x="3200397" y="5881566"/>
              <a:ext cx="1161739" cy="5342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Haiku</a:t>
              </a:r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708934" y="4605080"/>
            <a:ext cx="1161742" cy="1810710"/>
            <a:chOff x="3200397" y="4605080"/>
            <a:chExt cx="1161742" cy="1810710"/>
          </a:xfrm>
        </p:grpSpPr>
        <p:sp>
          <p:nvSpPr>
            <p:cNvPr id="60" name="Oval 59"/>
            <p:cNvSpPr/>
            <p:nvPr/>
          </p:nvSpPr>
          <p:spPr>
            <a:xfrm>
              <a:off x="3220304" y="4605080"/>
              <a:ext cx="1141835" cy="65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RNN2</a:t>
              </a:r>
              <a:endParaRPr lang="en-US" dirty="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791221" y="5283035"/>
              <a:ext cx="0" cy="572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3200397" y="5881566"/>
              <a:ext cx="1161739" cy="5342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Haiku</a:t>
              </a:r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486991" y="4605080"/>
            <a:ext cx="1161742" cy="1810710"/>
            <a:chOff x="3200397" y="4605080"/>
            <a:chExt cx="1161742" cy="1810710"/>
          </a:xfrm>
        </p:grpSpPr>
        <p:sp>
          <p:nvSpPr>
            <p:cNvPr id="64" name="Oval 63"/>
            <p:cNvSpPr/>
            <p:nvPr/>
          </p:nvSpPr>
          <p:spPr>
            <a:xfrm>
              <a:off x="3220304" y="4605080"/>
              <a:ext cx="1141835" cy="65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RNN3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791221" y="5283035"/>
              <a:ext cx="0" cy="572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3200397" y="5881566"/>
              <a:ext cx="1161739" cy="5342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Haiku</a:t>
              </a:r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75110" y="4605080"/>
            <a:ext cx="1161742" cy="1810710"/>
            <a:chOff x="3200397" y="4605080"/>
            <a:chExt cx="1161742" cy="1810710"/>
          </a:xfrm>
        </p:grpSpPr>
        <p:sp>
          <p:nvSpPr>
            <p:cNvPr id="68" name="Oval 67"/>
            <p:cNvSpPr/>
            <p:nvPr/>
          </p:nvSpPr>
          <p:spPr>
            <a:xfrm>
              <a:off x="3220304" y="4605080"/>
              <a:ext cx="1141835" cy="65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RNN4</a:t>
              </a:r>
              <a:endParaRPr lang="en-US" dirty="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791221" y="5283035"/>
              <a:ext cx="0" cy="572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3200397" y="5881566"/>
              <a:ext cx="1161739" cy="5342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Haiku</a:t>
              </a:r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9762342" y="4605080"/>
            <a:ext cx="1161742" cy="1810710"/>
            <a:chOff x="3200397" y="4605080"/>
            <a:chExt cx="1161742" cy="1810710"/>
          </a:xfrm>
        </p:grpSpPr>
        <p:sp>
          <p:nvSpPr>
            <p:cNvPr id="72" name="Oval 71"/>
            <p:cNvSpPr/>
            <p:nvPr/>
          </p:nvSpPr>
          <p:spPr>
            <a:xfrm>
              <a:off x="3220304" y="4605080"/>
              <a:ext cx="1141835" cy="65222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RNN5</a:t>
              </a:r>
              <a:endParaRPr lang="en-US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3791221" y="5283035"/>
              <a:ext cx="0" cy="572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/>
            <p:cNvSpPr/>
            <p:nvPr/>
          </p:nvSpPr>
          <p:spPr>
            <a:xfrm>
              <a:off x="3200397" y="5881566"/>
              <a:ext cx="1161739" cy="53422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Haiku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0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about generating haiku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When generating each word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ount the number of syllables generated</a:t>
            </a:r>
          </a:p>
          <a:p>
            <a:pPr lvl="1"/>
            <a:r>
              <a:rPr lang="en-US" sz="2600" dirty="0"/>
              <a:t>G</a:t>
            </a:r>
            <a:r>
              <a:rPr lang="en-US" sz="2600" dirty="0" smtClean="0"/>
              <a:t>et rid of the words that go over 17 syllables</a:t>
            </a:r>
          </a:p>
          <a:p>
            <a:pPr lvl="1"/>
            <a:r>
              <a:rPr lang="en-US" sz="2600" dirty="0"/>
              <a:t>W</a:t>
            </a:r>
            <a:r>
              <a:rPr lang="en-US" sz="2600" dirty="0" smtClean="0"/>
              <a:t>hen reaching the last word </a:t>
            </a:r>
          </a:p>
          <a:p>
            <a:pPr lvl="2"/>
            <a:r>
              <a:rPr lang="en-US" sz="2400" dirty="0" smtClean="0"/>
              <a:t>replace this last word with a rhyming word by:</a:t>
            </a:r>
          </a:p>
          <a:p>
            <a:pPr lvl="3"/>
            <a:r>
              <a:rPr lang="en-US" sz="2400" dirty="0" smtClean="0"/>
              <a:t>generating a list of rhyming words</a:t>
            </a:r>
          </a:p>
          <a:p>
            <a:pPr lvl="3"/>
            <a:r>
              <a:rPr lang="en-US" sz="2400" dirty="0" smtClean="0"/>
              <a:t>selecting the one that has the correct number of syllables and has a better similarity with the initial prediction of the last word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37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summer </a:t>
            </a:r>
            <a:r>
              <a:rPr lang="en-US" sz="2800" dirty="0"/>
              <a:t>is such a </a:t>
            </a:r>
            <a:r>
              <a:rPr lang="en-US" sz="2800" b="1" dirty="0"/>
              <a:t>great</a:t>
            </a:r>
            <a:r>
              <a:rPr lang="en-US" sz="2800" dirty="0"/>
              <a:t> time to make sure to get a trip to make </a:t>
            </a:r>
            <a:r>
              <a:rPr lang="en-US" sz="2800" b="1" dirty="0" smtClean="0"/>
              <a:t>wage</a:t>
            </a:r>
          </a:p>
          <a:p>
            <a:r>
              <a:rPr lang="en-US" sz="2800" dirty="0" err="1" smtClean="0"/>
              <a:t>i</a:t>
            </a:r>
            <a:r>
              <a:rPr lang="en-US" sz="2800" dirty="0" smtClean="0"/>
              <a:t> </a:t>
            </a:r>
            <a:r>
              <a:rPr lang="en-US" sz="2800" dirty="0"/>
              <a:t>am running late </a:t>
            </a:r>
            <a:r>
              <a:rPr lang="en-US" sz="2800" b="1" dirty="0"/>
              <a:t>today</a:t>
            </a:r>
            <a:r>
              <a:rPr lang="en-US" sz="2800" dirty="0"/>
              <a:t> but </a:t>
            </a:r>
            <a:r>
              <a:rPr lang="en-US" sz="2800" dirty="0" err="1"/>
              <a:t>i</a:t>
            </a:r>
            <a:r>
              <a:rPr lang="en-US" sz="2800" dirty="0"/>
              <a:t> am still in the next </a:t>
            </a:r>
            <a:r>
              <a:rPr lang="en-US" sz="2800" b="1" dirty="0"/>
              <a:t>holiday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8745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534</Words>
  <Application>Microsoft Macintosh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Rockwell</vt:lpstr>
      <vt:lpstr>Rockwell Condensed</vt:lpstr>
      <vt:lpstr>Rockwell Extra Bold</vt:lpstr>
      <vt:lpstr>Wingdings</vt:lpstr>
      <vt:lpstr>方正姚体</vt:lpstr>
      <vt:lpstr>Wood Type</vt:lpstr>
      <vt:lpstr>Haiku Generator</vt:lpstr>
      <vt:lpstr>Haiku</vt:lpstr>
      <vt:lpstr>Goal</vt:lpstr>
      <vt:lpstr>TRAINING DATASET</vt:lpstr>
      <vt:lpstr>MethoD</vt:lpstr>
      <vt:lpstr>METHOD (CONTINUED)</vt:lpstr>
      <vt:lpstr>Generating haiku Workflow </vt:lpstr>
      <vt:lpstr>More about generating haiku</vt:lpstr>
      <vt:lpstr>result</vt:lpstr>
      <vt:lpstr>OUR GENERATOR TELLS HORROR STORIES…</vt:lpstr>
      <vt:lpstr>IT CURSES SOMETIMES TOO…</vt:lpstr>
      <vt:lpstr>OTHER EXAMPLES</vt:lpstr>
      <vt:lpstr>POTENTIAL IMPROVEMENTS</vt:lpstr>
      <vt:lpstr>THANKS!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Haiku Generator</dc:title>
  <dc:creator>Haozhe An</dc:creator>
  <cp:lastModifiedBy>Mengyi Liu</cp:lastModifiedBy>
  <cp:revision>18</cp:revision>
  <dcterms:created xsi:type="dcterms:W3CDTF">2018-12-06T19:09:21Z</dcterms:created>
  <dcterms:modified xsi:type="dcterms:W3CDTF">2018-12-07T03:48:04Z</dcterms:modified>
</cp:coreProperties>
</file>