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4"/>
  </p:notesMasterIdLst>
  <p:sldIdLst>
    <p:sldId id="256" r:id="rId2"/>
    <p:sldId id="257" r:id="rId3"/>
    <p:sldId id="260" r:id="rId4"/>
    <p:sldId id="264" r:id="rId5"/>
    <p:sldId id="262" r:id="rId6"/>
    <p:sldId id="258" r:id="rId7"/>
    <p:sldId id="267" r:id="rId8"/>
    <p:sldId id="268" r:id="rId9"/>
    <p:sldId id="269" r:id="rId10"/>
    <p:sldId id="261" r:id="rId11"/>
    <p:sldId id="27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1" autoAdjust="0"/>
    <p:restoredTop sz="94948" autoAdjust="0"/>
  </p:normalViewPr>
  <p:slideViewPr>
    <p:cSldViewPr snapToGrid="0">
      <p:cViewPr varScale="1">
        <p:scale>
          <a:sx n="89" d="100"/>
          <a:sy n="89" d="100"/>
        </p:scale>
        <p:origin x="704" y="160"/>
      </p:cViewPr>
      <p:guideLst/>
    </p:cSldViewPr>
  </p:slideViewPr>
  <p:outlineViewPr>
    <p:cViewPr>
      <p:scale>
        <a:sx n="33" d="100"/>
        <a:sy n="33" d="100"/>
      </p:scale>
      <p:origin x="0" y="-6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zhe Wang" userId="d56b8f16-dd14-454c-bb3b-d86803c7e668" providerId="ADAL" clId="{B22F9D03-88FC-4990-8573-12FEC3D77282}"/>
    <pc:docChg chg="custSel modSld">
      <pc:chgData name="Haozhe Wang" userId="d56b8f16-dd14-454c-bb3b-d86803c7e668" providerId="ADAL" clId="{B22F9D03-88FC-4990-8573-12FEC3D77282}" dt="2018-04-12T04:19:03.902" v="212" actId="404"/>
      <pc:docMkLst>
        <pc:docMk/>
      </pc:docMkLst>
      <pc:sldChg chg="modSp">
        <pc:chgData name="Haozhe Wang" userId="d56b8f16-dd14-454c-bb3b-d86803c7e668" providerId="ADAL" clId="{B22F9D03-88FC-4990-8573-12FEC3D77282}" dt="2018-04-12T04:17:45.411" v="206" actId="14100"/>
        <pc:sldMkLst>
          <pc:docMk/>
          <pc:sldMk cId="258859949" sldId="267"/>
        </pc:sldMkLst>
        <pc:spChg chg="mod">
          <ac:chgData name="Haozhe Wang" userId="d56b8f16-dd14-454c-bb3b-d86803c7e668" providerId="ADAL" clId="{B22F9D03-88FC-4990-8573-12FEC3D77282}" dt="2018-04-12T04:17:45.411" v="206" actId="14100"/>
          <ac:spMkLst>
            <pc:docMk/>
            <pc:sldMk cId="258859949" sldId="267"/>
            <ac:spMk id="3" creationId="{F39464BE-ECD7-480F-8D77-357405E5D5A8}"/>
          </ac:spMkLst>
        </pc:spChg>
      </pc:sldChg>
      <pc:sldChg chg="modSp">
        <pc:chgData name="Haozhe Wang" userId="d56b8f16-dd14-454c-bb3b-d86803c7e668" providerId="ADAL" clId="{B22F9D03-88FC-4990-8573-12FEC3D77282}" dt="2018-04-12T04:19:03.902" v="212" actId="404"/>
        <pc:sldMkLst>
          <pc:docMk/>
          <pc:sldMk cId="3982318540" sldId="268"/>
        </pc:sldMkLst>
        <pc:spChg chg="mod">
          <ac:chgData name="Haozhe Wang" userId="d56b8f16-dd14-454c-bb3b-d86803c7e668" providerId="ADAL" clId="{B22F9D03-88FC-4990-8573-12FEC3D77282}" dt="2018-04-12T04:19:03.902" v="212" actId="404"/>
          <ac:spMkLst>
            <pc:docMk/>
            <pc:sldMk cId="3982318540" sldId="268"/>
            <ac:spMk id="3" creationId="{0A039193-24CC-4E2B-8091-EB450DAEE561}"/>
          </ac:spMkLst>
        </pc:spChg>
      </pc:sldChg>
      <pc:sldChg chg="modSp">
        <pc:chgData name="Haozhe Wang" userId="d56b8f16-dd14-454c-bb3b-d86803c7e668" providerId="ADAL" clId="{B22F9D03-88FC-4990-8573-12FEC3D77282}" dt="2018-04-12T04:18:52.355" v="208" actId="403"/>
        <pc:sldMkLst>
          <pc:docMk/>
          <pc:sldMk cId="2992181675" sldId="269"/>
        </pc:sldMkLst>
        <pc:spChg chg="mod">
          <ac:chgData name="Haozhe Wang" userId="d56b8f16-dd14-454c-bb3b-d86803c7e668" providerId="ADAL" clId="{B22F9D03-88FC-4990-8573-12FEC3D77282}" dt="2018-04-12T04:18:52.355" v="208" actId="403"/>
          <ac:spMkLst>
            <pc:docMk/>
            <pc:sldMk cId="2992181675" sldId="269"/>
            <ac:spMk id="3" creationId="{FAD98727-3FAE-4639-B09E-16CDD9A3A2C8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0DE772-C037-428E-9C2D-E79A16DF276C}" type="doc">
      <dgm:prSet loTypeId="urn:microsoft.com/office/officeart/2005/8/layout/vList2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045F39F-DD0E-40D4-B302-E595330302DE}">
      <dgm:prSet/>
      <dgm:spPr/>
      <dgm:t>
        <a:bodyPr/>
        <a:lstStyle/>
        <a:p>
          <a:r>
            <a:rPr lang="en-US" dirty="0"/>
            <a:t>Overview</a:t>
          </a:r>
        </a:p>
      </dgm:t>
    </dgm:pt>
    <dgm:pt modelId="{380E06E1-5D7B-4CC6-913E-820AF634217D}" type="parTrans" cxnId="{A21BC051-126A-4880-9000-4B077A501678}">
      <dgm:prSet/>
      <dgm:spPr/>
      <dgm:t>
        <a:bodyPr/>
        <a:lstStyle/>
        <a:p>
          <a:endParaRPr lang="en-US"/>
        </a:p>
      </dgm:t>
    </dgm:pt>
    <dgm:pt modelId="{360FED01-A426-4212-B9B3-2BC559376125}" type="sibTrans" cxnId="{A21BC051-126A-4880-9000-4B077A501678}">
      <dgm:prSet/>
      <dgm:spPr/>
      <dgm:t>
        <a:bodyPr/>
        <a:lstStyle/>
        <a:p>
          <a:endParaRPr lang="en-US"/>
        </a:p>
      </dgm:t>
    </dgm:pt>
    <dgm:pt modelId="{9C94FAC1-99DB-404D-842F-2C259BB5A683}">
      <dgm:prSet/>
      <dgm:spPr/>
      <dgm:t>
        <a:bodyPr/>
        <a:lstStyle/>
        <a:p>
          <a:r>
            <a:rPr lang="en-US" dirty="0"/>
            <a:t>Plan Updating</a:t>
          </a:r>
        </a:p>
      </dgm:t>
    </dgm:pt>
    <dgm:pt modelId="{4A0949C1-57E9-4B8B-8DEA-2A0CEA1FF448}" type="parTrans" cxnId="{9A10A47D-295C-4040-B2A3-8A31600D4707}">
      <dgm:prSet/>
      <dgm:spPr/>
      <dgm:t>
        <a:bodyPr/>
        <a:lstStyle/>
        <a:p>
          <a:endParaRPr lang="en-US"/>
        </a:p>
      </dgm:t>
    </dgm:pt>
    <dgm:pt modelId="{C9602A5A-FF5C-4E8D-A892-C3E79C39D2DA}" type="sibTrans" cxnId="{9A10A47D-295C-4040-B2A3-8A31600D4707}">
      <dgm:prSet/>
      <dgm:spPr/>
      <dgm:t>
        <a:bodyPr/>
        <a:lstStyle/>
        <a:p>
          <a:endParaRPr lang="en-US"/>
        </a:p>
      </dgm:t>
    </dgm:pt>
    <dgm:pt modelId="{892B5990-5CE8-4198-80B9-9BA0A15229D0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123A9214-82B8-4A81-B4F4-0D49D5B5E467}" type="parTrans" cxnId="{A1BA446B-0BEC-434C-B833-E17A79A26FFA}">
      <dgm:prSet/>
      <dgm:spPr/>
      <dgm:t>
        <a:bodyPr/>
        <a:lstStyle/>
        <a:p>
          <a:endParaRPr lang="en-US"/>
        </a:p>
      </dgm:t>
    </dgm:pt>
    <dgm:pt modelId="{1E249B63-CAE2-4A73-A48E-155427EF9A6A}" type="sibTrans" cxnId="{A1BA446B-0BEC-434C-B833-E17A79A26FFA}">
      <dgm:prSet/>
      <dgm:spPr/>
      <dgm:t>
        <a:bodyPr/>
        <a:lstStyle/>
        <a:p>
          <a:endParaRPr lang="en-US"/>
        </a:p>
      </dgm:t>
    </dgm:pt>
    <dgm:pt modelId="{75E3D8D0-8639-4292-8A62-C26CA16EA196}">
      <dgm:prSet/>
      <dgm:spPr/>
      <dgm:t>
        <a:bodyPr/>
        <a:lstStyle/>
        <a:p>
          <a:r>
            <a:rPr lang="en-US" dirty="0"/>
            <a:t>Project test</a:t>
          </a:r>
        </a:p>
      </dgm:t>
    </dgm:pt>
    <dgm:pt modelId="{FA13755E-8C8D-4237-BE7A-6F8B1315751B}" type="parTrans" cxnId="{574804FB-F760-42B6-96CD-00A7511284AC}">
      <dgm:prSet/>
      <dgm:spPr/>
    </dgm:pt>
    <dgm:pt modelId="{719CA1B6-38B9-4653-8132-C9A212765D1B}" type="sibTrans" cxnId="{574804FB-F760-42B6-96CD-00A7511284AC}">
      <dgm:prSet/>
      <dgm:spPr/>
    </dgm:pt>
    <dgm:pt modelId="{A255C979-CACF-42B2-8301-89E47B11CB6B}" type="pres">
      <dgm:prSet presAssocID="{6C0DE772-C037-428E-9C2D-E79A16DF276C}" presName="linear" presStyleCnt="0">
        <dgm:presLayoutVars>
          <dgm:animLvl val="lvl"/>
          <dgm:resizeHandles val="exact"/>
        </dgm:presLayoutVars>
      </dgm:prSet>
      <dgm:spPr/>
    </dgm:pt>
    <dgm:pt modelId="{8CF36B12-C2D2-4E94-ADB4-5B9C228B2DDD}" type="pres">
      <dgm:prSet presAssocID="{5045F39F-DD0E-40D4-B302-E595330302D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A5DC8F5-8237-4FA9-AD12-E247051E418F}" type="pres">
      <dgm:prSet presAssocID="{360FED01-A426-4212-B9B3-2BC559376125}" presName="spacer" presStyleCnt="0"/>
      <dgm:spPr/>
    </dgm:pt>
    <dgm:pt modelId="{FD680ECF-22C9-44E3-AE7D-9367F30660D2}" type="pres">
      <dgm:prSet presAssocID="{9C94FAC1-99DB-404D-842F-2C259BB5A68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451625F-ABB8-4B7A-B740-3E0F84301CA7}" type="pres">
      <dgm:prSet presAssocID="{C9602A5A-FF5C-4E8D-A892-C3E79C39D2DA}" presName="spacer" presStyleCnt="0"/>
      <dgm:spPr/>
    </dgm:pt>
    <dgm:pt modelId="{23AC5A06-AE05-4989-B28C-21166EE72E12}" type="pres">
      <dgm:prSet presAssocID="{75E3D8D0-8639-4292-8A62-C26CA16EA19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C01AAF-F3BA-4CEE-947E-FF290B0DED18}" type="pres">
      <dgm:prSet presAssocID="{719CA1B6-38B9-4653-8132-C9A212765D1B}" presName="spacer" presStyleCnt="0"/>
      <dgm:spPr/>
    </dgm:pt>
    <dgm:pt modelId="{518AA7DE-F12D-41AB-86F1-CF53FB5A2FEE}" type="pres">
      <dgm:prSet presAssocID="{892B5990-5CE8-4198-80B9-9BA0A15229D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C50A000-CFC6-49E3-8D7E-4E447735F2D1}" type="presOf" srcId="{9C94FAC1-99DB-404D-842F-2C259BB5A683}" destId="{FD680ECF-22C9-44E3-AE7D-9367F30660D2}" srcOrd="0" destOrd="0" presId="urn:microsoft.com/office/officeart/2005/8/layout/vList2"/>
    <dgm:cxn modelId="{93AE8D05-D790-4196-B919-4437C1728D84}" type="presOf" srcId="{75E3D8D0-8639-4292-8A62-C26CA16EA196}" destId="{23AC5A06-AE05-4989-B28C-21166EE72E12}" srcOrd="0" destOrd="0" presId="urn:microsoft.com/office/officeart/2005/8/layout/vList2"/>
    <dgm:cxn modelId="{E3D5CC08-3DD2-4A72-8F90-09A788EC0C3B}" type="presOf" srcId="{892B5990-5CE8-4198-80B9-9BA0A15229D0}" destId="{518AA7DE-F12D-41AB-86F1-CF53FB5A2FEE}" srcOrd="0" destOrd="0" presId="urn:microsoft.com/office/officeart/2005/8/layout/vList2"/>
    <dgm:cxn modelId="{224F1B30-AE86-4059-A737-BF14147A613C}" type="presOf" srcId="{5045F39F-DD0E-40D4-B302-E595330302DE}" destId="{8CF36B12-C2D2-4E94-ADB4-5B9C228B2DDD}" srcOrd="0" destOrd="0" presId="urn:microsoft.com/office/officeart/2005/8/layout/vList2"/>
    <dgm:cxn modelId="{A21BC051-126A-4880-9000-4B077A501678}" srcId="{6C0DE772-C037-428E-9C2D-E79A16DF276C}" destId="{5045F39F-DD0E-40D4-B302-E595330302DE}" srcOrd="0" destOrd="0" parTransId="{380E06E1-5D7B-4CC6-913E-820AF634217D}" sibTransId="{360FED01-A426-4212-B9B3-2BC559376125}"/>
    <dgm:cxn modelId="{A1BA446B-0BEC-434C-B833-E17A79A26FFA}" srcId="{6C0DE772-C037-428E-9C2D-E79A16DF276C}" destId="{892B5990-5CE8-4198-80B9-9BA0A15229D0}" srcOrd="3" destOrd="0" parTransId="{123A9214-82B8-4A81-B4F4-0D49D5B5E467}" sibTransId="{1E249B63-CAE2-4A73-A48E-155427EF9A6A}"/>
    <dgm:cxn modelId="{9A10A47D-295C-4040-B2A3-8A31600D4707}" srcId="{6C0DE772-C037-428E-9C2D-E79A16DF276C}" destId="{9C94FAC1-99DB-404D-842F-2C259BB5A683}" srcOrd="1" destOrd="0" parTransId="{4A0949C1-57E9-4B8B-8DEA-2A0CEA1FF448}" sibTransId="{C9602A5A-FF5C-4E8D-A892-C3E79C39D2DA}"/>
    <dgm:cxn modelId="{E3EDE7E7-7B1C-42B3-9076-38B2D7C2FCF4}" type="presOf" srcId="{6C0DE772-C037-428E-9C2D-E79A16DF276C}" destId="{A255C979-CACF-42B2-8301-89E47B11CB6B}" srcOrd="0" destOrd="0" presId="urn:microsoft.com/office/officeart/2005/8/layout/vList2"/>
    <dgm:cxn modelId="{574804FB-F760-42B6-96CD-00A7511284AC}" srcId="{6C0DE772-C037-428E-9C2D-E79A16DF276C}" destId="{75E3D8D0-8639-4292-8A62-C26CA16EA196}" srcOrd="2" destOrd="0" parTransId="{FA13755E-8C8D-4237-BE7A-6F8B1315751B}" sibTransId="{719CA1B6-38B9-4653-8132-C9A212765D1B}"/>
    <dgm:cxn modelId="{ED2851C8-8053-4999-A897-19EB0A38E4CB}" type="presParOf" srcId="{A255C979-CACF-42B2-8301-89E47B11CB6B}" destId="{8CF36B12-C2D2-4E94-ADB4-5B9C228B2DDD}" srcOrd="0" destOrd="0" presId="urn:microsoft.com/office/officeart/2005/8/layout/vList2"/>
    <dgm:cxn modelId="{610BCC25-DF29-413A-8C33-C026EA1659B8}" type="presParOf" srcId="{A255C979-CACF-42B2-8301-89E47B11CB6B}" destId="{8A5DC8F5-8237-4FA9-AD12-E247051E418F}" srcOrd="1" destOrd="0" presId="urn:microsoft.com/office/officeart/2005/8/layout/vList2"/>
    <dgm:cxn modelId="{B2573732-D5C6-4E49-8015-928017491A6E}" type="presParOf" srcId="{A255C979-CACF-42B2-8301-89E47B11CB6B}" destId="{FD680ECF-22C9-44E3-AE7D-9367F30660D2}" srcOrd="2" destOrd="0" presId="urn:microsoft.com/office/officeart/2005/8/layout/vList2"/>
    <dgm:cxn modelId="{426DE786-010F-470A-B357-EC807E2609EF}" type="presParOf" srcId="{A255C979-CACF-42B2-8301-89E47B11CB6B}" destId="{A451625F-ABB8-4B7A-B740-3E0F84301CA7}" srcOrd="3" destOrd="0" presId="urn:microsoft.com/office/officeart/2005/8/layout/vList2"/>
    <dgm:cxn modelId="{4E12AC68-EF2A-4BA6-970F-08A1A28991A9}" type="presParOf" srcId="{A255C979-CACF-42B2-8301-89E47B11CB6B}" destId="{23AC5A06-AE05-4989-B28C-21166EE72E12}" srcOrd="4" destOrd="0" presId="urn:microsoft.com/office/officeart/2005/8/layout/vList2"/>
    <dgm:cxn modelId="{E101DBFB-CF9B-490E-ADF1-643D2839EB4F}" type="presParOf" srcId="{A255C979-CACF-42B2-8301-89E47B11CB6B}" destId="{BDC01AAF-F3BA-4CEE-947E-FF290B0DED18}" srcOrd="5" destOrd="0" presId="urn:microsoft.com/office/officeart/2005/8/layout/vList2"/>
    <dgm:cxn modelId="{B7BC92EC-92D1-4B9C-A886-C935976F45BE}" type="presParOf" srcId="{A255C979-CACF-42B2-8301-89E47B11CB6B}" destId="{518AA7DE-F12D-41AB-86F1-CF53FB5A2FE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00D432-4F09-43B5-9867-4A823E237DB5}" type="doc">
      <dgm:prSet loTypeId="urn:microsoft.com/office/officeart/2008/layout/AscendingPictureAccentProcess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C755E0-F0E9-4C71-8956-D61C0A459667}">
      <dgm:prSet custT="1"/>
      <dgm:spPr/>
      <dgm:t>
        <a:bodyPr/>
        <a:lstStyle/>
        <a:p>
          <a:r>
            <a:rPr lang="en-US" sz="1600"/>
            <a:t>Registration</a:t>
          </a:r>
        </a:p>
      </dgm:t>
    </dgm:pt>
    <dgm:pt modelId="{B6439729-E3BE-4C48-BC6F-68CAC6D4384C}" type="parTrans" cxnId="{80CDA93A-100F-4BF7-8CF6-9C41662B6EF6}">
      <dgm:prSet/>
      <dgm:spPr/>
      <dgm:t>
        <a:bodyPr/>
        <a:lstStyle/>
        <a:p>
          <a:endParaRPr lang="en-US" sz="1600"/>
        </a:p>
      </dgm:t>
    </dgm:pt>
    <dgm:pt modelId="{775F3AF1-E6FE-4DAD-9D91-2A7634987D8E}" type="sibTrans" cxnId="{80CDA93A-100F-4BF7-8CF6-9C41662B6EF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sz="1600"/>
        </a:p>
      </dgm:t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DE9E4833-1C8B-4D7C-936F-FA180C8871DE}">
      <dgm:prSet custT="1"/>
      <dgm:spPr/>
      <dgm:t>
        <a:bodyPr/>
        <a:lstStyle/>
        <a:p>
          <a:r>
            <a:rPr lang="en-US" sz="1600" dirty="0"/>
            <a:t>Post class</a:t>
          </a:r>
        </a:p>
      </dgm:t>
    </dgm:pt>
    <dgm:pt modelId="{C7260EBF-8DAB-4E9E-9EC3-704F03E26B64}" type="parTrans" cxnId="{97F6341F-FD94-465C-A3C4-40CF2FA3E18D}">
      <dgm:prSet/>
      <dgm:spPr/>
      <dgm:t>
        <a:bodyPr/>
        <a:lstStyle/>
        <a:p>
          <a:endParaRPr lang="en-US" sz="1600"/>
        </a:p>
      </dgm:t>
    </dgm:pt>
    <dgm:pt modelId="{3EF782BF-1555-4A87-9E9C-CE169F63C1CC}" type="sibTrans" cxnId="{97F6341F-FD94-465C-A3C4-40CF2FA3E18D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sz="1600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87B2EFF-AEF6-4E07-83E0-2909A3D2D6B1}">
      <dgm:prSet custT="1"/>
      <dgm:spPr/>
      <dgm:t>
        <a:bodyPr/>
        <a:lstStyle/>
        <a:p>
          <a:r>
            <a:rPr lang="en-US" sz="1600" dirty="0"/>
            <a:t>Search class</a:t>
          </a:r>
        </a:p>
      </dgm:t>
    </dgm:pt>
    <dgm:pt modelId="{D713D014-A331-46B7-90DB-DB73F213E132}" type="parTrans" cxnId="{CEE3F28C-2C87-4CD8-BFD2-B374D58DA623}">
      <dgm:prSet/>
      <dgm:spPr/>
      <dgm:t>
        <a:bodyPr/>
        <a:lstStyle/>
        <a:p>
          <a:endParaRPr lang="en-US" sz="1600"/>
        </a:p>
      </dgm:t>
    </dgm:pt>
    <dgm:pt modelId="{2B8CE960-94E3-47A2-92E2-99DB171256F3}" type="sibTrans" cxnId="{CEE3F28C-2C87-4CD8-BFD2-B374D58DA623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sz="1600"/>
        </a:p>
      </dgm:t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9E7C4C4-3BC4-4B13-9004-A7A0A9EE6220}">
      <dgm:prSet custT="1"/>
      <dgm:spPr/>
      <dgm:t>
        <a:bodyPr/>
        <a:lstStyle/>
        <a:p>
          <a:r>
            <a:rPr lang="en-US" sz="1600" dirty="0"/>
            <a:t>Make confirmation</a:t>
          </a:r>
        </a:p>
      </dgm:t>
    </dgm:pt>
    <dgm:pt modelId="{CF30E9EE-5BC4-4D16-B4F4-18DAEF51968F}" type="parTrans" cxnId="{22FB5621-F717-4BD4-9571-BDF9C7E5A24A}">
      <dgm:prSet/>
      <dgm:spPr/>
      <dgm:t>
        <a:bodyPr/>
        <a:lstStyle/>
        <a:p>
          <a:endParaRPr lang="en-US" sz="1600"/>
        </a:p>
      </dgm:t>
    </dgm:pt>
    <dgm:pt modelId="{B7E07A78-4C28-40B3-B65E-A59ED4868C4D}" type="sibTrans" cxnId="{22FB5621-F717-4BD4-9571-BDF9C7E5A24A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sz="1600"/>
        </a:p>
      </dgm:t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CA359F6-FD9E-4CE7-B80D-CFC4C6805ACA}">
      <dgm:prSet custT="1"/>
      <dgm:spPr/>
      <dgm:t>
        <a:bodyPr/>
        <a:lstStyle/>
        <a:p>
          <a:r>
            <a:rPr lang="en-US" sz="1600"/>
            <a:t>Feedback</a:t>
          </a:r>
        </a:p>
      </dgm:t>
    </dgm:pt>
    <dgm:pt modelId="{60D57404-62E8-4895-8C7C-FD9688235EFF}" type="parTrans" cxnId="{9B7A97B9-FC7A-4066-B8AB-79607CDE12C9}">
      <dgm:prSet/>
      <dgm:spPr/>
      <dgm:t>
        <a:bodyPr/>
        <a:lstStyle/>
        <a:p>
          <a:endParaRPr lang="en-US" sz="1600"/>
        </a:p>
      </dgm:t>
    </dgm:pt>
    <dgm:pt modelId="{4DF9FC9D-CC11-47B4-9F76-20C3A1801E2B}" type="sibTrans" cxnId="{9B7A97B9-FC7A-4066-B8AB-79607CDE12C9}">
      <dgm:prSet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sz="1600"/>
        </a:p>
      </dgm:t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697036EF-CB2A-4D35-9415-72B4ED24F9AE}" type="pres">
      <dgm:prSet presAssocID="{6E00D432-4F09-43B5-9867-4A823E237DB5}" presName="Name0" presStyleCnt="0">
        <dgm:presLayoutVars>
          <dgm:chMax val="7"/>
          <dgm:chPref val="7"/>
          <dgm:dir/>
        </dgm:presLayoutVars>
      </dgm:prSet>
      <dgm:spPr/>
    </dgm:pt>
    <dgm:pt modelId="{8701740F-7684-4136-AEC9-F1EA1114F447}" type="pres">
      <dgm:prSet presAssocID="{6E00D432-4F09-43B5-9867-4A823E237DB5}" presName="dot1" presStyleLbl="alignNode1" presStyleIdx="0" presStyleCnt="15"/>
      <dgm:spPr/>
    </dgm:pt>
    <dgm:pt modelId="{4855819A-BAA4-469B-B7DC-FD783112F31D}" type="pres">
      <dgm:prSet presAssocID="{6E00D432-4F09-43B5-9867-4A823E237DB5}" presName="dot2" presStyleLbl="alignNode1" presStyleIdx="1" presStyleCnt="15"/>
      <dgm:spPr/>
    </dgm:pt>
    <dgm:pt modelId="{321FB974-09D6-4771-939B-159FEA97EF23}" type="pres">
      <dgm:prSet presAssocID="{6E00D432-4F09-43B5-9867-4A823E237DB5}" presName="dot3" presStyleLbl="alignNode1" presStyleIdx="2" presStyleCnt="15"/>
      <dgm:spPr/>
    </dgm:pt>
    <dgm:pt modelId="{B3A38D19-C20B-4096-AB5A-5E97E0D755F5}" type="pres">
      <dgm:prSet presAssocID="{6E00D432-4F09-43B5-9867-4A823E237DB5}" presName="dot4" presStyleLbl="alignNode1" presStyleIdx="3" presStyleCnt="15"/>
      <dgm:spPr/>
    </dgm:pt>
    <dgm:pt modelId="{94510FE5-F34E-43D3-BD95-62E870197D6C}" type="pres">
      <dgm:prSet presAssocID="{6E00D432-4F09-43B5-9867-4A823E237DB5}" presName="dot5" presStyleLbl="alignNode1" presStyleIdx="4" presStyleCnt="15"/>
      <dgm:spPr/>
    </dgm:pt>
    <dgm:pt modelId="{0AE3CCEB-A2FA-432A-8C24-D9B877E6CC95}" type="pres">
      <dgm:prSet presAssocID="{6E00D432-4F09-43B5-9867-4A823E237DB5}" presName="dot6" presStyleLbl="alignNode1" presStyleIdx="5" presStyleCnt="15"/>
      <dgm:spPr/>
    </dgm:pt>
    <dgm:pt modelId="{3443EE48-2088-4BE4-B369-C8C7195406E8}" type="pres">
      <dgm:prSet presAssocID="{6E00D432-4F09-43B5-9867-4A823E237DB5}" presName="dot7" presStyleLbl="alignNode1" presStyleIdx="6" presStyleCnt="15"/>
      <dgm:spPr/>
    </dgm:pt>
    <dgm:pt modelId="{A51AF63C-615F-4006-A08B-FDBFA61B31E7}" type="pres">
      <dgm:prSet presAssocID="{6E00D432-4F09-43B5-9867-4A823E237DB5}" presName="dot8" presStyleLbl="alignNode1" presStyleIdx="7" presStyleCnt="15"/>
      <dgm:spPr/>
    </dgm:pt>
    <dgm:pt modelId="{32FE9C2A-2735-406A-8EA0-DD25F6FCF3D0}" type="pres">
      <dgm:prSet presAssocID="{6E00D432-4F09-43B5-9867-4A823E237DB5}" presName="dotArrow1" presStyleLbl="alignNode1" presStyleIdx="8" presStyleCnt="15"/>
      <dgm:spPr/>
    </dgm:pt>
    <dgm:pt modelId="{CEFB1AAE-3A61-4628-B827-99C2B21251C1}" type="pres">
      <dgm:prSet presAssocID="{6E00D432-4F09-43B5-9867-4A823E237DB5}" presName="dotArrow2" presStyleLbl="alignNode1" presStyleIdx="9" presStyleCnt="15"/>
      <dgm:spPr/>
    </dgm:pt>
    <dgm:pt modelId="{61C11210-6988-409D-98C1-1FDB33DE46B2}" type="pres">
      <dgm:prSet presAssocID="{6E00D432-4F09-43B5-9867-4A823E237DB5}" presName="dotArrow3" presStyleLbl="alignNode1" presStyleIdx="10" presStyleCnt="15"/>
      <dgm:spPr/>
    </dgm:pt>
    <dgm:pt modelId="{0B9FBAB6-7FD2-4D38-9BA0-74044EF66DF6}" type="pres">
      <dgm:prSet presAssocID="{6E00D432-4F09-43B5-9867-4A823E237DB5}" presName="dotArrow4" presStyleLbl="alignNode1" presStyleIdx="11" presStyleCnt="15"/>
      <dgm:spPr/>
    </dgm:pt>
    <dgm:pt modelId="{C2D5024E-2DED-4B51-84A7-6888B96BEAC7}" type="pres">
      <dgm:prSet presAssocID="{6E00D432-4F09-43B5-9867-4A823E237DB5}" presName="dotArrow5" presStyleLbl="alignNode1" presStyleIdx="12" presStyleCnt="15"/>
      <dgm:spPr/>
    </dgm:pt>
    <dgm:pt modelId="{823AD569-17C6-4807-8A0C-DED6EB49B894}" type="pres">
      <dgm:prSet presAssocID="{6E00D432-4F09-43B5-9867-4A823E237DB5}" presName="dotArrow6" presStyleLbl="alignNode1" presStyleIdx="13" presStyleCnt="15"/>
      <dgm:spPr/>
    </dgm:pt>
    <dgm:pt modelId="{C9F930A5-E173-424E-8D06-549250880997}" type="pres">
      <dgm:prSet presAssocID="{6E00D432-4F09-43B5-9867-4A823E237DB5}" presName="dotArrow7" presStyleLbl="alignNode1" presStyleIdx="14" presStyleCnt="15"/>
      <dgm:spPr/>
    </dgm:pt>
    <dgm:pt modelId="{F3AABA52-CB4F-4DAA-A5E5-FE970A122CFC}" type="pres">
      <dgm:prSet presAssocID="{DFC755E0-F0E9-4C71-8956-D61C0A459667}" presName="parTx1" presStyleLbl="node1" presStyleIdx="0" presStyleCnt="5"/>
      <dgm:spPr/>
    </dgm:pt>
    <dgm:pt modelId="{D3742A62-EE90-4310-9BFF-8A86B50329A1}" type="pres">
      <dgm:prSet presAssocID="{775F3AF1-E6FE-4DAD-9D91-2A7634987D8E}" presName="picture1" presStyleCnt="0"/>
      <dgm:spPr/>
    </dgm:pt>
    <dgm:pt modelId="{73B09A92-8673-43A3-B502-2F47BE427D13}" type="pres">
      <dgm:prSet presAssocID="{775F3AF1-E6FE-4DAD-9D91-2A7634987D8E}" presName="imageRepeatNode" presStyleLbl="fgImgPlace1" presStyleIdx="0" presStyleCnt="5"/>
      <dgm:spPr/>
    </dgm:pt>
    <dgm:pt modelId="{94951066-2FB2-4297-998E-42AF1958884E}" type="pres">
      <dgm:prSet presAssocID="{DE9E4833-1C8B-4D7C-936F-FA180C8871DE}" presName="parTx2" presStyleLbl="node1" presStyleIdx="1" presStyleCnt="5"/>
      <dgm:spPr/>
    </dgm:pt>
    <dgm:pt modelId="{51D0F858-80BC-4DCB-8E44-B7087EC067C3}" type="pres">
      <dgm:prSet presAssocID="{3EF782BF-1555-4A87-9E9C-CE169F63C1CC}" presName="picture2" presStyleCnt="0"/>
      <dgm:spPr/>
    </dgm:pt>
    <dgm:pt modelId="{F38AADE6-C2D0-451D-A9F6-D483451D5CFB}" type="pres">
      <dgm:prSet presAssocID="{3EF782BF-1555-4A87-9E9C-CE169F63C1CC}" presName="imageRepeatNode" presStyleLbl="fgImgPlace1" presStyleIdx="1" presStyleCnt="5"/>
      <dgm:spPr/>
    </dgm:pt>
    <dgm:pt modelId="{C906F1B6-B2C3-4FD1-BBC4-50CFB25CD376}" type="pres">
      <dgm:prSet presAssocID="{D87B2EFF-AEF6-4E07-83E0-2909A3D2D6B1}" presName="parTx3" presStyleLbl="node1" presStyleIdx="2" presStyleCnt="5"/>
      <dgm:spPr/>
    </dgm:pt>
    <dgm:pt modelId="{71980E4D-1FE6-45B8-B0BC-AEC899B1EB4D}" type="pres">
      <dgm:prSet presAssocID="{2B8CE960-94E3-47A2-92E2-99DB171256F3}" presName="picture3" presStyleCnt="0"/>
      <dgm:spPr/>
    </dgm:pt>
    <dgm:pt modelId="{13430FB8-325D-4EAE-983C-A4A95D2FCC1B}" type="pres">
      <dgm:prSet presAssocID="{2B8CE960-94E3-47A2-92E2-99DB171256F3}" presName="imageRepeatNode" presStyleLbl="fgImgPlace1" presStyleIdx="2" presStyleCnt="5"/>
      <dgm:spPr/>
    </dgm:pt>
    <dgm:pt modelId="{18926319-0E3E-478D-809B-6629B2058BB0}" type="pres">
      <dgm:prSet presAssocID="{99E7C4C4-3BC4-4B13-9004-A7A0A9EE6220}" presName="parTx4" presStyleLbl="node1" presStyleIdx="3" presStyleCnt="5"/>
      <dgm:spPr/>
    </dgm:pt>
    <dgm:pt modelId="{89862CB1-999D-42CA-9C9D-85A6B84541A8}" type="pres">
      <dgm:prSet presAssocID="{B7E07A78-4C28-40B3-B65E-A59ED4868C4D}" presName="picture4" presStyleCnt="0"/>
      <dgm:spPr/>
    </dgm:pt>
    <dgm:pt modelId="{8E263BB7-BD0F-4050-BABB-E7BBFE58C25A}" type="pres">
      <dgm:prSet presAssocID="{B7E07A78-4C28-40B3-B65E-A59ED4868C4D}" presName="imageRepeatNode" presStyleLbl="fgImgPlace1" presStyleIdx="3" presStyleCnt="5"/>
      <dgm:spPr/>
    </dgm:pt>
    <dgm:pt modelId="{08B4B32B-447E-4339-AFCF-00F808886969}" type="pres">
      <dgm:prSet presAssocID="{8CA359F6-FD9E-4CE7-B80D-CFC4C6805ACA}" presName="parTx5" presStyleLbl="node1" presStyleIdx="4" presStyleCnt="5"/>
      <dgm:spPr/>
    </dgm:pt>
    <dgm:pt modelId="{EA47F094-06B6-48C1-BADB-E501ACB52DE0}" type="pres">
      <dgm:prSet presAssocID="{4DF9FC9D-CC11-47B4-9F76-20C3A1801E2B}" presName="picture5" presStyleCnt="0"/>
      <dgm:spPr/>
    </dgm:pt>
    <dgm:pt modelId="{72F06A21-70A3-4E7B-B987-BAA7ECD9A493}" type="pres">
      <dgm:prSet presAssocID="{4DF9FC9D-CC11-47B4-9F76-20C3A1801E2B}" presName="imageRepeatNode" presStyleLbl="fgImgPlace1" presStyleIdx="4" presStyleCnt="5"/>
      <dgm:spPr/>
    </dgm:pt>
  </dgm:ptLst>
  <dgm:cxnLst>
    <dgm:cxn modelId="{C6CF2E10-5157-4402-90EB-FD50B28A50E1}" type="presOf" srcId="{99E7C4C4-3BC4-4B13-9004-A7A0A9EE6220}" destId="{18926319-0E3E-478D-809B-6629B2058BB0}" srcOrd="0" destOrd="0" presId="urn:microsoft.com/office/officeart/2008/layout/AscendingPictureAccentProcess"/>
    <dgm:cxn modelId="{21B9C316-A465-4065-8C9A-54416D20A9FE}" type="presOf" srcId="{DFC755E0-F0E9-4C71-8956-D61C0A459667}" destId="{F3AABA52-CB4F-4DAA-A5E5-FE970A122CFC}" srcOrd="0" destOrd="0" presId="urn:microsoft.com/office/officeart/2008/layout/AscendingPictureAccentProcess"/>
    <dgm:cxn modelId="{97F6341F-FD94-465C-A3C4-40CF2FA3E18D}" srcId="{6E00D432-4F09-43B5-9867-4A823E237DB5}" destId="{DE9E4833-1C8B-4D7C-936F-FA180C8871DE}" srcOrd="1" destOrd="0" parTransId="{C7260EBF-8DAB-4E9E-9EC3-704F03E26B64}" sibTransId="{3EF782BF-1555-4A87-9E9C-CE169F63C1CC}"/>
    <dgm:cxn modelId="{9B0C391F-8C01-4624-8084-B070625A47F0}" type="presOf" srcId="{2B8CE960-94E3-47A2-92E2-99DB171256F3}" destId="{13430FB8-325D-4EAE-983C-A4A95D2FCC1B}" srcOrd="0" destOrd="0" presId="urn:microsoft.com/office/officeart/2008/layout/AscendingPictureAccentProcess"/>
    <dgm:cxn modelId="{FE3E531F-77A8-442C-B92A-95E7CD152136}" type="presOf" srcId="{4DF9FC9D-CC11-47B4-9F76-20C3A1801E2B}" destId="{72F06A21-70A3-4E7B-B987-BAA7ECD9A493}" srcOrd="0" destOrd="0" presId="urn:microsoft.com/office/officeart/2008/layout/AscendingPictureAccentProcess"/>
    <dgm:cxn modelId="{22FB5621-F717-4BD4-9571-BDF9C7E5A24A}" srcId="{6E00D432-4F09-43B5-9867-4A823E237DB5}" destId="{99E7C4C4-3BC4-4B13-9004-A7A0A9EE6220}" srcOrd="3" destOrd="0" parTransId="{CF30E9EE-5BC4-4D16-B4F4-18DAEF51968F}" sibTransId="{B7E07A78-4C28-40B3-B65E-A59ED4868C4D}"/>
    <dgm:cxn modelId="{4DD85721-1978-4F38-A82C-42EC6170713E}" type="presOf" srcId="{B7E07A78-4C28-40B3-B65E-A59ED4868C4D}" destId="{8E263BB7-BD0F-4050-BABB-E7BBFE58C25A}" srcOrd="0" destOrd="0" presId="urn:microsoft.com/office/officeart/2008/layout/AscendingPictureAccentProcess"/>
    <dgm:cxn modelId="{80CDA93A-100F-4BF7-8CF6-9C41662B6EF6}" srcId="{6E00D432-4F09-43B5-9867-4A823E237DB5}" destId="{DFC755E0-F0E9-4C71-8956-D61C0A459667}" srcOrd="0" destOrd="0" parTransId="{B6439729-E3BE-4C48-BC6F-68CAC6D4384C}" sibTransId="{775F3AF1-E6FE-4DAD-9D91-2A7634987D8E}"/>
    <dgm:cxn modelId="{6D65D851-4628-4AB9-A467-B4C50A8836CF}" type="presOf" srcId="{8CA359F6-FD9E-4CE7-B80D-CFC4C6805ACA}" destId="{08B4B32B-447E-4339-AFCF-00F808886969}" srcOrd="0" destOrd="0" presId="urn:microsoft.com/office/officeart/2008/layout/AscendingPictureAccentProcess"/>
    <dgm:cxn modelId="{1DC22B62-FCC8-43D6-89B6-4622ABD98863}" type="presOf" srcId="{D87B2EFF-AEF6-4E07-83E0-2909A3D2D6B1}" destId="{C906F1B6-B2C3-4FD1-BBC4-50CFB25CD376}" srcOrd="0" destOrd="0" presId="urn:microsoft.com/office/officeart/2008/layout/AscendingPictureAccentProcess"/>
    <dgm:cxn modelId="{8105C581-1658-4E7B-99B2-F4C0B352A04F}" type="presOf" srcId="{DE9E4833-1C8B-4D7C-936F-FA180C8871DE}" destId="{94951066-2FB2-4297-998E-42AF1958884E}" srcOrd="0" destOrd="0" presId="urn:microsoft.com/office/officeart/2008/layout/AscendingPictureAccentProcess"/>
    <dgm:cxn modelId="{ADBB4B82-ADEC-4DDD-B26A-766198475065}" type="presOf" srcId="{775F3AF1-E6FE-4DAD-9D91-2A7634987D8E}" destId="{73B09A92-8673-43A3-B502-2F47BE427D13}" srcOrd="0" destOrd="0" presId="urn:microsoft.com/office/officeart/2008/layout/AscendingPictureAccentProcess"/>
    <dgm:cxn modelId="{0BB57E8A-FB87-45AF-9988-CD52007C640B}" type="presOf" srcId="{6E00D432-4F09-43B5-9867-4A823E237DB5}" destId="{697036EF-CB2A-4D35-9415-72B4ED24F9AE}" srcOrd="0" destOrd="0" presId="urn:microsoft.com/office/officeart/2008/layout/AscendingPictureAccentProcess"/>
    <dgm:cxn modelId="{CEE3F28C-2C87-4CD8-BFD2-B374D58DA623}" srcId="{6E00D432-4F09-43B5-9867-4A823E237DB5}" destId="{D87B2EFF-AEF6-4E07-83E0-2909A3D2D6B1}" srcOrd="2" destOrd="0" parTransId="{D713D014-A331-46B7-90DB-DB73F213E132}" sibTransId="{2B8CE960-94E3-47A2-92E2-99DB171256F3}"/>
    <dgm:cxn modelId="{9B7A97B9-FC7A-4066-B8AB-79607CDE12C9}" srcId="{6E00D432-4F09-43B5-9867-4A823E237DB5}" destId="{8CA359F6-FD9E-4CE7-B80D-CFC4C6805ACA}" srcOrd="4" destOrd="0" parTransId="{60D57404-62E8-4895-8C7C-FD9688235EFF}" sibTransId="{4DF9FC9D-CC11-47B4-9F76-20C3A1801E2B}"/>
    <dgm:cxn modelId="{A08446E1-1A4E-4BBC-B7DF-9253170CEAF9}" type="presOf" srcId="{3EF782BF-1555-4A87-9E9C-CE169F63C1CC}" destId="{F38AADE6-C2D0-451D-A9F6-D483451D5CFB}" srcOrd="0" destOrd="0" presId="urn:microsoft.com/office/officeart/2008/layout/AscendingPictureAccentProcess"/>
    <dgm:cxn modelId="{A2479137-5310-4E3D-80F3-55C2E53A657C}" type="presParOf" srcId="{697036EF-CB2A-4D35-9415-72B4ED24F9AE}" destId="{8701740F-7684-4136-AEC9-F1EA1114F447}" srcOrd="0" destOrd="0" presId="urn:microsoft.com/office/officeart/2008/layout/AscendingPictureAccentProcess"/>
    <dgm:cxn modelId="{3440BE39-3291-4EF2-A73E-006F01EF6E1D}" type="presParOf" srcId="{697036EF-CB2A-4D35-9415-72B4ED24F9AE}" destId="{4855819A-BAA4-469B-B7DC-FD783112F31D}" srcOrd="1" destOrd="0" presId="urn:microsoft.com/office/officeart/2008/layout/AscendingPictureAccentProcess"/>
    <dgm:cxn modelId="{8B00FF36-774A-49E9-AADB-F5C45CEF2417}" type="presParOf" srcId="{697036EF-CB2A-4D35-9415-72B4ED24F9AE}" destId="{321FB974-09D6-4771-939B-159FEA97EF23}" srcOrd="2" destOrd="0" presId="urn:microsoft.com/office/officeart/2008/layout/AscendingPictureAccentProcess"/>
    <dgm:cxn modelId="{199C6F52-D087-4091-A238-5E62E9216617}" type="presParOf" srcId="{697036EF-CB2A-4D35-9415-72B4ED24F9AE}" destId="{B3A38D19-C20B-4096-AB5A-5E97E0D755F5}" srcOrd="3" destOrd="0" presId="urn:microsoft.com/office/officeart/2008/layout/AscendingPictureAccentProcess"/>
    <dgm:cxn modelId="{86B22753-C45E-495B-995C-D97BBBDD8013}" type="presParOf" srcId="{697036EF-CB2A-4D35-9415-72B4ED24F9AE}" destId="{94510FE5-F34E-43D3-BD95-62E870197D6C}" srcOrd="4" destOrd="0" presId="urn:microsoft.com/office/officeart/2008/layout/AscendingPictureAccentProcess"/>
    <dgm:cxn modelId="{1662CB25-25F7-4983-AA50-BF1343306DA6}" type="presParOf" srcId="{697036EF-CB2A-4D35-9415-72B4ED24F9AE}" destId="{0AE3CCEB-A2FA-432A-8C24-D9B877E6CC95}" srcOrd="5" destOrd="0" presId="urn:microsoft.com/office/officeart/2008/layout/AscendingPictureAccentProcess"/>
    <dgm:cxn modelId="{B24986BD-5036-4117-8B0C-2EE9DDEB4E80}" type="presParOf" srcId="{697036EF-CB2A-4D35-9415-72B4ED24F9AE}" destId="{3443EE48-2088-4BE4-B369-C8C7195406E8}" srcOrd="6" destOrd="0" presId="urn:microsoft.com/office/officeart/2008/layout/AscendingPictureAccentProcess"/>
    <dgm:cxn modelId="{DA747986-9446-424B-9CD0-75BCCE53AF56}" type="presParOf" srcId="{697036EF-CB2A-4D35-9415-72B4ED24F9AE}" destId="{A51AF63C-615F-4006-A08B-FDBFA61B31E7}" srcOrd="7" destOrd="0" presId="urn:microsoft.com/office/officeart/2008/layout/AscendingPictureAccentProcess"/>
    <dgm:cxn modelId="{4EF2C9A2-C38F-498F-8C73-F9BB39FFFF9A}" type="presParOf" srcId="{697036EF-CB2A-4D35-9415-72B4ED24F9AE}" destId="{32FE9C2A-2735-406A-8EA0-DD25F6FCF3D0}" srcOrd="8" destOrd="0" presId="urn:microsoft.com/office/officeart/2008/layout/AscendingPictureAccentProcess"/>
    <dgm:cxn modelId="{1FFD422D-3E81-4F78-8E5C-C0B1998C8583}" type="presParOf" srcId="{697036EF-CB2A-4D35-9415-72B4ED24F9AE}" destId="{CEFB1AAE-3A61-4628-B827-99C2B21251C1}" srcOrd="9" destOrd="0" presId="urn:microsoft.com/office/officeart/2008/layout/AscendingPictureAccentProcess"/>
    <dgm:cxn modelId="{57CF4011-471F-4FD7-8EC9-CD3D84AD219A}" type="presParOf" srcId="{697036EF-CB2A-4D35-9415-72B4ED24F9AE}" destId="{61C11210-6988-409D-98C1-1FDB33DE46B2}" srcOrd="10" destOrd="0" presId="urn:microsoft.com/office/officeart/2008/layout/AscendingPictureAccentProcess"/>
    <dgm:cxn modelId="{81568747-06B8-4B17-93AB-866BEA59F13D}" type="presParOf" srcId="{697036EF-CB2A-4D35-9415-72B4ED24F9AE}" destId="{0B9FBAB6-7FD2-4D38-9BA0-74044EF66DF6}" srcOrd="11" destOrd="0" presId="urn:microsoft.com/office/officeart/2008/layout/AscendingPictureAccentProcess"/>
    <dgm:cxn modelId="{7CE9399E-F658-465B-A44A-7D9100726FAB}" type="presParOf" srcId="{697036EF-CB2A-4D35-9415-72B4ED24F9AE}" destId="{C2D5024E-2DED-4B51-84A7-6888B96BEAC7}" srcOrd="12" destOrd="0" presId="urn:microsoft.com/office/officeart/2008/layout/AscendingPictureAccentProcess"/>
    <dgm:cxn modelId="{8BC6A01A-A488-4BD2-A63F-7343040A1782}" type="presParOf" srcId="{697036EF-CB2A-4D35-9415-72B4ED24F9AE}" destId="{823AD569-17C6-4807-8A0C-DED6EB49B894}" srcOrd="13" destOrd="0" presId="urn:microsoft.com/office/officeart/2008/layout/AscendingPictureAccentProcess"/>
    <dgm:cxn modelId="{BC060D53-28E5-4B90-9E10-94D95E0FA315}" type="presParOf" srcId="{697036EF-CB2A-4D35-9415-72B4ED24F9AE}" destId="{C9F930A5-E173-424E-8D06-549250880997}" srcOrd="14" destOrd="0" presId="urn:microsoft.com/office/officeart/2008/layout/AscendingPictureAccentProcess"/>
    <dgm:cxn modelId="{EF408CD8-1E40-4581-9AB5-A19B01206110}" type="presParOf" srcId="{697036EF-CB2A-4D35-9415-72B4ED24F9AE}" destId="{F3AABA52-CB4F-4DAA-A5E5-FE970A122CFC}" srcOrd="15" destOrd="0" presId="urn:microsoft.com/office/officeart/2008/layout/AscendingPictureAccentProcess"/>
    <dgm:cxn modelId="{72D67729-161D-44C9-A4F0-6DAED292F1EA}" type="presParOf" srcId="{697036EF-CB2A-4D35-9415-72B4ED24F9AE}" destId="{D3742A62-EE90-4310-9BFF-8A86B50329A1}" srcOrd="16" destOrd="0" presId="urn:microsoft.com/office/officeart/2008/layout/AscendingPictureAccentProcess"/>
    <dgm:cxn modelId="{E0BDBE25-056A-43D0-A2A4-335314A4A5BD}" type="presParOf" srcId="{D3742A62-EE90-4310-9BFF-8A86B50329A1}" destId="{73B09A92-8673-43A3-B502-2F47BE427D13}" srcOrd="0" destOrd="0" presId="urn:microsoft.com/office/officeart/2008/layout/AscendingPictureAccentProcess"/>
    <dgm:cxn modelId="{F4FF118C-6404-40C6-8450-2C9CAC542550}" type="presParOf" srcId="{697036EF-CB2A-4D35-9415-72B4ED24F9AE}" destId="{94951066-2FB2-4297-998E-42AF1958884E}" srcOrd="17" destOrd="0" presId="urn:microsoft.com/office/officeart/2008/layout/AscendingPictureAccentProcess"/>
    <dgm:cxn modelId="{AC172B69-E088-4440-9427-D4EEB96079CB}" type="presParOf" srcId="{697036EF-CB2A-4D35-9415-72B4ED24F9AE}" destId="{51D0F858-80BC-4DCB-8E44-B7087EC067C3}" srcOrd="18" destOrd="0" presId="urn:microsoft.com/office/officeart/2008/layout/AscendingPictureAccentProcess"/>
    <dgm:cxn modelId="{A8984762-E1E5-4606-BF17-C8CDBE361F6D}" type="presParOf" srcId="{51D0F858-80BC-4DCB-8E44-B7087EC067C3}" destId="{F38AADE6-C2D0-451D-A9F6-D483451D5CFB}" srcOrd="0" destOrd="0" presId="urn:microsoft.com/office/officeart/2008/layout/AscendingPictureAccentProcess"/>
    <dgm:cxn modelId="{A46CE288-6726-451B-AEB3-E007B4A3C5BD}" type="presParOf" srcId="{697036EF-CB2A-4D35-9415-72B4ED24F9AE}" destId="{C906F1B6-B2C3-4FD1-BBC4-50CFB25CD376}" srcOrd="19" destOrd="0" presId="urn:microsoft.com/office/officeart/2008/layout/AscendingPictureAccentProcess"/>
    <dgm:cxn modelId="{9708F61D-CF41-4CE4-ADAD-F735ED7E031F}" type="presParOf" srcId="{697036EF-CB2A-4D35-9415-72B4ED24F9AE}" destId="{71980E4D-1FE6-45B8-B0BC-AEC899B1EB4D}" srcOrd="20" destOrd="0" presId="urn:microsoft.com/office/officeart/2008/layout/AscendingPictureAccentProcess"/>
    <dgm:cxn modelId="{16C813FE-A6E0-4561-95F4-AB395D3C3E41}" type="presParOf" srcId="{71980E4D-1FE6-45B8-B0BC-AEC899B1EB4D}" destId="{13430FB8-325D-4EAE-983C-A4A95D2FCC1B}" srcOrd="0" destOrd="0" presId="urn:microsoft.com/office/officeart/2008/layout/AscendingPictureAccentProcess"/>
    <dgm:cxn modelId="{D96E7914-67EA-40D8-A150-09AAAA3C3C7E}" type="presParOf" srcId="{697036EF-CB2A-4D35-9415-72B4ED24F9AE}" destId="{18926319-0E3E-478D-809B-6629B2058BB0}" srcOrd="21" destOrd="0" presId="urn:microsoft.com/office/officeart/2008/layout/AscendingPictureAccentProcess"/>
    <dgm:cxn modelId="{5B5CC181-4EE4-435A-9CBC-F11145B67BB7}" type="presParOf" srcId="{697036EF-CB2A-4D35-9415-72B4ED24F9AE}" destId="{89862CB1-999D-42CA-9C9D-85A6B84541A8}" srcOrd="22" destOrd="0" presId="urn:microsoft.com/office/officeart/2008/layout/AscendingPictureAccentProcess"/>
    <dgm:cxn modelId="{7111179D-2F12-4D9D-A7E5-A47485688FE7}" type="presParOf" srcId="{89862CB1-999D-42CA-9C9D-85A6B84541A8}" destId="{8E263BB7-BD0F-4050-BABB-E7BBFE58C25A}" srcOrd="0" destOrd="0" presId="urn:microsoft.com/office/officeart/2008/layout/AscendingPictureAccentProcess"/>
    <dgm:cxn modelId="{ACBC77FE-B9B7-41EA-AC12-B1A11CDF0538}" type="presParOf" srcId="{697036EF-CB2A-4D35-9415-72B4ED24F9AE}" destId="{08B4B32B-447E-4339-AFCF-00F808886969}" srcOrd="23" destOrd="0" presId="urn:microsoft.com/office/officeart/2008/layout/AscendingPictureAccentProcess"/>
    <dgm:cxn modelId="{B2CC424A-B8DB-4139-8B8F-98C9467A55B4}" type="presParOf" srcId="{697036EF-CB2A-4D35-9415-72B4ED24F9AE}" destId="{EA47F094-06B6-48C1-BADB-E501ACB52DE0}" srcOrd="24" destOrd="0" presId="urn:microsoft.com/office/officeart/2008/layout/AscendingPictureAccentProcess"/>
    <dgm:cxn modelId="{48A5221F-5DFD-47D6-AB97-F2B1139EFD12}" type="presParOf" srcId="{EA47F094-06B6-48C1-BADB-E501ACB52DE0}" destId="{72F06A21-70A3-4E7B-B987-BAA7ECD9A493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E36550-A92E-448A-B5E2-311A475A643F}" type="doc">
      <dgm:prSet loTypeId="urn:microsoft.com/office/officeart/2017/3/layout/DropPin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019EB4-5930-4183-868E-F7FE9D515E2C}">
      <dgm:prSet/>
      <dgm:spPr/>
      <dgm:t>
        <a:bodyPr/>
        <a:lstStyle/>
        <a:p>
          <a:pPr>
            <a:defRPr b="1"/>
          </a:pPr>
          <a:r>
            <a:rPr lang="en-US"/>
            <a:t>Feb. 19 – Mar. 4</a:t>
          </a:r>
        </a:p>
      </dgm:t>
    </dgm:pt>
    <dgm:pt modelId="{280380C8-271E-45A8-86C0-230E664174AF}" type="parTrans" cxnId="{124B786D-21AE-4E1E-91F0-04BA9A29F46B}">
      <dgm:prSet/>
      <dgm:spPr/>
      <dgm:t>
        <a:bodyPr/>
        <a:lstStyle/>
        <a:p>
          <a:endParaRPr lang="en-US"/>
        </a:p>
      </dgm:t>
    </dgm:pt>
    <dgm:pt modelId="{69FEF33B-C3AD-4C91-AD81-4B2E9D6AC03E}" type="sibTrans" cxnId="{124B786D-21AE-4E1E-91F0-04BA9A29F46B}">
      <dgm:prSet/>
      <dgm:spPr/>
      <dgm:t>
        <a:bodyPr/>
        <a:lstStyle/>
        <a:p>
          <a:endParaRPr lang="en-US"/>
        </a:p>
      </dgm:t>
    </dgm:pt>
    <dgm:pt modelId="{F312581F-109C-4E4A-A11A-05F02255FE17}">
      <dgm:prSet custT="1"/>
      <dgm:spPr/>
      <dgm:t>
        <a:bodyPr/>
        <a:lstStyle/>
        <a:p>
          <a:r>
            <a:rPr lang="en-US" sz="2000"/>
            <a:t>Sprint 1</a:t>
          </a:r>
        </a:p>
      </dgm:t>
    </dgm:pt>
    <dgm:pt modelId="{6117E1F5-BA68-4E31-B774-9013DF6A64D9}" type="parTrans" cxnId="{E10EF956-540C-4C22-A497-5E2F512EA363}">
      <dgm:prSet/>
      <dgm:spPr/>
      <dgm:t>
        <a:bodyPr/>
        <a:lstStyle/>
        <a:p>
          <a:endParaRPr lang="en-US"/>
        </a:p>
      </dgm:t>
    </dgm:pt>
    <dgm:pt modelId="{E36C3F0D-4FC8-4340-8842-1050F55E4F4C}" type="sibTrans" cxnId="{E10EF956-540C-4C22-A497-5E2F512EA363}">
      <dgm:prSet/>
      <dgm:spPr/>
      <dgm:t>
        <a:bodyPr/>
        <a:lstStyle/>
        <a:p>
          <a:endParaRPr lang="en-US"/>
        </a:p>
      </dgm:t>
    </dgm:pt>
    <dgm:pt modelId="{2C0DBD3F-7475-4BE4-B847-5D1422B01E05}">
      <dgm:prSet custT="1"/>
      <dgm:spPr/>
      <dgm:t>
        <a:bodyPr/>
        <a:lstStyle/>
        <a:p>
          <a:r>
            <a:rPr lang="en-US" sz="1800" dirty="0"/>
            <a:t>Study basics of Java and Android Studio</a:t>
          </a:r>
        </a:p>
      </dgm:t>
    </dgm:pt>
    <dgm:pt modelId="{17D8352B-DA28-4F41-8F77-07364009E80E}" type="parTrans" cxnId="{3721D89C-A986-4338-B117-439CA3064BFC}">
      <dgm:prSet/>
      <dgm:spPr/>
      <dgm:t>
        <a:bodyPr/>
        <a:lstStyle/>
        <a:p>
          <a:endParaRPr lang="en-US"/>
        </a:p>
      </dgm:t>
    </dgm:pt>
    <dgm:pt modelId="{ED14C2DA-5E7F-4EE4-A774-F20B8EF97776}" type="sibTrans" cxnId="{3721D89C-A986-4338-B117-439CA3064BFC}">
      <dgm:prSet/>
      <dgm:spPr/>
      <dgm:t>
        <a:bodyPr/>
        <a:lstStyle/>
        <a:p>
          <a:endParaRPr lang="en-US"/>
        </a:p>
      </dgm:t>
    </dgm:pt>
    <dgm:pt modelId="{9CCF1A8F-2775-40F2-96A5-C7D1282545F4}">
      <dgm:prSet custT="1"/>
      <dgm:spPr/>
      <dgm:t>
        <a:bodyPr/>
        <a:lstStyle/>
        <a:p>
          <a:r>
            <a:rPr lang="en-US" sz="1800"/>
            <a:t>Registration and Profile collection</a:t>
          </a:r>
        </a:p>
      </dgm:t>
    </dgm:pt>
    <dgm:pt modelId="{E154E4B4-A5B3-43BB-A7FE-0A125C824400}" type="parTrans" cxnId="{21551FBD-26B2-4B06-BF46-D8E767D90A4B}">
      <dgm:prSet/>
      <dgm:spPr/>
      <dgm:t>
        <a:bodyPr/>
        <a:lstStyle/>
        <a:p>
          <a:endParaRPr lang="en-US"/>
        </a:p>
      </dgm:t>
    </dgm:pt>
    <dgm:pt modelId="{0ACED0F1-E078-438B-8364-384FF0A8D137}" type="sibTrans" cxnId="{21551FBD-26B2-4B06-BF46-D8E767D90A4B}">
      <dgm:prSet/>
      <dgm:spPr/>
      <dgm:t>
        <a:bodyPr/>
        <a:lstStyle/>
        <a:p>
          <a:endParaRPr lang="en-US"/>
        </a:p>
      </dgm:t>
    </dgm:pt>
    <dgm:pt modelId="{E818DF32-33F9-43FC-8F4B-74C5230E14A5}">
      <dgm:prSet/>
      <dgm:spPr/>
      <dgm:t>
        <a:bodyPr/>
        <a:lstStyle/>
        <a:p>
          <a:pPr>
            <a:defRPr b="1"/>
          </a:pPr>
          <a:r>
            <a:rPr lang="en-US"/>
            <a:t>Mar. 5 – Apr. 2</a:t>
          </a:r>
        </a:p>
      </dgm:t>
    </dgm:pt>
    <dgm:pt modelId="{F3A6F17F-277F-4789-807F-CBE4102C81DE}" type="parTrans" cxnId="{DD24FEFB-77B0-4BBF-B7EF-A19EBC94BFDF}">
      <dgm:prSet/>
      <dgm:spPr/>
      <dgm:t>
        <a:bodyPr/>
        <a:lstStyle/>
        <a:p>
          <a:endParaRPr lang="en-US"/>
        </a:p>
      </dgm:t>
    </dgm:pt>
    <dgm:pt modelId="{D24C86FE-6234-410B-8628-E0EAE94700DF}" type="sibTrans" cxnId="{DD24FEFB-77B0-4BBF-B7EF-A19EBC94BFDF}">
      <dgm:prSet/>
      <dgm:spPr/>
      <dgm:t>
        <a:bodyPr/>
        <a:lstStyle/>
        <a:p>
          <a:endParaRPr lang="en-US"/>
        </a:p>
      </dgm:t>
    </dgm:pt>
    <dgm:pt modelId="{F61948BD-11C5-420C-B24A-082C0CA3EB01}">
      <dgm:prSet custT="1"/>
      <dgm:spPr/>
      <dgm:t>
        <a:bodyPr/>
        <a:lstStyle/>
        <a:p>
          <a:r>
            <a:rPr lang="en-US" sz="2000"/>
            <a:t>Sprint 2</a:t>
          </a:r>
        </a:p>
      </dgm:t>
    </dgm:pt>
    <dgm:pt modelId="{3532B5D6-6205-41AB-BC10-A931087323A2}" type="parTrans" cxnId="{77011639-E066-44BB-9E1D-09A54E89E30F}">
      <dgm:prSet/>
      <dgm:spPr/>
      <dgm:t>
        <a:bodyPr/>
        <a:lstStyle/>
        <a:p>
          <a:endParaRPr lang="en-US"/>
        </a:p>
      </dgm:t>
    </dgm:pt>
    <dgm:pt modelId="{1F4A83E5-2973-4E6D-BC4F-D1A52F435234}" type="sibTrans" cxnId="{77011639-E066-44BB-9E1D-09A54E89E30F}">
      <dgm:prSet/>
      <dgm:spPr/>
      <dgm:t>
        <a:bodyPr/>
        <a:lstStyle/>
        <a:p>
          <a:endParaRPr lang="en-US"/>
        </a:p>
      </dgm:t>
    </dgm:pt>
    <dgm:pt modelId="{9B4C6C4C-2B63-4695-B08B-7A219BB275DB}">
      <dgm:prSet custT="1"/>
      <dgm:spPr/>
      <dgm:t>
        <a:bodyPr/>
        <a:lstStyle/>
        <a:p>
          <a:r>
            <a:rPr lang="en-US" sz="1800"/>
            <a:t>Searching engine, message module</a:t>
          </a:r>
        </a:p>
      </dgm:t>
    </dgm:pt>
    <dgm:pt modelId="{4170731B-9ADC-484C-AE72-A35DED236D03}" type="parTrans" cxnId="{30B56099-98D2-4B7F-B4EA-DA2DA0D0DD6D}">
      <dgm:prSet/>
      <dgm:spPr/>
      <dgm:t>
        <a:bodyPr/>
        <a:lstStyle/>
        <a:p>
          <a:endParaRPr lang="en-US"/>
        </a:p>
      </dgm:t>
    </dgm:pt>
    <dgm:pt modelId="{71D1F9BE-2B37-4F38-B072-9A9614B4CC35}" type="sibTrans" cxnId="{30B56099-98D2-4B7F-B4EA-DA2DA0D0DD6D}">
      <dgm:prSet/>
      <dgm:spPr/>
      <dgm:t>
        <a:bodyPr/>
        <a:lstStyle/>
        <a:p>
          <a:endParaRPr lang="en-US"/>
        </a:p>
      </dgm:t>
    </dgm:pt>
    <dgm:pt modelId="{59FA1341-DE56-46E6-B266-F670095E0919}">
      <dgm:prSet custT="1"/>
      <dgm:spPr/>
      <dgm:t>
        <a:bodyPr/>
        <a:lstStyle/>
        <a:p>
          <a:r>
            <a:rPr lang="en-US" sz="1800" dirty="0"/>
            <a:t>Scalability and load balance</a:t>
          </a:r>
        </a:p>
      </dgm:t>
    </dgm:pt>
    <dgm:pt modelId="{58740BA1-34AA-41DB-B2A7-532747D6D869}" type="parTrans" cxnId="{3763773C-546F-4920-A1CA-4CB1FF3226A8}">
      <dgm:prSet/>
      <dgm:spPr/>
      <dgm:t>
        <a:bodyPr/>
        <a:lstStyle/>
        <a:p>
          <a:endParaRPr lang="en-US"/>
        </a:p>
      </dgm:t>
    </dgm:pt>
    <dgm:pt modelId="{043B3485-9E27-4296-8896-4539760D0B47}" type="sibTrans" cxnId="{3763773C-546F-4920-A1CA-4CB1FF3226A8}">
      <dgm:prSet/>
      <dgm:spPr/>
      <dgm:t>
        <a:bodyPr/>
        <a:lstStyle/>
        <a:p>
          <a:endParaRPr lang="en-US"/>
        </a:p>
      </dgm:t>
    </dgm:pt>
    <dgm:pt modelId="{2D0AD707-8327-4E59-9D51-469F5090AF93}">
      <dgm:prSet/>
      <dgm:spPr/>
      <dgm:t>
        <a:bodyPr/>
        <a:lstStyle/>
        <a:p>
          <a:pPr>
            <a:defRPr b="1"/>
          </a:pPr>
          <a:r>
            <a:rPr lang="en-US" dirty="0"/>
            <a:t>Apr. 3 – Apr. 15</a:t>
          </a:r>
        </a:p>
      </dgm:t>
    </dgm:pt>
    <dgm:pt modelId="{F2C400E1-5B9B-4103-AA11-A750630B0BA5}" type="parTrans" cxnId="{50A8610D-F471-4C22-97DA-3EC85CD7DE90}">
      <dgm:prSet/>
      <dgm:spPr/>
      <dgm:t>
        <a:bodyPr/>
        <a:lstStyle/>
        <a:p>
          <a:endParaRPr lang="en-US"/>
        </a:p>
      </dgm:t>
    </dgm:pt>
    <dgm:pt modelId="{EAD87D5C-FC57-412D-A963-6A072C5753FA}" type="sibTrans" cxnId="{50A8610D-F471-4C22-97DA-3EC85CD7DE90}">
      <dgm:prSet/>
      <dgm:spPr/>
      <dgm:t>
        <a:bodyPr/>
        <a:lstStyle/>
        <a:p>
          <a:endParaRPr lang="en-US"/>
        </a:p>
      </dgm:t>
    </dgm:pt>
    <dgm:pt modelId="{3C76F106-CAE2-4088-959F-9624D9C2B8ED}">
      <dgm:prSet custT="1"/>
      <dgm:spPr/>
      <dgm:t>
        <a:bodyPr/>
        <a:lstStyle/>
        <a:p>
          <a:r>
            <a:rPr lang="en-US" sz="2000" dirty="0"/>
            <a:t>Sprint 3</a:t>
          </a:r>
        </a:p>
      </dgm:t>
    </dgm:pt>
    <dgm:pt modelId="{46FE0EF6-110C-465C-9B69-55BDA7E55E62}" type="parTrans" cxnId="{781DDDBF-D523-489A-A5ED-FB7D6F8C0ED3}">
      <dgm:prSet/>
      <dgm:spPr/>
      <dgm:t>
        <a:bodyPr/>
        <a:lstStyle/>
        <a:p>
          <a:endParaRPr lang="en-US"/>
        </a:p>
      </dgm:t>
    </dgm:pt>
    <dgm:pt modelId="{9F660ADE-3127-4CBF-8F01-03B11F5E1C2C}" type="sibTrans" cxnId="{781DDDBF-D523-489A-A5ED-FB7D6F8C0ED3}">
      <dgm:prSet/>
      <dgm:spPr/>
      <dgm:t>
        <a:bodyPr/>
        <a:lstStyle/>
        <a:p>
          <a:endParaRPr lang="en-US"/>
        </a:p>
      </dgm:t>
    </dgm:pt>
    <dgm:pt modelId="{5AE85F62-AE5F-4FF3-A0C6-55AE3887144B}">
      <dgm:prSet custT="1"/>
      <dgm:spPr/>
      <dgm:t>
        <a:bodyPr/>
        <a:lstStyle/>
        <a:p>
          <a:r>
            <a:rPr lang="en-US" sz="1800" dirty="0"/>
            <a:t>User manual</a:t>
          </a:r>
        </a:p>
      </dgm:t>
    </dgm:pt>
    <dgm:pt modelId="{B79C8EB3-5B12-4C5A-A8E7-EA2C701DB0C0}" type="parTrans" cxnId="{F3DA2C82-7BD6-42E2-BB82-F75259C5A818}">
      <dgm:prSet/>
      <dgm:spPr/>
      <dgm:t>
        <a:bodyPr/>
        <a:lstStyle/>
        <a:p>
          <a:endParaRPr lang="en-US"/>
        </a:p>
      </dgm:t>
    </dgm:pt>
    <dgm:pt modelId="{047B1B6F-291C-4A3B-85C4-1D69EF32AD62}" type="sibTrans" cxnId="{F3DA2C82-7BD6-42E2-BB82-F75259C5A818}">
      <dgm:prSet/>
      <dgm:spPr/>
      <dgm:t>
        <a:bodyPr/>
        <a:lstStyle/>
        <a:p>
          <a:endParaRPr lang="en-US"/>
        </a:p>
      </dgm:t>
    </dgm:pt>
    <dgm:pt modelId="{499ED71F-CB19-4D80-8643-1D057302C9A3}">
      <dgm:prSet custT="1"/>
      <dgm:spPr/>
      <dgm:t>
        <a:bodyPr/>
        <a:lstStyle/>
        <a:p>
          <a:r>
            <a:rPr lang="en-US" sz="1800" dirty="0"/>
            <a:t>Feedback system</a:t>
          </a:r>
        </a:p>
      </dgm:t>
    </dgm:pt>
    <dgm:pt modelId="{EA51544D-90D0-4DCD-8781-B7609FFCA09F}" type="parTrans" cxnId="{C7CEF203-F785-4766-B2FA-6B68A7DED2E6}">
      <dgm:prSet/>
      <dgm:spPr/>
      <dgm:t>
        <a:bodyPr/>
        <a:lstStyle/>
        <a:p>
          <a:endParaRPr lang="en-US"/>
        </a:p>
      </dgm:t>
    </dgm:pt>
    <dgm:pt modelId="{038BD51D-5544-4A88-8E58-115D9D1A1779}" type="sibTrans" cxnId="{C7CEF203-F785-4766-B2FA-6B68A7DED2E6}">
      <dgm:prSet/>
      <dgm:spPr/>
      <dgm:t>
        <a:bodyPr/>
        <a:lstStyle/>
        <a:p>
          <a:endParaRPr lang="en-US"/>
        </a:p>
      </dgm:t>
    </dgm:pt>
    <dgm:pt modelId="{5A7701D4-923A-4A57-BA1A-AB9306FEDE7A}">
      <dgm:prSet custT="1"/>
      <dgm:spPr/>
      <dgm:t>
        <a:bodyPr/>
        <a:lstStyle/>
        <a:p>
          <a:r>
            <a:rPr lang="en-US" sz="1800"/>
            <a:t>User tutor class page</a:t>
          </a:r>
        </a:p>
      </dgm:t>
    </dgm:pt>
    <dgm:pt modelId="{FE817DC9-26E9-4D82-82C8-035A21E948DB}" type="parTrans" cxnId="{573787B1-F3A2-4729-AF46-9045FEAA4717}">
      <dgm:prSet/>
      <dgm:spPr/>
      <dgm:t>
        <a:bodyPr/>
        <a:lstStyle/>
        <a:p>
          <a:endParaRPr lang="en-US"/>
        </a:p>
      </dgm:t>
    </dgm:pt>
    <dgm:pt modelId="{85016C17-F52C-44EB-830D-21F26D89E1D5}" type="sibTrans" cxnId="{573787B1-F3A2-4729-AF46-9045FEAA4717}">
      <dgm:prSet/>
      <dgm:spPr/>
      <dgm:t>
        <a:bodyPr/>
        <a:lstStyle/>
        <a:p>
          <a:endParaRPr lang="en-US"/>
        </a:p>
      </dgm:t>
    </dgm:pt>
    <dgm:pt modelId="{30D085ED-C3B2-4C6C-ADB5-2BC628A31524}">
      <dgm:prSet custT="1"/>
      <dgm:spPr/>
      <dgm:t>
        <a:bodyPr/>
        <a:lstStyle/>
        <a:p>
          <a:r>
            <a:rPr lang="en-US" sz="1800" dirty="0"/>
            <a:t>Fragment view</a:t>
          </a:r>
        </a:p>
      </dgm:t>
    </dgm:pt>
    <dgm:pt modelId="{10F3C10B-293A-4233-8FAD-06565F76DEC0}" type="parTrans" cxnId="{95AD22F6-E42E-4A6D-A24D-BA5716580666}">
      <dgm:prSet/>
      <dgm:spPr/>
      <dgm:t>
        <a:bodyPr/>
        <a:lstStyle/>
        <a:p>
          <a:endParaRPr lang="en-US"/>
        </a:p>
      </dgm:t>
    </dgm:pt>
    <dgm:pt modelId="{F5E5DB04-8F0D-4DAA-AC7A-F5872E6E2087}" type="sibTrans" cxnId="{95AD22F6-E42E-4A6D-A24D-BA5716580666}">
      <dgm:prSet/>
      <dgm:spPr/>
      <dgm:t>
        <a:bodyPr/>
        <a:lstStyle/>
        <a:p>
          <a:endParaRPr lang="en-US"/>
        </a:p>
      </dgm:t>
    </dgm:pt>
    <dgm:pt modelId="{168A1C0A-A966-3A43-B446-3C795773D02D}">
      <dgm:prSet custT="1"/>
      <dgm:spPr/>
      <dgm:t>
        <a:bodyPr/>
        <a:lstStyle/>
        <a:p>
          <a:r>
            <a:rPr lang="en-US" sz="1800" dirty="0"/>
            <a:t>Message communication</a:t>
          </a:r>
        </a:p>
      </dgm:t>
    </dgm:pt>
    <dgm:pt modelId="{56AB6AEE-7F7B-8148-AF24-EE52C27CF669}" type="parTrans" cxnId="{F335977C-1056-F748-9017-29BF9DEE58D0}">
      <dgm:prSet/>
      <dgm:spPr/>
      <dgm:t>
        <a:bodyPr/>
        <a:lstStyle/>
        <a:p>
          <a:endParaRPr lang="en-US"/>
        </a:p>
      </dgm:t>
    </dgm:pt>
    <dgm:pt modelId="{80E42BD5-D84D-6F43-B65F-4AFCA2A4ACD1}" type="sibTrans" cxnId="{F335977C-1056-F748-9017-29BF9DEE58D0}">
      <dgm:prSet/>
      <dgm:spPr/>
      <dgm:t>
        <a:bodyPr/>
        <a:lstStyle/>
        <a:p>
          <a:endParaRPr lang="en-US"/>
        </a:p>
      </dgm:t>
    </dgm:pt>
    <dgm:pt modelId="{33AD247D-CDBA-7F42-8656-659AD01A4B02}">
      <dgm:prSet custT="1"/>
      <dgm:spPr/>
      <dgm:t>
        <a:bodyPr/>
        <a:lstStyle/>
        <a:p>
          <a:r>
            <a:rPr lang="en-US" sz="1800" dirty="0"/>
            <a:t>Profile view</a:t>
          </a:r>
        </a:p>
      </dgm:t>
    </dgm:pt>
    <dgm:pt modelId="{84A4A9D6-9007-3A46-8783-2187B6DD0D79}" type="parTrans" cxnId="{708BC749-78BC-CF4D-B214-9E5F7DC9C5CD}">
      <dgm:prSet/>
      <dgm:spPr/>
      <dgm:t>
        <a:bodyPr/>
        <a:lstStyle/>
        <a:p>
          <a:endParaRPr lang="en-US"/>
        </a:p>
      </dgm:t>
    </dgm:pt>
    <dgm:pt modelId="{6D7FD038-71DB-FF47-A0CA-7B6AC9F721FF}" type="sibTrans" cxnId="{708BC749-78BC-CF4D-B214-9E5F7DC9C5CD}">
      <dgm:prSet/>
      <dgm:spPr/>
      <dgm:t>
        <a:bodyPr/>
        <a:lstStyle/>
        <a:p>
          <a:endParaRPr lang="en-US"/>
        </a:p>
      </dgm:t>
    </dgm:pt>
    <dgm:pt modelId="{ED9FF50E-F3C8-4ACD-A4D3-D00E7F8F9472}" type="pres">
      <dgm:prSet presAssocID="{59E36550-A92E-448A-B5E2-311A475A643F}" presName="root" presStyleCnt="0">
        <dgm:presLayoutVars>
          <dgm:chMax/>
          <dgm:chPref/>
          <dgm:animLvl val="lvl"/>
        </dgm:presLayoutVars>
      </dgm:prSet>
      <dgm:spPr/>
    </dgm:pt>
    <dgm:pt modelId="{384EF3EA-D7E4-44A0-9C94-157B1DC1318C}" type="pres">
      <dgm:prSet presAssocID="{59E36550-A92E-448A-B5E2-311A475A643F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616165D5-DE22-45DF-B5BA-6E0993F8AEAA}" type="pres">
      <dgm:prSet presAssocID="{59E36550-A92E-448A-B5E2-311A475A643F}" presName="nodes" presStyleCnt="0">
        <dgm:presLayoutVars>
          <dgm:chMax/>
          <dgm:chPref/>
          <dgm:animLvl val="lvl"/>
        </dgm:presLayoutVars>
      </dgm:prSet>
      <dgm:spPr/>
    </dgm:pt>
    <dgm:pt modelId="{37E8D8F9-F37F-44AD-A95C-39CC030B7A50}" type="pres">
      <dgm:prSet presAssocID="{12019EB4-5930-4183-868E-F7FE9D515E2C}" presName="composite" presStyleCnt="0"/>
      <dgm:spPr/>
    </dgm:pt>
    <dgm:pt modelId="{28C05487-1E55-4E8A-AD1C-1AB758832F77}" type="pres">
      <dgm:prSet presAssocID="{12019EB4-5930-4183-868E-F7FE9D515E2C}" presName="ConnectorPoint" presStyleLbl="lnNode1" presStyleIdx="0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C5037120-D698-4FF2-B047-440C7AEE332D}" type="pres">
      <dgm:prSet presAssocID="{12019EB4-5930-4183-868E-F7FE9D515E2C}" presName="DropPinPlaceHolder" presStyleCnt="0"/>
      <dgm:spPr/>
    </dgm:pt>
    <dgm:pt modelId="{45C03114-2D39-423D-92AE-2010E2CAF627}" type="pres">
      <dgm:prSet presAssocID="{12019EB4-5930-4183-868E-F7FE9D515E2C}" presName="DropPin" presStyleLbl="alignNode1" presStyleIdx="0" presStyleCnt="3"/>
      <dgm:spPr/>
    </dgm:pt>
    <dgm:pt modelId="{90831393-3FFD-4C78-BDA8-229C2C19D40F}" type="pres">
      <dgm:prSet presAssocID="{12019EB4-5930-4183-868E-F7FE9D515E2C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gm:spPr>
    </dgm:pt>
    <dgm:pt modelId="{3E7D2FB6-6FF0-4D39-8771-D18A46878AF6}" type="pres">
      <dgm:prSet presAssocID="{12019EB4-5930-4183-868E-F7FE9D515E2C}" presName="L2TextContainer" presStyleLbl="revTx" presStyleIdx="0" presStyleCnt="6">
        <dgm:presLayoutVars>
          <dgm:bulletEnabled val="1"/>
        </dgm:presLayoutVars>
      </dgm:prSet>
      <dgm:spPr/>
    </dgm:pt>
    <dgm:pt modelId="{11922A49-96C4-4B7A-B1F3-E86E7410020D}" type="pres">
      <dgm:prSet presAssocID="{12019EB4-5930-4183-868E-F7FE9D515E2C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D73E6ADC-EC55-45D0-91DF-379E6ACFC3F0}" type="pres">
      <dgm:prSet presAssocID="{12019EB4-5930-4183-868E-F7FE9D515E2C}" presName="ConnectLine" presStyleLbl="sibTrans1D1" presStyleIdx="0" presStyleCnt="3"/>
      <dgm:spPr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E1A63F2-AFE1-433D-B711-7C883C09EB01}" type="pres">
      <dgm:prSet presAssocID="{12019EB4-5930-4183-868E-F7FE9D515E2C}" presName="EmptyPlaceHolder" presStyleCnt="0"/>
      <dgm:spPr/>
    </dgm:pt>
    <dgm:pt modelId="{5599F369-1494-4D8E-BD96-351C8DF06161}" type="pres">
      <dgm:prSet presAssocID="{69FEF33B-C3AD-4C91-AD81-4B2E9D6AC03E}" presName="spaceBetweenRectangles" presStyleCnt="0"/>
      <dgm:spPr/>
    </dgm:pt>
    <dgm:pt modelId="{8EF9AD1B-164E-49CE-AD44-723A88A114A6}" type="pres">
      <dgm:prSet presAssocID="{E818DF32-33F9-43FC-8F4B-74C5230E14A5}" presName="composite" presStyleCnt="0"/>
      <dgm:spPr/>
    </dgm:pt>
    <dgm:pt modelId="{1663020E-FE27-4516-8742-4B815931D2A1}" type="pres">
      <dgm:prSet presAssocID="{E818DF32-33F9-43FC-8F4B-74C5230E14A5}" presName="ConnectorPoint" presStyleLbl="lnNode1" presStyleIdx="1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154A9D85-DF9C-47A8-B5A1-110BEEC7BE2A}" type="pres">
      <dgm:prSet presAssocID="{E818DF32-33F9-43FC-8F4B-74C5230E14A5}" presName="DropPinPlaceHolder" presStyleCnt="0"/>
      <dgm:spPr/>
    </dgm:pt>
    <dgm:pt modelId="{A3EEE47F-E3AD-46D9-8920-B27860C73158}" type="pres">
      <dgm:prSet presAssocID="{E818DF32-33F9-43FC-8F4B-74C5230E14A5}" presName="DropPin" presStyleLbl="alignNode1" presStyleIdx="1" presStyleCnt="3"/>
      <dgm:spPr/>
    </dgm:pt>
    <dgm:pt modelId="{BBA8E6D4-1461-4709-ACA6-0B21A70BD3F9}" type="pres">
      <dgm:prSet presAssocID="{E818DF32-33F9-43FC-8F4B-74C5230E14A5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gm:spPr>
    </dgm:pt>
    <dgm:pt modelId="{638BC9DC-57BB-4C05-AF54-73EACFA45090}" type="pres">
      <dgm:prSet presAssocID="{E818DF32-33F9-43FC-8F4B-74C5230E14A5}" presName="L2TextContainer" presStyleLbl="revTx" presStyleIdx="2" presStyleCnt="6">
        <dgm:presLayoutVars>
          <dgm:bulletEnabled val="1"/>
        </dgm:presLayoutVars>
      </dgm:prSet>
      <dgm:spPr/>
    </dgm:pt>
    <dgm:pt modelId="{5BF4AFC4-C603-4CBE-A754-2354107C1841}" type="pres">
      <dgm:prSet presAssocID="{E818DF32-33F9-43FC-8F4B-74C5230E14A5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E9A547B5-597C-4C42-A675-F5C34C682A80}" type="pres">
      <dgm:prSet presAssocID="{E818DF32-33F9-43FC-8F4B-74C5230E14A5}" presName="ConnectLine" presStyleLbl="sibTrans1D1" presStyleIdx="1" presStyleCnt="3"/>
      <dgm:spPr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4279465C-4432-4396-8D01-E5326C884437}" type="pres">
      <dgm:prSet presAssocID="{E818DF32-33F9-43FC-8F4B-74C5230E14A5}" presName="EmptyPlaceHolder" presStyleCnt="0"/>
      <dgm:spPr/>
    </dgm:pt>
    <dgm:pt modelId="{9E5B3EB6-56C1-4CAB-98DD-5336BD2505C0}" type="pres">
      <dgm:prSet presAssocID="{D24C86FE-6234-410B-8628-E0EAE94700DF}" presName="spaceBetweenRectangles" presStyleCnt="0"/>
      <dgm:spPr/>
    </dgm:pt>
    <dgm:pt modelId="{5DC74F2C-8AFF-44F9-9A84-15A9E450D5C3}" type="pres">
      <dgm:prSet presAssocID="{2D0AD707-8327-4E59-9D51-469F5090AF93}" presName="composite" presStyleCnt="0"/>
      <dgm:spPr/>
    </dgm:pt>
    <dgm:pt modelId="{909CEDE3-F49F-4393-9D43-4FFC25723E6B}" type="pres">
      <dgm:prSet presAssocID="{2D0AD707-8327-4E59-9D51-469F5090AF93}" presName="ConnectorPoint" presStyleLbl="lnNode1" presStyleIdx="2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0CD6D7C-B15C-4D88-96BA-7D7E8ED4DF74}" type="pres">
      <dgm:prSet presAssocID="{2D0AD707-8327-4E59-9D51-469F5090AF93}" presName="DropPinPlaceHolder" presStyleCnt="0"/>
      <dgm:spPr/>
    </dgm:pt>
    <dgm:pt modelId="{8B633DDC-3BFA-4157-BD3F-DFC2FB081C68}" type="pres">
      <dgm:prSet presAssocID="{2D0AD707-8327-4E59-9D51-469F5090AF93}" presName="DropPin" presStyleLbl="alignNode1" presStyleIdx="2" presStyleCnt="3"/>
      <dgm:spPr/>
    </dgm:pt>
    <dgm:pt modelId="{3EEB0548-4B41-4B7C-AC6E-3B48C90B6017}" type="pres">
      <dgm:prSet presAssocID="{2D0AD707-8327-4E59-9D51-469F5090AF93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gm:spPr>
    </dgm:pt>
    <dgm:pt modelId="{B61A83B7-DB6F-418A-A759-D845EF8F7505}" type="pres">
      <dgm:prSet presAssocID="{2D0AD707-8327-4E59-9D51-469F5090AF93}" presName="L2TextContainer" presStyleLbl="revTx" presStyleIdx="4" presStyleCnt="6">
        <dgm:presLayoutVars>
          <dgm:bulletEnabled val="1"/>
        </dgm:presLayoutVars>
      </dgm:prSet>
      <dgm:spPr/>
    </dgm:pt>
    <dgm:pt modelId="{F7954FE0-C3C0-4227-B0C7-16AF8F0804C9}" type="pres">
      <dgm:prSet presAssocID="{2D0AD707-8327-4E59-9D51-469F5090AF93}" presName="L1TextContainer" presStyleLbl="revTx" presStyleIdx="5" presStyleCnt="6" custLinFactNeighborX="600" custLinFactNeighborY="-61335">
        <dgm:presLayoutVars>
          <dgm:chMax val="1"/>
          <dgm:chPref val="1"/>
          <dgm:bulletEnabled val="1"/>
        </dgm:presLayoutVars>
      </dgm:prSet>
      <dgm:spPr/>
    </dgm:pt>
    <dgm:pt modelId="{2A140D06-4069-4717-8531-06FFC49A55C9}" type="pres">
      <dgm:prSet presAssocID="{2D0AD707-8327-4E59-9D51-469F5090AF93}" presName="ConnectLine" presStyleLbl="sibTrans1D1" presStyleIdx="2" presStyleCnt="3"/>
      <dgm:spPr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549A562-70C7-454C-A158-83F7BCF72F65}" type="pres">
      <dgm:prSet presAssocID="{2D0AD707-8327-4E59-9D51-469F5090AF93}" presName="EmptyPlaceHolder" presStyleCnt="0"/>
      <dgm:spPr/>
    </dgm:pt>
  </dgm:ptLst>
  <dgm:cxnLst>
    <dgm:cxn modelId="{C7CEF203-F785-4766-B2FA-6B68A7DED2E6}" srcId="{3C76F106-CAE2-4088-959F-9624D9C2B8ED}" destId="{499ED71F-CB19-4D80-8643-1D057302C9A3}" srcOrd="1" destOrd="0" parTransId="{EA51544D-90D0-4DCD-8781-B7609FFCA09F}" sibTransId="{038BD51D-5544-4A88-8E58-115D9D1A1779}"/>
    <dgm:cxn modelId="{50A8610D-F471-4C22-97DA-3EC85CD7DE90}" srcId="{59E36550-A92E-448A-B5E2-311A475A643F}" destId="{2D0AD707-8327-4E59-9D51-469F5090AF93}" srcOrd="2" destOrd="0" parTransId="{F2C400E1-5B9B-4103-AA11-A750630B0BA5}" sibTransId="{EAD87D5C-FC57-412D-A963-6A072C5753FA}"/>
    <dgm:cxn modelId="{D9BACF30-7AB3-4513-967B-BF19B63ECFD7}" type="presOf" srcId="{59FA1341-DE56-46E6-B266-F670095E0919}" destId="{638BC9DC-57BB-4C05-AF54-73EACFA45090}" srcOrd="0" destOrd="3" presId="urn:microsoft.com/office/officeart/2017/3/layout/DropPinTimeline"/>
    <dgm:cxn modelId="{77011639-E066-44BB-9E1D-09A54E89E30F}" srcId="{E818DF32-33F9-43FC-8F4B-74C5230E14A5}" destId="{F61948BD-11C5-420C-B24A-082C0CA3EB01}" srcOrd="0" destOrd="0" parTransId="{3532B5D6-6205-41AB-BC10-A931087323A2}" sibTransId="{1F4A83E5-2973-4E6D-BC4F-D1A52F435234}"/>
    <dgm:cxn modelId="{3763773C-546F-4920-A1CA-4CB1FF3226A8}" srcId="{F61948BD-11C5-420C-B24A-082C0CA3EB01}" destId="{59FA1341-DE56-46E6-B266-F670095E0919}" srcOrd="2" destOrd="0" parTransId="{58740BA1-34AA-41DB-B2A7-532747D6D869}" sibTransId="{043B3485-9E27-4296-8896-4539760D0B47}"/>
    <dgm:cxn modelId="{DAECB043-A5A8-419D-B1A7-24DE7F6A76AD}" type="presOf" srcId="{5A7701D4-923A-4A57-BA1A-AB9306FEDE7A}" destId="{638BC9DC-57BB-4C05-AF54-73EACFA45090}" srcOrd="0" destOrd="2" presId="urn:microsoft.com/office/officeart/2017/3/layout/DropPinTimeline"/>
    <dgm:cxn modelId="{708BC749-78BC-CF4D-B214-9E5F7DC9C5CD}" srcId="{3C76F106-CAE2-4088-959F-9624D9C2B8ED}" destId="{33AD247D-CDBA-7F42-8656-659AD01A4B02}" srcOrd="4" destOrd="0" parTransId="{84A4A9D6-9007-3A46-8783-2187B6DD0D79}" sibTransId="{6D7FD038-71DB-FF47-A0CA-7B6AC9F721FF}"/>
    <dgm:cxn modelId="{B664E550-85EC-41F7-9A57-FE4987FC9215}" type="presOf" srcId="{2D0AD707-8327-4E59-9D51-469F5090AF93}" destId="{F7954FE0-C3C0-4227-B0C7-16AF8F0804C9}" srcOrd="0" destOrd="0" presId="urn:microsoft.com/office/officeart/2017/3/layout/DropPinTimeline"/>
    <dgm:cxn modelId="{E10EF956-540C-4C22-A497-5E2F512EA363}" srcId="{12019EB4-5930-4183-868E-F7FE9D515E2C}" destId="{F312581F-109C-4E4A-A11A-05F02255FE17}" srcOrd="0" destOrd="0" parTransId="{6117E1F5-BA68-4E31-B774-9013DF6A64D9}" sibTransId="{E36C3F0D-4FC8-4340-8842-1050F55E4F4C}"/>
    <dgm:cxn modelId="{124B786D-21AE-4E1E-91F0-04BA9A29F46B}" srcId="{59E36550-A92E-448A-B5E2-311A475A643F}" destId="{12019EB4-5930-4183-868E-F7FE9D515E2C}" srcOrd="0" destOrd="0" parTransId="{280380C8-271E-45A8-86C0-230E664174AF}" sibTransId="{69FEF33B-C3AD-4C91-AD81-4B2E9D6AC03E}"/>
    <dgm:cxn modelId="{8CD6D574-824F-482A-A168-46D0A0F60D8B}" type="presOf" srcId="{5AE85F62-AE5F-4FF3-A0C6-55AE3887144B}" destId="{B61A83B7-DB6F-418A-A759-D845EF8F7505}" srcOrd="0" destOrd="1" presId="urn:microsoft.com/office/officeart/2017/3/layout/DropPinTimeline"/>
    <dgm:cxn modelId="{12A92879-1380-40CB-85AF-D000177984B2}" type="presOf" srcId="{59E36550-A92E-448A-B5E2-311A475A643F}" destId="{ED9FF50E-F3C8-4ACD-A4D3-D00E7F8F9472}" srcOrd="0" destOrd="0" presId="urn:microsoft.com/office/officeart/2017/3/layout/DropPinTimeline"/>
    <dgm:cxn modelId="{F335977C-1056-F748-9017-29BF9DEE58D0}" srcId="{3C76F106-CAE2-4088-959F-9624D9C2B8ED}" destId="{168A1C0A-A966-3A43-B446-3C795773D02D}" srcOrd="3" destOrd="0" parTransId="{56AB6AEE-7F7B-8148-AF24-EE52C27CF669}" sibTransId="{80E42BD5-D84D-6F43-B65F-4AFCA2A4ACD1}"/>
    <dgm:cxn modelId="{F3DA2C82-7BD6-42E2-BB82-F75259C5A818}" srcId="{3C76F106-CAE2-4088-959F-9624D9C2B8ED}" destId="{5AE85F62-AE5F-4FF3-A0C6-55AE3887144B}" srcOrd="0" destOrd="0" parTransId="{B79C8EB3-5B12-4C5A-A8E7-EA2C701DB0C0}" sibTransId="{047B1B6F-291C-4A3B-85C4-1D69EF32AD62}"/>
    <dgm:cxn modelId="{A7779787-0F67-4DFF-98DE-691F156E9481}" type="presOf" srcId="{F61948BD-11C5-420C-B24A-082C0CA3EB01}" destId="{638BC9DC-57BB-4C05-AF54-73EACFA45090}" srcOrd="0" destOrd="0" presId="urn:microsoft.com/office/officeart/2017/3/layout/DropPinTimeline"/>
    <dgm:cxn modelId="{0E55568D-05FB-4004-9792-EE677AF3ECE7}" type="presOf" srcId="{499ED71F-CB19-4D80-8643-1D057302C9A3}" destId="{B61A83B7-DB6F-418A-A759-D845EF8F7505}" srcOrd="0" destOrd="2" presId="urn:microsoft.com/office/officeart/2017/3/layout/DropPinTimeline"/>
    <dgm:cxn modelId="{B3BE3594-3F13-4085-AC64-0F05CA7EB069}" type="presOf" srcId="{12019EB4-5930-4183-868E-F7FE9D515E2C}" destId="{11922A49-96C4-4B7A-B1F3-E86E7410020D}" srcOrd="0" destOrd="0" presId="urn:microsoft.com/office/officeart/2017/3/layout/DropPinTimeline"/>
    <dgm:cxn modelId="{C794BE97-A92A-417D-AE3A-DCDF0B093B7F}" type="presOf" srcId="{9CCF1A8F-2775-40F2-96A5-C7D1282545F4}" destId="{3E7D2FB6-6FF0-4D39-8771-D18A46878AF6}" srcOrd="0" destOrd="2" presId="urn:microsoft.com/office/officeart/2017/3/layout/DropPinTimeline"/>
    <dgm:cxn modelId="{30B56099-98D2-4B7F-B4EA-DA2DA0D0DD6D}" srcId="{F61948BD-11C5-420C-B24A-082C0CA3EB01}" destId="{9B4C6C4C-2B63-4695-B08B-7A219BB275DB}" srcOrd="0" destOrd="0" parTransId="{4170731B-9ADC-484C-AE72-A35DED236D03}" sibTransId="{71D1F9BE-2B37-4F38-B072-9A9614B4CC35}"/>
    <dgm:cxn modelId="{3721D89C-A986-4338-B117-439CA3064BFC}" srcId="{F312581F-109C-4E4A-A11A-05F02255FE17}" destId="{2C0DBD3F-7475-4BE4-B847-5D1422B01E05}" srcOrd="0" destOrd="0" parTransId="{17D8352B-DA28-4F41-8F77-07364009E80E}" sibTransId="{ED14C2DA-5E7F-4EE4-A774-F20B8EF97776}"/>
    <dgm:cxn modelId="{20929EA5-C010-4CEF-859A-BC95B43EF852}" type="presOf" srcId="{3C76F106-CAE2-4088-959F-9624D9C2B8ED}" destId="{B61A83B7-DB6F-418A-A759-D845EF8F7505}" srcOrd="0" destOrd="0" presId="urn:microsoft.com/office/officeart/2017/3/layout/DropPinTimeline"/>
    <dgm:cxn modelId="{573787B1-F3A2-4729-AF46-9045FEAA4717}" srcId="{F61948BD-11C5-420C-B24A-082C0CA3EB01}" destId="{5A7701D4-923A-4A57-BA1A-AB9306FEDE7A}" srcOrd="1" destOrd="0" parTransId="{FE817DC9-26E9-4D82-82C8-035A21E948DB}" sibTransId="{85016C17-F52C-44EB-830D-21F26D89E1D5}"/>
    <dgm:cxn modelId="{E35A86BA-BA1F-0D47-818C-E9542F7EB609}" type="presOf" srcId="{168A1C0A-A966-3A43-B446-3C795773D02D}" destId="{B61A83B7-DB6F-418A-A759-D845EF8F7505}" srcOrd="0" destOrd="4" presId="urn:microsoft.com/office/officeart/2017/3/layout/DropPinTimeline"/>
    <dgm:cxn modelId="{21551FBD-26B2-4B06-BF46-D8E767D90A4B}" srcId="{F312581F-109C-4E4A-A11A-05F02255FE17}" destId="{9CCF1A8F-2775-40F2-96A5-C7D1282545F4}" srcOrd="1" destOrd="0" parTransId="{E154E4B4-A5B3-43BB-A7FE-0A125C824400}" sibTransId="{0ACED0F1-E078-438B-8364-384FF0A8D137}"/>
    <dgm:cxn modelId="{781DDDBF-D523-489A-A5ED-FB7D6F8C0ED3}" srcId="{2D0AD707-8327-4E59-9D51-469F5090AF93}" destId="{3C76F106-CAE2-4088-959F-9624D9C2B8ED}" srcOrd="0" destOrd="0" parTransId="{46FE0EF6-110C-465C-9B69-55BDA7E55E62}" sibTransId="{9F660ADE-3127-4CBF-8F01-03B11F5E1C2C}"/>
    <dgm:cxn modelId="{E5FB13D6-1344-41F8-BA1F-238FC07B9CCD}" type="presOf" srcId="{2C0DBD3F-7475-4BE4-B847-5D1422B01E05}" destId="{3E7D2FB6-6FF0-4D39-8771-D18A46878AF6}" srcOrd="0" destOrd="1" presId="urn:microsoft.com/office/officeart/2017/3/layout/DropPinTimeline"/>
    <dgm:cxn modelId="{88812FD7-47E4-402C-8344-1D4758DDE9D0}" type="presOf" srcId="{F312581F-109C-4E4A-A11A-05F02255FE17}" destId="{3E7D2FB6-6FF0-4D39-8771-D18A46878AF6}" srcOrd="0" destOrd="0" presId="urn:microsoft.com/office/officeart/2017/3/layout/DropPinTimeline"/>
    <dgm:cxn modelId="{75E757DE-F668-4661-A08D-5CE0ECF3A0C8}" type="presOf" srcId="{E818DF32-33F9-43FC-8F4B-74C5230E14A5}" destId="{5BF4AFC4-C603-4CBE-A754-2354107C1841}" srcOrd="0" destOrd="0" presId="urn:microsoft.com/office/officeart/2017/3/layout/DropPinTimeline"/>
    <dgm:cxn modelId="{66FAE1ED-BC63-4838-A9C0-785A8E568E16}" type="presOf" srcId="{9B4C6C4C-2B63-4695-B08B-7A219BB275DB}" destId="{638BC9DC-57BB-4C05-AF54-73EACFA45090}" srcOrd="0" destOrd="1" presId="urn:microsoft.com/office/officeart/2017/3/layout/DropPinTimeline"/>
    <dgm:cxn modelId="{1389BEF4-F36F-0E4B-91C1-D4B3673BADAC}" type="presOf" srcId="{33AD247D-CDBA-7F42-8656-659AD01A4B02}" destId="{B61A83B7-DB6F-418A-A759-D845EF8F7505}" srcOrd="0" destOrd="5" presId="urn:microsoft.com/office/officeart/2017/3/layout/DropPinTimeline"/>
    <dgm:cxn modelId="{95AD22F6-E42E-4A6D-A24D-BA5716580666}" srcId="{3C76F106-CAE2-4088-959F-9624D9C2B8ED}" destId="{30D085ED-C3B2-4C6C-ADB5-2BC628A31524}" srcOrd="2" destOrd="0" parTransId="{10F3C10B-293A-4233-8FAD-06565F76DEC0}" sibTransId="{F5E5DB04-8F0D-4DAA-AC7A-F5872E6E2087}"/>
    <dgm:cxn modelId="{DD24FEFB-77B0-4BBF-B7EF-A19EBC94BFDF}" srcId="{59E36550-A92E-448A-B5E2-311A475A643F}" destId="{E818DF32-33F9-43FC-8F4B-74C5230E14A5}" srcOrd="1" destOrd="0" parTransId="{F3A6F17F-277F-4789-807F-CBE4102C81DE}" sibTransId="{D24C86FE-6234-410B-8628-E0EAE94700DF}"/>
    <dgm:cxn modelId="{17F678FF-E22C-487B-809F-BA5DA20E0D6C}" type="presOf" srcId="{30D085ED-C3B2-4C6C-ADB5-2BC628A31524}" destId="{B61A83B7-DB6F-418A-A759-D845EF8F7505}" srcOrd="0" destOrd="3" presId="urn:microsoft.com/office/officeart/2017/3/layout/DropPinTimeline"/>
    <dgm:cxn modelId="{289B4C15-F73B-497E-A64B-F9A36A20AA50}" type="presParOf" srcId="{ED9FF50E-F3C8-4ACD-A4D3-D00E7F8F9472}" destId="{384EF3EA-D7E4-44A0-9C94-157B1DC1318C}" srcOrd="0" destOrd="0" presId="urn:microsoft.com/office/officeart/2017/3/layout/DropPinTimeline"/>
    <dgm:cxn modelId="{46406EE3-6AF2-4771-8C09-63BE8D26CE8B}" type="presParOf" srcId="{ED9FF50E-F3C8-4ACD-A4D3-D00E7F8F9472}" destId="{616165D5-DE22-45DF-B5BA-6E0993F8AEAA}" srcOrd="1" destOrd="0" presId="urn:microsoft.com/office/officeart/2017/3/layout/DropPinTimeline"/>
    <dgm:cxn modelId="{48057308-074D-4EE4-B893-2BC5E2A3D942}" type="presParOf" srcId="{616165D5-DE22-45DF-B5BA-6E0993F8AEAA}" destId="{37E8D8F9-F37F-44AD-A95C-39CC030B7A50}" srcOrd="0" destOrd="0" presId="urn:microsoft.com/office/officeart/2017/3/layout/DropPinTimeline"/>
    <dgm:cxn modelId="{93DA6CA4-0EB6-4062-8A0D-A2B8569F2BB6}" type="presParOf" srcId="{37E8D8F9-F37F-44AD-A95C-39CC030B7A50}" destId="{28C05487-1E55-4E8A-AD1C-1AB758832F77}" srcOrd="0" destOrd="0" presId="urn:microsoft.com/office/officeart/2017/3/layout/DropPinTimeline"/>
    <dgm:cxn modelId="{8425138C-2C7F-4751-8A83-AB373ECBD9B8}" type="presParOf" srcId="{37E8D8F9-F37F-44AD-A95C-39CC030B7A50}" destId="{C5037120-D698-4FF2-B047-440C7AEE332D}" srcOrd="1" destOrd="0" presId="urn:microsoft.com/office/officeart/2017/3/layout/DropPinTimeline"/>
    <dgm:cxn modelId="{EACFA43B-D926-4FE5-A5DC-7C969EEA289F}" type="presParOf" srcId="{C5037120-D698-4FF2-B047-440C7AEE332D}" destId="{45C03114-2D39-423D-92AE-2010E2CAF627}" srcOrd="0" destOrd="0" presId="urn:microsoft.com/office/officeart/2017/3/layout/DropPinTimeline"/>
    <dgm:cxn modelId="{B81FF684-5056-4EEA-9B3A-E7737737755B}" type="presParOf" srcId="{C5037120-D698-4FF2-B047-440C7AEE332D}" destId="{90831393-3FFD-4C78-BDA8-229C2C19D40F}" srcOrd="1" destOrd="0" presId="urn:microsoft.com/office/officeart/2017/3/layout/DropPinTimeline"/>
    <dgm:cxn modelId="{3CF32850-9C11-46FD-9539-4982AB4B902E}" type="presParOf" srcId="{37E8D8F9-F37F-44AD-A95C-39CC030B7A50}" destId="{3E7D2FB6-6FF0-4D39-8771-D18A46878AF6}" srcOrd="2" destOrd="0" presId="urn:microsoft.com/office/officeart/2017/3/layout/DropPinTimeline"/>
    <dgm:cxn modelId="{F484FA82-5994-48E3-8248-A7434F6EDB21}" type="presParOf" srcId="{37E8D8F9-F37F-44AD-A95C-39CC030B7A50}" destId="{11922A49-96C4-4B7A-B1F3-E86E7410020D}" srcOrd="3" destOrd="0" presId="urn:microsoft.com/office/officeart/2017/3/layout/DropPinTimeline"/>
    <dgm:cxn modelId="{707B735B-1A15-49E2-9572-4F03FF50F61B}" type="presParOf" srcId="{37E8D8F9-F37F-44AD-A95C-39CC030B7A50}" destId="{D73E6ADC-EC55-45D0-91DF-379E6ACFC3F0}" srcOrd="4" destOrd="0" presId="urn:microsoft.com/office/officeart/2017/3/layout/DropPinTimeline"/>
    <dgm:cxn modelId="{D59930D2-72BC-4C4A-BCC7-333A66DB8C67}" type="presParOf" srcId="{37E8D8F9-F37F-44AD-A95C-39CC030B7A50}" destId="{BE1A63F2-AFE1-433D-B711-7C883C09EB01}" srcOrd="5" destOrd="0" presId="urn:microsoft.com/office/officeart/2017/3/layout/DropPinTimeline"/>
    <dgm:cxn modelId="{988A4CEC-7EA9-415A-BA86-80F0EAEDF81A}" type="presParOf" srcId="{616165D5-DE22-45DF-B5BA-6E0993F8AEAA}" destId="{5599F369-1494-4D8E-BD96-351C8DF06161}" srcOrd="1" destOrd="0" presId="urn:microsoft.com/office/officeart/2017/3/layout/DropPinTimeline"/>
    <dgm:cxn modelId="{2086A50C-433C-4944-908D-B24E8B38667C}" type="presParOf" srcId="{616165D5-DE22-45DF-B5BA-6E0993F8AEAA}" destId="{8EF9AD1B-164E-49CE-AD44-723A88A114A6}" srcOrd="2" destOrd="0" presId="urn:microsoft.com/office/officeart/2017/3/layout/DropPinTimeline"/>
    <dgm:cxn modelId="{17CF3D74-F1FD-4E15-904B-483A56C7044A}" type="presParOf" srcId="{8EF9AD1B-164E-49CE-AD44-723A88A114A6}" destId="{1663020E-FE27-4516-8742-4B815931D2A1}" srcOrd="0" destOrd="0" presId="urn:microsoft.com/office/officeart/2017/3/layout/DropPinTimeline"/>
    <dgm:cxn modelId="{1E3322BC-E6B4-495B-B71C-ACC80B94FD32}" type="presParOf" srcId="{8EF9AD1B-164E-49CE-AD44-723A88A114A6}" destId="{154A9D85-DF9C-47A8-B5A1-110BEEC7BE2A}" srcOrd="1" destOrd="0" presId="urn:microsoft.com/office/officeart/2017/3/layout/DropPinTimeline"/>
    <dgm:cxn modelId="{FD53444C-3DCA-45AE-9AB7-990D94A9DD84}" type="presParOf" srcId="{154A9D85-DF9C-47A8-B5A1-110BEEC7BE2A}" destId="{A3EEE47F-E3AD-46D9-8920-B27860C73158}" srcOrd="0" destOrd="0" presId="urn:microsoft.com/office/officeart/2017/3/layout/DropPinTimeline"/>
    <dgm:cxn modelId="{D27C0902-A004-4770-9130-9CF6ADB65073}" type="presParOf" srcId="{154A9D85-DF9C-47A8-B5A1-110BEEC7BE2A}" destId="{BBA8E6D4-1461-4709-ACA6-0B21A70BD3F9}" srcOrd="1" destOrd="0" presId="urn:microsoft.com/office/officeart/2017/3/layout/DropPinTimeline"/>
    <dgm:cxn modelId="{9D8EC33A-D251-45B4-8AB2-CD1DF32E083B}" type="presParOf" srcId="{8EF9AD1B-164E-49CE-AD44-723A88A114A6}" destId="{638BC9DC-57BB-4C05-AF54-73EACFA45090}" srcOrd="2" destOrd="0" presId="urn:microsoft.com/office/officeart/2017/3/layout/DropPinTimeline"/>
    <dgm:cxn modelId="{456BACC7-CE3B-488C-8C2A-E715C5640FD6}" type="presParOf" srcId="{8EF9AD1B-164E-49CE-AD44-723A88A114A6}" destId="{5BF4AFC4-C603-4CBE-A754-2354107C1841}" srcOrd="3" destOrd="0" presId="urn:microsoft.com/office/officeart/2017/3/layout/DropPinTimeline"/>
    <dgm:cxn modelId="{18000C60-992F-47C3-B033-EE520CA95EB9}" type="presParOf" srcId="{8EF9AD1B-164E-49CE-AD44-723A88A114A6}" destId="{E9A547B5-597C-4C42-A675-F5C34C682A80}" srcOrd="4" destOrd="0" presId="urn:microsoft.com/office/officeart/2017/3/layout/DropPinTimeline"/>
    <dgm:cxn modelId="{E19B9074-7E50-41F5-9ACB-3AFD19311EF8}" type="presParOf" srcId="{8EF9AD1B-164E-49CE-AD44-723A88A114A6}" destId="{4279465C-4432-4396-8D01-E5326C884437}" srcOrd="5" destOrd="0" presId="urn:microsoft.com/office/officeart/2017/3/layout/DropPinTimeline"/>
    <dgm:cxn modelId="{C723C195-BD2D-447C-A60E-1F607FD47ABD}" type="presParOf" srcId="{616165D5-DE22-45DF-B5BA-6E0993F8AEAA}" destId="{9E5B3EB6-56C1-4CAB-98DD-5336BD2505C0}" srcOrd="3" destOrd="0" presId="urn:microsoft.com/office/officeart/2017/3/layout/DropPinTimeline"/>
    <dgm:cxn modelId="{1F382EF7-B7CF-4C47-A931-F9BA289518DB}" type="presParOf" srcId="{616165D5-DE22-45DF-B5BA-6E0993F8AEAA}" destId="{5DC74F2C-8AFF-44F9-9A84-15A9E450D5C3}" srcOrd="4" destOrd="0" presId="urn:microsoft.com/office/officeart/2017/3/layout/DropPinTimeline"/>
    <dgm:cxn modelId="{7742B7CD-40E8-4C52-8972-17F5A7496421}" type="presParOf" srcId="{5DC74F2C-8AFF-44F9-9A84-15A9E450D5C3}" destId="{909CEDE3-F49F-4393-9D43-4FFC25723E6B}" srcOrd="0" destOrd="0" presId="urn:microsoft.com/office/officeart/2017/3/layout/DropPinTimeline"/>
    <dgm:cxn modelId="{A81F29FD-6915-4532-B87A-754F962D1A37}" type="presParOf" srcId="{5DC74F2C-8AFF-44F9-9A84-15A9E450D5C3}" destId="{50CD6D7C-B15C-4D88-96BA-7D7E8ED4DF74}" srcOrd="1" destOrd="0" presId="urn:microsoft.com/office/officeart/2017/3/layout/DropPinTimeline"/>
    <dgm:cxn modelId="{979157C1-41D6-4221-940D-7A436A2767B2}" type="presParOf" srcId="{50CD6D7C-B15C-4D88-96BA-7D7E8ED4DF74}" destId="{8B633DDC-3BFA-4157-BD3F-DFC2FB081C68}" srcOrd="0" destOrd="0" presId="urn:microsoft.com/office/officeart/2017/3/layout/DropPinTimeline"/>
    <dgm:cxn modelId="{554094B3-CB89-44B2-9A39-B78DCEB43BBE}" type="presParOf" srcId="{50CD6D7C-B15C-4D88-96BA-7D7E8ED4DF74}" destId="{3EEB0548-4B41-4B7C-AC6E-3B48C90B6017}" srcOrd="1" destOrd="0" presId="urn:microsoft.com/office/officeart/2017/3/layout/DropPinTimeline"/>
    <dgm:cxn modelId="{5D055AF9-07D9-46BA-85D1-BEA0AF83A683}" type="presParOf" srcId="{5DC74F2C-8AFF-44F9-9A84-15A9E450D5C3}" destId="{B61A83B7-DB6F-418A-A759-D845EF8F7505}" srcOrd="2" destOrd="0" presId="urn:microsoft.com/office/officeart/2017/3/layout/DropPinTimeline"/>
    <dgm:cxn modelId="{0BF6E113-3BD2-4DD4-9AEB-A7FB2F47B70D}" type="presParOf" srcId="{5DC74F2C-8AFF-44F9-9A84-15A9E450D5C3}" destId="{F7954FE0-C3C0-4227-B0C7-16AF8F0804C9}" srcOrd="3" destOrd="0" presId="urn:microsoft.com/office/officeart/2017/3/layout/DropPinTimeline"/>
    <dgm:cxn modelId="{1228C3FF-96BC-4B22-B7AC-AEAFE50269CE}" type="presParOf" srcId="{5DC74F2C-8AFF-44F9-9A84-15A9E450D5C3}" destId="{2A140D06-4069-4717-8531-06FFC49A55C9}" srcOrd="4" destOrd="0" presId="urn:microsoft.com/office/officeart/2017/3/layout/DropPinTimeline"/>
    <dgm:cxn modelId="{7829755C-9B4C-44B4-97ED-347A69DD7308}" type="presParOf" srcId="{5DC74F2C-8AFF-44F9-9A84-15A9E450D5C3}" destId="{B549A562-70C7-454C-A158-83F7BCF72F65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C61ED7-18F7-48AB-B34A-60367D030160}" type="doc">
      <dgm:prSet loTypeId="urn:microsoft.com/office/officeart/2005/8/layout/hierarchy1" loCatId="hierarchy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3973B623-EC72-4283-B437-BB036B9BF792}">
      <dgm:prSet/>
      <dgm:spPr/>
      <dgm:t>
        <a:bodyPr/>
        <a:lstStyle/>
        <a:p>
          <a:r>
            <a:rPr lang="en-US" dirty="0"/>
            <a:t>Unit test</a:t>
          </a:r>
        </a:p>
      </dgm:t>
    </dgm:pt>
    <dgm:pt modelId="{7548EEDD-5EE2-4894-A303-0C4241CE8C77}" type="parTrans" cxnId="{2780A01D-93E2-4AC4-BB50-33ABCDF785ED}">
      <dgm:prSet/>
      <dgm:spPr/>
      <dgm:t>
        <a:bodyPr/>
        <a:lstStyle/>
        <a:p>
          <a:endParaRPr lang="en-US"/>
        </a:p>
      </dgm:t>
    </dgm:pt>
    <dgm:pt modelId="{C0C5114C-DF10-4354-8ECF-595FD10F833A}" type="sibTrans" cxnId="{2780A01D-93E2-4AC4-BB50-33ABCDF785ED}">
      <dgm:prSet/>
      <dgm:spPr/>
      <dgm:t>
        <a:bodyPr/>
        <a:lstStyle/>
        <a:p>
          <a:endParaRPr lang="en-US"/>
        </a:p>
      </dgm:t>
    </dgm:pt>
    <dgm:pt modelId="{BEBBFACB-1527-4F9B-AA54-3DEA514C4BB0}">
      <dgm:prSet/>
      <dgm:spPr/>
      <dgm:t>
        <a:bodyPr/>
        <a:lstStyle/>
        <a:p>
          <a:r>
            <a:rPr lang="en-US" dirty="0"/>
            <a:t>Component test</a:t>
          </a:r>
        </a:p>
      </dgm:t>
    </dgm:pt>
    <dgm:pt modelId="{3F2B1B7D-9E50-466E-9966-0F8C9F8F184F}" type="parTrans" cxnId="{791CD75A-A7FC-43E2-AA0E-11FA784AB4DF}">
      <dgm:prSet/>
      <dgm:spPr/>
    </dgm:pt>
    <dgm:pt modelId="{2B35D525-407A-4F84-B2F2-2BB25804A399}" type="sibTrans" cxnId="{791CD75A-A7FC-43E2-AA0E-11FA784AB4DF}">
      <dgm:prSet/>
      <dgm:spPr/>
    </dgm:pt>
    <dgm:pt modelId="{053D3474-BEDE-48E6-9759-2F2DED986BE8}">
      <dgm:prSet/>
      <dgm:spPr/>
      <dgm:t>
        <a:bodyPr/>
        <a:lstStyle/>
        <a:p>
          <a:r>
            <a:rPr lang="en-US" dirty="0"/>
            <a:t>System test</a:t>
          </a:r>
        </a:p>
      </dgm:t>
    </dgm:pt>
    <dgm:pt modelId="{F4E181BB-5797-4349-84C1-1D432EE766FD}" type="parTrans" cxnId="{B280AA07-473A-45E0-BB93-AC0458E5F017}">
      <dgm:prSet/>
      <dgm:spPr/>
    </dgm:pt>
    <dgm:pt modelId="{CD077D52-2163-4428-BAF1-5C699AA8CFF1}" type="sibTrans" cxnId="{B280AA07-473A-45E0-BB93-AC0458E5F017}">
      <dgm:prSet/>
      <dgm:spPr/>
    </dgm:pt>
    <dgm:pt modelId="{F517E22D-997A-428B-9BC7-156C4B7089FC}" type="pres">
      <dgm:prSet presAssocID="{93C61ED7-18F7-48AB-B34A-60367D0301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F78FEF5-0C0A-479D-AFF5-0BD6079E8DFA}" type="pres">
      <dgm:prSet presAssocID="{3973B623-EC72-4283-B437-BB036B9BF792}" presName="hierRoot1" presStyleCnt="0"/>
      <dgm:spPr/>
    </dgm:pt>
    <dgm:pt modelId="{D6069C2A-E248-49DA-8F6B-D10028147C21}" type="pres">
      <dgm:prSet presAssocID="{3973B623-EC72-4283-B437-BB036B9BF792}" presName="composite" presStyleCnt="0"/>
      <dgm:spPr/>
    </dgm:pt>
    <dgm:pt modelId="{F1D0D3F3-7B63-48DB-9C2E-973EF6F264AC}" type="pres">
      <dgm:prSet presAssocID="{3973B623-EC72-4283-B437-BB036B9BF792}" presName="background" presStyleLbl="node0" presStyleIdx="0" presStyleCnt="3"/>
      <dgm:spPr/>
    </dgm:pt>
    <dgm:pt modelId="{A8037155-5CE5-4326-9741-4678DD24E769}" type="pres">
      <dgm:prSet presAssocID="{3973B623-EC72-4283-B437-BB036B9BF792}" presName="text" presStyleLbl="fgAcc0" presStyleIdx="0" presStyleCnt="3">
        <dgm:presLayoutVars>
          <dgm:chPref val="3"/>
        </dgm:presLayoutVars>
      </dgm:prSet>
      <dgm:spPr/>
    </dgm:pt>
    <dgm:pt modelId="{C013E421-3357-4761-82B7-FF1151C639B2}" type="pres">
      <dgm:prSet presAssocID="{3973B623-EC72-4283-B437-BB036B9BF792}" presName="hierChild2" presStyleCnt="0"/>
      <dgm:spPr/>
    </dgm:pt>
    <dgm:pt modelId="{198E0BA5-88DE-4D22-8857-7E5E8E5ED3DD}" type="pres">
      <dgm:prSet presAssocID="{BEBBFACB-1527-4F9B-AA54-3DEA514C4BB0}" presName="hierRoot1" presStyleCnt="0"/>
      <dgm:spPr/>
    </dgm:pt>
    <dgm:pt modelId="{6588FAC7-33BC-4CFF-8FD2-4A8A608B4FE9}" type="pres">
      <dgm:prSet presAssocID="{BEBBFACB-1527-4F9B-AA54-3DEA514C4BB0}" presName="composite" presStyleCnt="0"/>
      <dgm:spPr/>
    </dgm:pt>
    <dgm:pt modelId="{32D4D66C-2D39-4EFF-93E8-3ADC7F26FDAE}" type="pres">
      <dgm:prSet presAssocID="{BEBBFACB-1527-4F9B-AA54-3DEA514C4BB0}" presName="background" presStyleLbl="node0" presStyleIdx="1" presStyleCnt="3"/>
      <dgm:spPr/>
    </dgm:pt>
    <dgm:pt modelId="{867BF745-F7E6-4B4A-B89D-C9A2C2038F31}" type="pres">
      <dgm:prSet presAssocID="{BEBBFACB-1527-4F9B-AA54-3DEA514C4BB0}" presName="text" presStyleLbl="fgAcc0" presStyleIdx="1" presStyleCnt="3">
        <dgm:presLayoutVars>
          <dgm:chPref val="3"/>
        </dgm:presLayoutVars>
      </dgm:prSet>
      <dgm:spPr/>
    </dgm:pt>
    <dgm:pt modelId="{4D5E966A-EAA0-42A4-B907-B2C581DA8951}" type="pres">
      <dgm:prSet presAssocID="{BEBBFACB-1527-4F9B-AA54-3DEA514C4BB0}" presName="hierChild2" presStyleCnt="0"/>
      <dgm:spPr/>
    </dgm:pt>
    <dgm:pt modelId="{D3B27F72-4A7E-46E2-86B9-9297A59BA85D}" type="pres">
      <dgm:prSet presAssocID="{053D3474-BEDE-48E6-9759-2F2DED986BE8}" presName="hierRoot1" presStyleCnt="0"/>
      <dgm:spPr/>
    </dgm:pt>
    <dgm:pt modelId="{70F9A256-E153-479A-B8FA-235EF1A5A2BE}" type="pres">
      <dgm:prSet presAssocID="{053D3474-BEDE-48E6-9759-2F2DED986BE8}" presName="composite" presStyleCnt="0"/>
      <dgm:spPr/>
    </dgm:pt>
    <dgm:pt modelId="{D5E7E1B4-5936-43E0-99CE-84C67560413A}" type="pres">
      <dgm:prSet presAssocID="{053D3474-BEDE-48E6-9759-2F2DED986BE8}" presName="background" presStyleLbl="node0" presStyleIdx="2" presStyleCnt="3"/>
      <dgm:spPr/>
    </dgm:pt>
    <dgm:pt modelId="{D5B19523-78F1-44BB-B9B6-B9A059EBBD33}" type="pres">
      <dgm:prSet presAssocID="{053D3474-BEDE-48E6-9759-2F2DED986BE8}" presName="text" presStyleLbl="fgAcc0" presStyleIdx="2" presStyleCnt="3">
        <dgm:presLayoutVars>
          <dgm:chPref val="3"/>
        </dgm:presLayoutVars>
      </dgm:prSet>
      <dgm:spPr/>
    </dgm:pt>
    <dgm:pt modelId="{C691733F-BB84-471F-AF3D-43E819E39192}" type="pres">
      <dgm:prSet presAssocID="{053D3474-BEDE-48E6-9759-2F2DED986BE8}" presName="hierChild2" presStyleCnt="0"/>
      <dgm:spPr/>
    </dgm:pt>
  </dgm:ptLst>
  <dgm:cxnLst>
    <dgm:cxn modelId="{4B413103-A9EE-4C97-9018-134768D43E1A}" type="presOf" srcId="{053D3474-BEDE-48E6-9759-2F2DED986BE8}" destId="{D5B19523-78F1-44BB-B9B6-B9A059EBBD33}" srcOrd="0" destOrd="0" presId="urn:microsoft.com/office/officeart/2005/8/layout/hierarchy1"/>
    <dgm:cxn modelId="{B280AA07-473A-45E0-BB93-AC0458E5F017}" srcId="{93C61ED7-18F7-48AB-B34A-60367D030160}" destId="{053D3474-BEDE-48E6-9759-2F2DED986BE8}" srcOrd="2" destOrd="0" parTransId="{F4E181BB-5797-4349-84C1-1D432EE766FD}" sibTransId="{CD077D52-2163-4428-BAF1-5C699AA8CFF1}"/>
    <dgm:cxn modelId="{F0719509-DA7A-4EDD-B73F-D3CC8557D943}" type="presOf" srcId="{93C61ED7-18F7-48AB-B34A-60367D030160}" destId="{F517E22D-997A-428B-9BC7-156C4B7089FC}" srcOrd="0" destOrd="0" presId="urn:microsoft.com/office/officeart/2005/8/layout/hierarchy1"/>
    <dgm:cxn modelId="{F8C9AD0B-D284-4CF5-9C1C-9ACBA926126D}" type="presOf" srcId="{3973B623-EC72-4283-B437-BB036B9BF792}" destId="{A8037155-5CE5-4326-9741-4678DD24E769}" srcOrd="0" destOrd="0" presId="urn:microsoft.com/office/officeart/2005/8/layout/hierarchy1"/>
    <dgm:cxn modelId="{2780A01D-93E2-4AC4-BB50-33ABCDF785ED}" srcId="{93C61ED7-18F7-48AB-B34A-60367D030160}" destId="{3973B623-EC72-4283-B437-BB036B9BF792}" srcOrd="0" destOrd="0" parTransId="{7548EEDD-5EE2-4894-A303-0C4241CE8C77}" sibTransId="{C0C5114C-DF10-4354-8ECF-595FD10F833A}"/>
    <dgm:cxn modelId="{D802974C-A027-4A32-AAD6-C8E900AF6379}" type="presOf" srcId="{BEBBFACB-1527-4F9B-AA54-3DEA514C4BB0}" destId="{867BF745-F7E6-4B4A-B89D-C9A2C2038F31}" srcOrd="0" destOrd="0" presId="urn:microsoft.com/office/officeart/2005/8/layout/hierarchy1"/>
    <dgm:cxn modelId="{791CD75A-A7FC-43E2-AA0E-11FA784AB4DF}" srcId="{93C61ED7-18F7-48AB-B34A-60367D030160}" destId="{BEBBFACB-1527-4F9B-AA54-3DEA514C4BB0}" srcOrd="1" destOrd="0" parTransId="{3F2B1B7D-9E50-466E-9966-0F8C9F8F184F}" sibTransId="{2B35D525-407A-4F84-B2F2-2BB25804A399}"/>
    <dgm:cxn modelId="{AEBE2895-5BB4-4D4D-B024-8EBAFB522921}" type="presParOf" srcId="{F517E22D-997A-428B-9BC7-156C4B7089FC}" destId="{AF78FEF5-0C0A-479D-AFF5-0BD6079E8DFA}" srcOrd="0" destOrd="0" presId="urn:microsoft.com/office/officeart/2005/8/layout/hierarchy1"/>
    <dgm:cxn modelId="{DA7AF648-5D03-4D60-967E-0946DC409F37}" type="presParOf" srcId="{AF78FEF5-0C0A-479D-AFF5-0BD6079E8DFA}" destId="{D6069C2A-E248-49DA-8F6B-D10028147C21}" srcOrd="0" destOrd="0" presId="urn:microsoft.com/office/officeart/2005/8/layout/hierarchy1"/>
    <dgm:cxn modelId="{1966263F-DAC0-4D12-8123-6210CB65AD0C}" type="presParOf" srcId="{D6069C2A-E248-49DA-8F6B-D10028147C21}" destId="{F1D0D3F3-7B63-48DB-9C2E-973EF6F264AC}" srcOrd="0" destOrd="0" presId="urn:microsoft.com/office/officeart/2005/8/layout/hierarchy1"/>
    <dgm:cxn modelId="{C764664D-6F74-4EFB-B382-3731BCE19F2E}" type="presParOf" srcId="{D6069C2A-E248-49DA-8F6B-D10028147C21}" destId="{A8037155-5CE5-4326-9741-4678DD24E769}" srcOrd="1" destOrd="0" presId="urn:microsoft.com/office/officeart/2005/8/layout/hierarchy1"/>
    <dgm:cxn modelId="{29D21F58-D16B-4E6B-9304-E2B8FA0C080D}" type="presParOf" srcId="{AF78FEF5-0C0A-479D-AFF5-0BD6079E8DFA}" destId="{C013E421-3357-4761-82B7-FF1151C639B2}" srcOrd="1" destOrd="0" presId="urn:microsoft.com/office/officeart/2005/8/layout/hierarchy1"/>
    <dgm:cxn modelId="{633F88BF-311C-4746-AE0D-4B51E303FE7D}" type="presParOf" srcId="{F517E22D-997A-428B-9BC7-156C4B7089FC}" destId="{198E0BA5-88DE-4D22-8857-7E5E8E5ED3DD}" srcOrd="1" destOrd="0" presId="urn:microsoft.com/office/officeart/2005/8/layout/hierarchy1"/>
    <dgm:cxn modelId="{A1CE85DA-C09C-4E7B-9226-E2E7C5A6E820}" type="presParOf" srcId="{198E0BA5-88DE-4D22-8857-7E5E8E5ED3DD}" destId="{6588FAC7-33BC-4CFF-8FD2-4A8A608B4FE9}" srcOrd="0" destOrd="0" presId="urn:microsoft.com/office/officeart/2005/8/layout/hierarchy1"/>
    <dgm:cxn modelId="{AC7734CE-52C9-46BB-987A-397D181BB18E}" type="presParOf" srcId="{6588FAC7-33BC-4CFF-8FD2-4A8A608B4FE9}" destId="{32D4D66C-2D39-4EFF-93E8-3ADC7F26FDAE}" srcOrd="0" destOrd="0" presId="urn:microsoft.com/office/officeart/2005/8/layout/hierarchy1"/>
    <dgm:cxn modelId="{D4B2E83C-1D2F-473A-AA9C-4C53D2B08805}" type="presParOf" srcId="{6588FAC7-33BC-4CFF-8FD2-4A8A608B4FE9}" destId="{867BF745-F7E6-4B4A-B89D-C9A2C2038F31}" srcOrd="1" destOrd="0" presId="urn:microsoft.com/office/officeart/2005/8/layout/hierarchy1"/>
    <dgm:cxn modelId="{903EA460-D9AB-4A41-8137-49A74D0DCE90}" type="presParOf" srcId="{198E0BA5-88DE-4D22-8857-7E5E8E5ED3DD}" destId="{4D5E966A-EAA0-42A4-B907-B2C581DA8951}" srcOrd="1" destOrd="0" presId="urn:microsoft.com/office/officeart/2005/8/layout/hierarchy1"/>
    <dgm:cxn modelId="{591EE14F-E962-4537-8220-893965E47371}" type="presParOf" srcId="{F517E22D-997A-428B-9BC7-156C4B7089FC}" destId="{D3B27F72-4A7E-46E2-86B9-9297A59BA85D}" srcOrd="2" destOrd="0" presId="urn:microsoft.com/office/officeart/2005/8/layout/hierarchy1"/>
    <dgm:cxn modelId="{8E83B33B-6E70-46C6-A0BC-FF464C9BA03E}" type="presParOf" srcId="{D3B27F72-4A7E-46E2-86B9-9297A59BA85D}" destId="{70F9A256-E153-479A-B8FA-235EF1A5A2BE}" srcOrd="0" destOrd="0" presId="urn:microsoft.com/office/officeart/2005/8/layout/hierarchy1"/>
    <dgm:cxn modelId="{AEF2C5F4-4907-49F7-9C09-1F1A58878F9A}" type="presParOf" srcId="{70F9A256-E153-479A-B8FA-235EF1A5A2BE}" destId="{D5E7E1B4-5936-43E0-99CE-84C67560413A}" srcOrd="0" destOrd="0" presId="urn:microsoft.com/office/officeart/2005/8/layout/hierarchy1"/>
    <dgm:cxn modelId="{AA8D8DB0-3C97-4870-8C6A-6BDE2B04AF6B}" type="presParOf" srcId="{70F9A256-E153-479A-B8FA-235EF1A5A2BE}" destId="{D5B19523-78F1-44BB-B9B6-B9A059EBBD33}" srcOrd="1" destOrd="0" presId="urn:microsoft.com/office/officeart/2005/8/layout/hierarchy1"/>
    <dgm:cxn modelId="{7AC406DF-65F0-495C-8A6B-E32941F4AB2D}" type="presParOf" srcId="{D3B27F72-4A7E-46E2-86B9-9297A59BA85D}" destId="{C691733F-BB84-471F-AF3D-43E819E391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36B12-C2D2-4E94-ADB4-5B9C228B2DDD}">
      <dsp:nvSpPr>
        <dsp:cNvPr id="0" name=""/>
        <dsp:cNvSpPr/>
      </dsp:nvSpPr>
      <dsp:spPr>
        <a:xfrm>
          <a:off x="0" y="17889"/>
          <a:ext cx="6832212" cy="11992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Overview</a:t>
          </a:r>
        </a:p>
      </dsp:txBody>
      <dsp:txXfrm>
        <a:off x="58543" y="76432"/>
        <a:ext cx="6715126" cy="1082164"/>
      </dsp:txXfrm>
    </dsp:sp>
    <dsp:sp modelId="{FD680ECF-22C9-44E3-AE7D-9367F30660D2}">
      <dsp:nvSpPr>
        <dsp:cNvPr id="0" name=""/>
        <dsp:cNvSpPr/>
      </dsp:nvSpPr>
      <dsp:spPr>
        <a:xfrm>
          <a:off x="0" y="1361139"/>
          <a:ext cx="6832212" cy="1199250"/>
        </a:xfrm>
        <a:prstGeom prst="roundRect">
          <a:avLst/>
        </a:prstGeom>
        <a:solidFill>
          <a:schemeClr val="accent4">
            <a:hueOff val="-164204"/>
            <a:satOff val="4903"/>
            <a:lumOff val="189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Plan Updating</a:t>
          </a:r>
        </a:p>
      </dsp:txBody>
      <dsp:txXfrm>
        <a:off x="58543" y="1419682"/>
        <a:ext cx="6715126" cy="1082164"/>
      </dsp:txXfrm>
    </dsp:sp>
    <dsp:sp modelId="{23AC5A06-AE05-4989-B28C-21166EE72E12}">
      <dsp:nvSpPr>
        <dsp:cNvPr id="0" name=""/>
        <dsp:cNvSpPr/>
      </dsp:nvSpPr>
      <dsp:spPr>
        <a:xfrm>
          <a:off x="0" y="2704389"/>
          <a:ext cx="6832212" cy="1199250"/>
        </a:xfrm>
        <a:prstGeom prst="roundRect">
          <a:avLst/>
        </a:prstGeom>
        <a:solidFill>
          <a:schemeClr val="accent4">
            <a:hueOff val="-328408"/>
            <a:satOff val="9806"/>
            <a:lumOff val="379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Project test</a:t>
          </a:r>
        </a:p>
      </dsp:txBody>
      <dsp:txXfrm>
        <a:off x="58543" y="2762932"/>
        <a:ext cx="6715126" cy="1082164"/>
      </dsp:txXfrm>
    </dsp:sp>
    <dsp:sp modelId="{518AA7DE-F12D-41AB-86F1-CF53FB5A2FEE}">
      <dsp:nvSpPr>
        <dsp:cNvPr id="0" name=""/>
        <dsp:cNvSpPr/>
      </dsp:nvSpPr>
      <dsp:spPr>
        <a:xfrm>
          <a:off x="0" y="4047639"/>
          <a:ext cx="6832212" cy="1199250"/>
        </a:xfrm>
        <a:prstGeom prst="roundRect">
          <a:avLst/>
        </a:prstGeom>
        <a:solidFill>
          <a:schemeClr val="accent4">
            <a:hueOff val="-492612"/>
            <a:satOff val="14709"/>
            <a:lumOff val="568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Demo</a:t>
          </a:r>
        </a:p>
      </dsp:txBody>
      <dsp:txXfrm>
        <a:off x="58543" y="4106182"/>
        <a:ext cx="6715126" cy="1082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1740F-7684-4136-AEC9-F1EA1114F447}">
      <dsp:nvSpPr>
        <dsp:cNvPr id="0" name=""/>
        <dsp:cNvSpPr/>
      </dsp:nvSpPr>
      <dsp:spPr>
        <a:xfrm>
          <a:off x="2273521" y="4264411"/>
          <a:ext cx="80358" cy="8035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55819A-BAA4-469B-B7DC-FD783112F31D}">
      <dsp:nvSpPr>
        <dsp:cNvPr id="0" name=""/>
        <dsp:cNvSpPr/>
      </dsp:nvSpPr>
      <dsp:spPr>
        <a:xfrm>
          <a:off x="2095383" y="4336809"/>
          <a:ext cx="80358" cy="80358"/>
        </a:xfrm>
        <a:prstGeom prst="ellipse">
          <a:avLst/>
        </a:prstGeom>
        <a:gradFill rotWithShape="0">
          <a:gsLst>
            <a:gs pos="0">
              <a:schemeClr val="accent5">
                <a:hueOff val="343438"/>
                <a:satOff val="-697"/>
                <a:lumOff val="448"/>
                <a:alphaOff val="0"/>
                <a:tint val="96000"/>
                <a:lumMod val="104000"/>
              </a:schemeClr>
            </a:gs>
            <a:gs pos="100000">
              <a:schemeClr val="accent5">
                <a:hueOff val="343438"/>
                <a:satOff val="-697"/>
                <a:lumOff val="44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343438"/>
              <a:satOff val="-697"/>
              <a:lumOff val="44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1FB974-09D6-4771-939B-159FEA97EF23}">
      <dsp:nvSpPr>
        <dsp:cNvPr id="0" name=""/>
        <dsp:cNvSpPr/>
      </dsp:nvSpPr>
      <dsp:spPr>
        <a:xfrm>
          <a:off x="1913311" y="4396658"/>
          <a:ext cx="80358" cy="80358"/>
        </a:xfrm>
        <a:prstGeom prst="ellipse">
          <a:avLst/>
        </a:prstGeom>
        <a:gradFill rotWithShape="0">
          <a:gsLst>
            <a:gs pos="0">
              <a:schemeClr val="accent5">
                <a:hueOff val="686876"/>
                <a:satOff val="-1395"/>
                <a:lumOff val="896"/>
                <a:alphaOff val="0"/>
                <a:tint val="96000"/>
                <a:lumMod val="104000"/>
              </a:schemeClr>
            </a:gs>
            <a:gs pos="100000">
              <a:schemeClr val="accent5">
                <a:hueOff val="686876"/>
                <a:satOff val="-1395"/>
                <a:lumOff val="89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686876"/>
              <a:satOff val="-1395"/>
              <a:lumOff val="89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A38D19-C20B-4096-AB5A-5E97E0D755F5}">
      <dsp:nvSpPr>
        <dsp:cNvPr id="0" name=""/>
        <dsp:cNvSpPr/>
      </dsp:nvSpPr>
      <dsp:spPr>
        <a:xfrm>
          <a:off x="1728430" y="4442992"/>
          <a:ext cx="80358" cy="80358"/>
        </a:xfrm>
        <a:prstGeom prst="ellipse">
          <a:avLst/>
        </a:prstGeom>
        <a:gradFill rotWithShape="0">
          <a:gsLst>
            <a:gs pos="0">
              <a:schemeClr val="accent5">
                <a:hueOff val="1030314"/>
                <a:satOff val="-2092"/>
                <a:lumOff val="1345"/>
                <a:alphaOff val="0"/>
                <a:tint val="96000"/>
                <a:lumMod val="104000"/>
              </a:schemeClr>
            </a:gs>
            <a:gs pos="100000">
              <a:schemeClr val="accent5">
                <a:hueOff val="1030314"/>
                <a:satOff val="-2092"/>
                <a:lumOff val="1345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030314"/>
              <a:satOff val="-2092"/>
              <a:lumOff val="134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510FE5-F34E-43D3-BD95-62E870197D6C}">
      <dsp:nvSpPr>
        <dsp:cNvPr id="0" name=""/>
        <dsp:cNvSpPr/>
      </dsp:nvSpPr>
      <dsp:spPr>
        <a:xfrm>
          <a:off x="3245694" y="3563603"/>
          <a:ext cx="80358" cy="80358"/>
        </a:xfrm>
        <a:prstGeom prst="ellipse">
          <a:avLst/>
        </a:prstGeom>
        <a:gradFill rotWithShape="0">
          <a:gsLst>
            <a:gs pos="0">
              <a:schemeClr val="accent5">
                <a:hueOff val="1373752"/>
                <a:satOff val="-2790"/>
                <a:lumOff val="1793"/>
                <a:alphaOff val="0"/>
                <a:tint val="96000"/>
                <a:lumMod val="104000"/>
              </a:schemeClr>
            </a:gs>
            <a:gs pos="100000">
              <a:schemeClr val="accent5">
                <a:hueOff val="1373752"/>
                <a:satOff val="-2790"/>
                <a:lumOff val="1793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373752"/>
              <a:satOff val="-2790"/>
              <a:lumOff val="179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E3CCEB-A2FA-432A-8C24-D9B877E6CC95}">
      <dsp:nvSpPr>
        <dsp:cNvPr id="0" name=""/>
        <dsp:cNvSpPr/>
      </dsp:nvSpPr>
      <dsp:spPr>
        <a:xfrm>
          <a:off x="3104645" y="3706468"/>
          <a:ext cx="80358" cy="80358"/>
        </a:xfrm>
        <a:prstGeom prst="ellipse">
          <a:avLst/>
        </a:prstGeom>
        <a:gradFill rotWithShape="0">
          <a:gsLst>
            <a:gs pos="0">
              <a:schemeClr val="accent5">
                <a:hueOff val="1717190"/>
                <a:satOff val="-3487"/>
                <a:lumOff val="2241"/>
                <a:alphaOff val="0"/>
                <a:tint val="96000"/>
                <a:lumMod val="104000"/>
              </a:schemeClr>
            </a:gs>
            <a:gs pos="100000">
              <a:schemeClr val="accent5">
                <a:hueOff val="1717190"/>
                <a:satOff val="-3487"/>
                <a:lumOff val="224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717190"/>
              <a:satOff val="-3487"/>
              <a:lumOff val="22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43EE48-2088-4BE4-B369-C8C7195406E8}">
      <dsp:nvSpPr>
        <dsp:cNvPr id="0" name=""/>
        <dsp:cNvSpPr/>
      </dsp:nvSpPr>
      <dsp:spPr>
        <a:xfrm>
          <a:off x="3829560" y="2694833"/>
          <a:ext cx="80358" cy="80358"/>
        </a:xfrm>
        <a:prstGeom prst="ellipse">
          <a:avLst/>
        </a:prstGeom>
        <a:gradFill rotWithShape="0">
          <a:gsLst>
            <a:gs pos="0">
              <a:schemeClr val="accent5">
                <a:hueOff val="2060628"/>
                <a:satOff val="-4185"/>
                <a:lumOff val="2689"/>
                <a:alphaOff val="0"/>
                <a:tint val="96000"/>
                <a:lumMod val="104000"/>
              </a:schemeClr>
            </a:gs>
            <a:gs pos="100000">
              <a:schemeClr val="accent5">
                <a:hueOff val="2060628"/>
                <a:satOff val="-4185"/>
                <a:lumOff val="268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2060628"/>
              <a:satOff val="-4185"/>
              <a:lumOff val="268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1AF63C-615F-4006-A08B-FDBFA61B31E7}">
      <dsp:nvSpPr>
        <dsp:cNvPr id="0" name=""/>
        <dsp:cNvSpPr/>
      </dsp:nvSpPr>
      <dsp:spPr>
        <a:xfrm>
          <a:off x="4143128" y="1636380"/>
          <a:ext cx="80358" cy="80358"/>
        </a:xfrm>
        <a:prstGeom prst="ellipse">
          <a:avLst/>
        </a:prstGeom>
        <a:gradFill rotWithShape="0">
          <a:gsLst>
            <a:gs pos="0">
              <a:schemeClr val="accent5">
                <a:hueOff val="2404066"/>
                <a:satOff val="-4882"/>
                <a:lumOff val="3137"/>
                <a:alphaOff val="0"/>
                <a:tint val="96000"/>
                <a:lumMod val="104000"/>
              </a:schemeClr>
            </a:gs>
            <a:gs pos="100000">
              <a:schemeClr val="accent5">
                <a:hueOff val="2404066"/>
                <a:satOff val="-4882"/>
                <a:lumOff val="313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2404066"/>
              <a:satOff val="-4882"/>
              <a:lumOff val="313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FE9C2A-2735-406A-8EA0-DD25F6FCF3D0}">
      <dsp:nvSpPr>
        <dsp:cNvPr id="0" name=""/>
        <dsp:cNvSpPr/>
      </dsp:nvSpPr>
      <dsp:spPr>
        <a:xfrm>
          <a:off x="3986344" y="384385"/>
          <a:ext cx="80358" cy="80358"/>
        </a:xfrm>
        <a:prstGeom prst="ellipse">
          <a:avLst/>
        </a:prstGeom>
        <a:gradFill rotWithShape="0">
          <a:gsLst>
            <a:gs pos="0">
              <a:schemeClr val="accent5">
                <a:hueOff val="2747504"/>
                <a:satOff val="-5579"/>
                <a:lumOff val="3586"/>
                <a:alphaOff val="0"/>
                <a:tint val="96000"/>
                <a:lumMod val="104000"/>
              </a:schemeClr>
            </a:gs>
            <a:gs pos="100000">
              <a:schemeClr val="accent5">
                <a:hueOff val="2747504"/>
                <a:satOff val="-5579"/>
                <a:lumOff val="358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2747504"/>
              <a:satOff val="-5579"/>
              <a:lumOff val="358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FB1AAE-3A61-4628-B827-99C2B21251C1}">
      <dsp:nvSpPr>
        <dsp:cNvPr id="0" name=""/>
        <dsp:cNvSpPr/>
      </dsp:nvSpPr>
      <dsp:spPr>
        <a:xfrm>
          <a:off x="4103230" y="294130"/>
          <a:ext cx="80358" cy="80358"/>
        </a:xfrm>
        <a:prstGeom prst="ellipse">
          <a:avLst/>
        </a:prstGeom>
        <a:gradFill rotWithShape="0">
          <a:gsLst>
            <a:gs pos="0">
              <a:schemeClr val="accent5">
                <a:hueOff val="3090942"/>
                <a:satOff val="-6277"/>
                <a:lumOff val="4034"/>
                <a:alphaOff val="0"/>
                <a:tint val="96000"/>
                <a:lumMod val="104000"/>
              </a:schemeClr>
            </a:gs>
            <a:gs pos="100000">
              <a:schemeClr val="accent5">
                <a:hueOff val="3090942"/>
                <a:satOff val="-6277"/>
                <a:lumOff val="403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3090942"/>
              <a:satOff val="-6277"/>
              <a:lumOff val="403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C11210-6988-409D-98C1-1FDB33DE46B2}">
      <dsp:nvSpPr>
        <dsp:cNvPr id="0" name=""/>
        <dsp:cNvSpPr/>
      </dsp:nvSpPr>
      <dsp:spPr>
        <a:xfrm>
          <a:off x="4220115" y="203391"/>
          <a:ext cx="80358" cy="80358"/>
        </a:xfrm>
        <a:prstGeom prst="ellipse">
          <a:avLst/>
        </a:prstGeom>
        <a:gradFill rotWithShape="0">
          <a:gsLst>
            <a:gs pos="0">
              <a:schemeClr val="accent5">
                <a:hueOff val="3434381"/>
                <a:satOff val="-6974"/>
                <a:lumOff val="4482"/>
                <a:alphaOff val="0"/>
                <a:tint val="96000"/>
                <a:lumMod val="104000"/>
              </a:schemeClr>
            </a:gs>
            <a:gs pos="100000">
              <a:schemeClr val="accent5">
                <a:hueOff val="3434381"/>
                <a:satOff val="-6974"/>
                <a:lumOff val="448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3434381"/>
              <a:satOff val="-6974"/>
              <a:lumOff val="448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9FBAB6-7FD2-4D38-9BA0-74044EF66DF6}">
      <dsp:nvSpPr>
        <dsp:cNvPr id="0" name=""/>
        <dsp:cNvSpPr/>
      </dsp:nvSpPr>
      <dsp:spPr>
        <a:xfrm>
          <a:off x="4337563" y="294130"/>
          <a:ext cx="80358" cy="80358"/>
        </a:xfrm>
        <a:prstGeom prst="ellipse">
          <a:avLst/>
        </a:prstGeom>
        <a:gradFill rotWithShape="0">
          <a:gsLst>
            <a:gs pos="0">
              <a:schemeClr val="accent5">
                <a:hueOff val="3777818"/>
                <a:satOff val="-7672"/>
                <a:lumOff val="4930"/>
                <a:alphaOff val="0"/>
                <a:tint val="96000"/>
                <a:lumMod val="104000"/>
              </a:schemeClr>
            </a:gs>
            <a:gs pos="100000">
              <a:schemeClr val="accent5">
                <a:hueOff val="3777818"/>
                <a:satOff val="-7672"/>
                <a:lumOff val="493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3777818"/>
              <a:satOff val="-7672"/>
              <a:lumOff val="49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D5024E-2DED-4B51-84A7-6888B96BEAC7}">
      <dsp:nvSpPr>
        <dsp:cNvPr id="0" name=""/>
        <dsp:cNvSpPr/>
      </dsp:nvSpPr>
      <dsp:spPr>
        <a:xfrm>
          <a:off x="4454448" y="384385"/>
          <a:ext cx="80358" cy="80358"/>
        </a:xfrm>
        <a:prstGeom prst="ellipse">
          <a:avLst/>
        </a:prstGeom>
        <a:gradFill rotWithShape="0">
          <a:gsLst>
            <a:gs pos="0">
              <a:schemeClr val="accent5">
                <a:hueOff val="4121256"/>
                <a:satOff val="-8369"/>
                <a:lumOff val="5379"/>
                <a:alphaOff val="0"/>
                <a:tint val="96000"/>
                <a:lumMod val="104000"/>
              </a:schemeClr>
            </a:gs>
            <a:gs pos="100000">
              <a:schemeClr val="accent5">
                <a:hueOff val="4121256"/>
                <a:satOff val="-8369"/>
                <a:lumOff val="537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4121256"/>
              <a:satOff val="-8369"/>
              <a:lumOff val="537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3AD569-17C6-4807-8A0C-DED6EB49B894}">
      <dsp:nvSpPr>
        <dsp:cNvPr id="0" name=""/>
        <dsp:cNvSpPr/>
      </dsp:nvSpPr>
      <dsp:spPr>
        <a:xfrm>
          <a:off x="4220115" y="394521"/>
          <a:ext cx="80358" cy="80358"/>
        </a:xfrm>
        <a:prstGeom prst="ellipse">
          <a:avLst/>
        </a:prstGeom>
        <a:gradFill rotWithShape="0">
          <a:gsLst>
            <a:gs pos="0">
              <a:schemeClr val="accent5">
                <a:hueOff val="4464695"/>
                <a:satOff val="-9067"/>
                <a:lumOff val="5827"/>
                <a:alphaOff val="0"/>
                <a:tint val="96000"/>
                <a:lumMod val="104000"/>
              </a:schemeClr>
            </a:gs>
            <a:gs pos="100000">
              <a:schemeClr val="accent5">
                <a:hueOff val="4464695"/>
                <a:satOff val="-9067"/>
                <a:lumOff val="582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4464695"/>
              <a:satOff val="-9067"/>
              <a:lumOff val="582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F930A5-E173-424E-8D06-549250880997}">
      <dsp:nvSpPr>
        <dsp:cNvPr id="0" name=""/>
        <dsp:cNvSpPr/>
      </dsp:nvSpPr>
      <dsp:spPr>
        <a:xfrm>
          <a:off x="4220115" y="585650"/>
          <a:ext cx="80358" cy="80358"/>
        </a:xfrm>
        <a:prstGeom prst="ellipse">
          <a:avLst/>
        </a:prstGeom>
        <a:gradFill rotWithShape="0">
          <a:gsLst>
            <a:gs pos="0">
              <a:schemeClr val="accent5">
                <a:hueOff val="4808133"/>
                <a:satOff val="-9764"/>
                <a:lumOff val="6275"/>
                <a:alphaOff val="0"/>
                <a:tint val="96000"/>
                <a:lumMod val="104000"/>
              </a:schemeClr>
            </a:gs>
            <a:gs pos="100000">
              <a:schemeClr val="accent5">
                <a:hueOff val="4808133"/>
                <a:satOff val="-9764"/>
                <a:lumOff val="6275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4808133"/>
              <a:satOff val="-9764"/>
              <a:lumOff val="627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AABA52-CB4F-4DAA-A5E5-FE970A122CFC}">
      <dsp:nvSpPr>
        <dsp:cNvPr id="0" name=""/>
        <dsp:cNvSpPr/>
      </dsp:nvSpPr>
      <dsp:spPr>
        <a:xfrm>
          <a:off x="1281961" y="4597077"/>
          <a:ext cx="1731367" cy="4643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6473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Registration</a:t>
          </a:r>
        </a:p>
      </dsp:txBody>
      <dsp:txXfrm>
        <a:off x="1304627" y="4619743"/>
        <a:ext cx="1686035" cy="418977"/>
      </dsp:txXfrm>
    </dsp:sp>
    <dsp:sp modelId="{73B09A92-8673-43A3-B502-2F47BE427D13}">
      <dsp:nvSpPr>
        <dsp:cNvPr id="0" name=""/>
        <dsp:cNvSpPr/>
      </dsp:nvSpPr>
      <dsp:spPr>
        <a:xfrm>
          <a:off x="801775" y="4142179"/>
          <a:ext cx="803026" cy="8026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951066-2FB2-4297-998E-42AF1958884E}">
      <dsp:nvSpPr>
        <dsp:cNvPr id="0" name=""/>
        <dsp:cNvSpPr/>
      </dsp:nvSpPr>
      <dsp:spPr>
        <a:xfrm>
          <a:off x="2803159" y="4048304"/>
          <a:ext cx="1731367" cy="464309"/>
        </a:xfrm>
        <a:prstGeom prst="roundRect">
          <a:avLst/>
        </a:prstGeom>
        <a:gradFill rotWithShape="0">
          <a:gsLst>
            <a:gs pos="0">
              <a:schemeClr val="accent5">
                <a:hueOff val="1202033"/>
                <a:satOff val="-2441"/>
                <a:lumOff val="1569"/>
                <a:alphaOff val="0"/>
                <a:tint val="96000"/>
                <a:lumMod val="104000"/>
              </a:schemeClr>
            </a:gs>
            <a:gs pos="100000">
              <a:schemeClr val="accent5">
                <a:hueOff val="1202033"/>
                <a:satOff val="-2441"/>
                <a:lumOff val="1569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6473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Post class</a:t>
          </a:r>
        </a:p>
      </dsp:txBody>
      <dsp:txXfrm>
        <a:off x="2825825" y="4070970"/>
        <a:ext cx="1686035" cy="418977"/>
      </dsp:txXfrm>
    </dsp:sp>
    <dsp:sp modelId="{F38AADE6-C2D0-451D-A9F6-D483451D5CFB}">
      <dsp:nvSpPr>
        <dsp:cNvPr id="0" name=""/>
        <dsp:cNvSpPr/>
      </dsp:nvSpPr>
      <dsp:spPr>
        <a:xfrm>
          <a:off x="2322973" y="3593406"/>
          <a:ext cx="803026" cy="80264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06F1B6-B2C3-4FD1-BBC4-50CFB25CD376}">
      <dsp:nvSpPr>
        <dsp:cNvPr id="0" name=""/>
        <dsp:cNvSpPr/>
      </dsp:nvSpPr>
      <dsp:spPr>
        <a:xfrm>
          <a:off x="3628101" y="3255309"/>
          <a:ext cx="1731367" cy="464309"/>
        </a:xfrm>
        <a:prstGeom prst="roundRect">
          <a:avLst/>
        </a:prstGeom>
        <a:gradFill rotWithShape="0">
          <a:gsLst>
            <a:gs pos="0">
              <a:schemeClr val="accent5">
                <a:hueOff val="2404066"/>
                <a:satOff val="-4882"/>
                <a:lumOff val="3137"/>
                <a:alphaOff val="0"/>
                <a:tint val="96000"/>
                <a:lumMod val="104000"/>
              </a:schemeClr>
            </a:gs>
            <a:gs pos="100000">
              <a:schemeClr val="accent5">
                <a:hueOff val="2404066"/>
                <a:satOff val="-4882"/>
                <a:lumOff val="3137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6473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Search class</a:t>
          </a:r>
        </a:p>
      </dsp:txBody>
      <dsp:txXfrm>
        <a:off x="3650767" y="3277975"/>
        <a:ext cx="1686035" cy="418977"/>
      </dsp:txXfrm>
    </dsp:sp>
    <dsp:sp modelId="{13430FB8-325D-4EAE-983C-A4A95D2FCC1B}">
      <dsp:nvSpPr>
        <dsp:cNvPr id="0" name=""/>
        <dsp:cNvSpPr/>
      </dsp:nvSpPr>
      <dsp:spPr>
        <a:xfrm>
          <a:off x="3147915" y="2800411"/>
          <a:ext cx="803026" cy="80264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926319-0E3E-478D-809B-6629B2058BB0}">
      <dsp:nvSpPr>
        <dsp:cNvPr id="0" name=""/>
        <dsp:cNvSpPr/>
      </dsp:nvSpPr>
      <dsp:spPr>
        <a:xfrm>
          <a:off x="4059117" y="2235951"/>
          <a:ext cx="1731367" cy="464309"/>
        </a:xfrm>
        <a:prstGeom prst="roundRect">
          <a:avLst/>
        </a:prstGeom>
        <a:gradFill rotWithShape="0">
          <a:gsLst>
            <a:gs pos="0">
              <a:schemeClr val="accent5">
                <a:hueOff val="3606099"/>
                <a:satOff val="-7323"/>
                <a:lumOff val="4706"/>
                <a:alphaOff val="0"/>
                <a:tint val="96000"/>
                <a:lumMod val="104000"/>
              </a:schemeClr>
            </a:gs>
            <a:gs pos="100000">
              <a:schemeClr val="accent5">
                <a:hueOff val="3606099"/>
                <a:satOff val="-7323"/>
                <a:lumOff val="470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6473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Make confirmation</a:t>
          </a:r>
        </a:p>
      </dsp:txBody>
      <dsp:txXfrm>
        <a:off x="4081783" y="2258617"/>
        <a:ext cx="1686035" cy="418977"/>
      </dsp:txXfrm>
    </dsp:sp>
    <dsp:sp modelId="{8E263BB7-BD0F-4050-BABB-E7BBFE58C25A}">
      <dsp:nvSpPr>
        <dsp:cNvPr id="0" name=""/>
        <dsp:cNvSpPr/>
      </dsp:nvSpPr>
      <dsp:spPr>
        <a:xfrm>
          <a:off x="3578930" y="1781053"/>
          <a:ext cx="803026" cy="80264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B4B32B-447E-4339-AFCF-00F808886969}">
      <dsp:nvSpPr>
        <dsp:cNvPr id="0" name=""/>
        <dsp:cNvSpPr/>
      </dsp:nvSpPr>
      <dsp:spPr>
        <a:xfrm>
          <a:off x="4299069" y="1198253"/>
          <a:ext cx="1731367" cy="464309"/>
        </a:xfrm>
        <a:prstGeom prst="roundRect">
          <a:avLst/>
        </a:prstGeom>
        <a:gradFill rotWithShape="0">
          <a:gsLst>
            <a:gs pos="0">
              <a:schemeClr val="accent5">
                <a:hueOff val="4808133"/>
                <a:satOff val="-9764"/>
                <a:lumOff val="6275"/>
                <a:alphaOff val="0"/>
                <a:tint val="96000"/>
                <a:lumMod val="104000"/>
              </a:schemeClr>
            </a:gs>
            <a:gs pos="100000">
              <a:schemeClr val="accent5">
                <a:hueOff val="4808133"/>
                <a:satOff val="-9764"/>
                <a:lumOff val="627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6473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Feedback</a:t>
          </a:r>
        </a:p>
      </dsp:txBody>
      <dsp:txXfrm>
        <a:off x="4321735" y="1220919"/>
        <a:ext cx="1686035" cy="418977"/>
      </dsp:txXfrm>
    </dsp:sp>
    <dsp:sp modelId="{72F06A21-70A3-4E7B-B987-BAA7ECD9A493}">
      <dsp:nvSpPr>
        <dsp:cNvPr id="0" name=""/>
        <dsp:cNvSpPr/>
      </dsp:nvSpPr>
      <dsp:spPr>
        <a:xfrm>
          <a:off x="3818883" y="743355"/>
          <a:ext cx="803026" cy="802647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EF3EA-D7E4-44A0-9C94-157B1DC1318C}">
      <dsp:nvSpPr>
        <dsp:cNvPr id="0" name=""/>
        <dsp:cNvSpPr/>
      </dsp:nvSpPr>
      <dsp:spPr>
        <a:xfrm>
          <a:off x="0" y="2905297"/>
          <a:ext cx="11693236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03114-2D39-423D-92AE-2010E2CAF627}">
      <dsp:nvSpPr>
        <dsp:cNvPr id="0" name=""/>
        <dsp:cNvSpPr/>
      </dsp:nvSpPr>
      <dsp:spPr>
        <a:xfrm rot="8100000">
          <a:off x="95079" y="669557"/>
          <a:ext cx="427305" cy="42730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31393-3FFD-4C78-BDA8-229C2C19D40F}">
      <dsp:nvSpPr>
        <dsp:cNvPr id="0" name=""/>
        <dsp:cNvSpPr/>
      </dsp:nvSpPr>
      <dsp:spPr>
        <a:xfrm>
          <a:off x="142549" y="717027"/>
          <a:ext cx="332366" cy="3323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D2FB6-6FF0-4D39-8771-D18A46878AF6}">
      <dsp:nvSpPr>
        <dsp:cNvPr id="0" name=""/>
        <dsp:cNvSpPr/>
      </dsp:nvSpPr>
      <dsp:spPr>
        <a:xfrm>
          <a:off x="610883" y="1185361"/>
          <a:ext cx="4858528" cy="1719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0" rIns="127000" bIns="1905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Sprint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Study basics of Java and Android Studio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Registration and Profile collection</a:t>
          </a:r>
        </a:p>
      </dsp:txBody>
      <dsp:txXfrm>
        <a:off x="610883" y="1185361"/>
        <a:ext cx="4858528" cy="1719936"/>
      </dsp:txXfrm>
    </dsp:sp>
    <dsp:sp modelId="{11922A49-96C4-4B7A-B1F3-E86E7410020D}">
      <dsp:nvSpPr>
        <dsp:cNvPr id="0" name=""/>
        <dsp:cNvSpPr/>
      </dsp:nvSpPr>
      <dsp:spPr>
        <a:xfrm>
          <a:off x="610883" y="581059"/>
          <a:ext cx="4858528" cy="604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Feb. 19 – Mar. 4</a:t>
          </a:r>
        </a:p>
      </dsp:txBody>
      <dsp:txXfrm>
        <a:off x="610883" y="581059"/>
        <a:ext cx="4858528" cy="604301"/>
      </dsp:txXfrm>
    </dsp:sp>
    <dsp:sp modelId="{D73E6ADC-EC55-45D0-91DF-379E6ACFC3F0}">
      <dsp:nvSpPr>
        <dsp:cNvPr id="0" name=""/>
        <dsp:cNvSpPr/>
      </dsp:nvSpPr>
      <dsp:spPr>
        <a:xfrm>
          <a:off x="308732" y="1185361"/>
          <a:ext cx="0" cy="1719936"/>
        </a:xfrm>
        <a:prstGeom prst="line">
          <a:avLst/>
        </a:pr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C05487-1E55-4E8A-AD1C-1AB758832F77}">
      <dsp:nvSpPr>
        <dsp:cNvPr id="0" name=""/>
        <dsp:cNvSpPr/>
      </dsp:nvSpPr>
      <dsp:spPr>
        <a:xfrm>
          <a:off x="254345" y="2850910"/>
          <a:ext cx="108774" cy="1087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EE47F-E3AD-46D9-8920-B27860C73158}">
      <dsp:nvSpPr>
        <dsp:cNvPr id="0" name=""/>
        <dsp:cNvSpPr/>
      </dsp:nvSpPr>
      <dsp:spPr>
        <a:xfrm rot="18900000">
          <a:off x="3008291" y="4713731"/>
          <a:ext cx="427305" cy="42730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8E6D4-1461-4709-ACA6-0B21A70BD3F9}">
      <dsp:nvSpPr>
        <dsp:cNvPr id="0" name=""/>
        <dsp:cNvSpPr/>
      </dsp:nvSpPr>
      <dsp:spPr>
        <a:xfrm>
          <a:off x="3055761" y="4761201"/>
          <a:ext cx="332366" cy="3323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BC9DC-57BB-4C05-AF54-73EACFA45090}">
      <dsp:nvSpPr>
        <dsp:cNvPr id="0" name=""/>
        <dsp:cNvSpPr/>
      </dsp:nvSpPr>
      <dsp:spPr>
        <a:xfrm>
          <a:off x="3524095" y="2905297"/>
          <a:ext cx="4858528" cy="1719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0" rIns="0" bIns="1270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Sprint 2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Searching engine, message module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User tutor class page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Scalability and load balance</a:t>
          </a:r>
        </a:p>
      </dsp:txBody>
      <dsp:txXfrm>
        <a:off x="3524095" y="2905297"/>
        <a:ext cx="4858528" cy="1719936"/>
      </dsp:txXfrm>
    </dsp:sp>
    <dsp:sp modelId="{5BF4AFC4-C603-4CBE-A754-2354107C1841}">
      <dsp:nvSpPr>
        <dsp:cNvPr id="0" name=""/>
        <dsp:cNvSpPr/>
      </dsp:nvSpPr>
      <dsp:spPr>
        <a:xfrm>
          <a:off x="3524095" y="4625233"/>
          <a:ext cx="4858528" cy="604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Mar. 5 – Apr. 2</a:t>
          </a:r>
        </a:p>
      </dsp:txBody>
      <dsp:txXfrm>
        <a:off x="3524095" y="4625233"/>
        <a:ext cx="4858528" cy="604301"/>
      </dsp:txXfrm>
    </dsp:sp>
    <dsp:sp modelId="{E9A547B5-597C-4C42-A675-F5C34C682A80}">
      <dsp:nvSpPr>
        <dsp:cNvPr id="0" name=""/>
        <dsp:cNvSpPr/>
      </dsp:nvSpPr>
      <dsp:spPr>
        <a:xfrm>
          <a:off x="3221944" y="2905297"/>
          <a:ext cx="0" cy="1719936"/>
        </a:xfrm>
        <a:prstGeom prst="line">
          <a:avLst/>
        </a:pr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63020E-FE27-4516-8742-4B815931D2A1}">
      <dsp:nvSpPr>
        <dsp:cNvPr id="0" name=""/>
        <dsp:cNvSpPr/>
      </dsp:nvSpPr>
      <dsp:spPr>
        <a:xfrm>
          <a:off x="3167557" y="2850910"/>
          <a:ext cx="108774" cy="1087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33DDC-3BFA-4157-BD3F-DFC2FB081C68}">
      <dsp:nvSpPr>
        <dsp:cNvPr id="0" name=""/>
        <dsp:cNvSpPr/>
      </dsp:nvSpPr>
      <dsp:spPr>
        <a:xfrm rot="8100000">
          <a:off x="5921502" y="669557"/>
          <a:ext cx="427305" cy="42730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B0548-4B41-4B7C-AC6E-3B48C90B6017}">
      <dsp:nvSpPr>
        <dsp:cNvPr id="0" name=""/>
        <dsp:cNvSpPr/>
      </dsp:nvSpPr>
      <dsp:spPr>
        <a:xfrm>
          <a:off x="5968972" y="717027"/>
          <a:ext cx="332366" cy="3323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A83B7-DB6F-418A-A759-D845EF8F7505}">
      <dsp:nvSpPr>
        <dsp:cNvPr id="0" name=""/>
        <dsp:cNvSpPr/>
      </dsp:nvSpPr>
      <dsp:spPr>
        <a:xfrm>
          <a:off x="6466457" y="814712"/>
          <a:ext cx="4858528" cy="1719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0" rIns="127000" bIns="1905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Sprint 3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User manual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Feedback system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Fragment view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Message communication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Profile view</a:t>
          </a:r>
        </a:p>
      </dsp:txBody>
      <dsp:txXfrm>
        <a:off x="6466457" y="814712"/>
        <a:ext cx="4858528" cy="1719936"/>
      </dsp:txXfrm>
    </dsp:sp>
    <dsp:sp modelId="{F7954FE0-C3C0-4227-B0C7-16AF8F0804C9}">
      <dsp:nvSpPr>
        <dsp:cNvPr id="0" name=""/>
        <dsp:cNvSpPr/>
      </dsp:nvSpPr>
      <dsp:spPr>
        <a:xfrm>
          <a:off x="6466457" y="210410"/>
          <a:ext cx="4858528" cy="604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Apr. 3 – Apr. 15</a:t>
          </a:r>
        </a:p>
      </dsp:txBody>
      <dsp:txXfrm>
        <a:off x="6466457" y="210410"/>
        <a:ext cx="4858528" cy="604301"/>
      </dsp:txXfrm>
    </dsp:sp>
    <dsp:sp modelId="{2A140D06-4069-4717-8531-06FFC49A55C9}">
      <dsp:nvSpPr>
        <dsp:cNvPr id="0" name=""/>
        <dsp:cNvSpPr/>
      </dsp:nvSpPr>
      <dsp:spPr>
        <a:xfrm>
          <a:off x="6135155" y="1185361"/>
          <a:ext cx="0" cy="1719936"/>
        </a:xfrm>
        <a:prstGeom prst="line">
          <a:avLst/>
        </a:pr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CEDE3-F49F-4393-9D43-4FFC25723E6B}">
      <dsp:nvSpPr>
        <dsp:cNvPr id="0" name=""/>
        <dsp:cNvSpPr/>
      </dsp:nvSpPr>
      <dsp:spPr>
        <a:xfrm>
          <a:off x="6080768" y="2850910"/>
          <a:ext cx="108774" cy="1087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0D3F3-7B63-48DB-9C2E-973EF6F264AC}">
      <dsp:nvSpPr>
        <dsp:cNvPr id="0" name=""/>
        <dsp:cNvSpPr/>
      </dsp:nvSpPr>
      <dsp:spPr>
        <a:xfrm>
          <a:off x="0" y="2374441"/>
          <a:ext cx="2198489" cy="1396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8037155-5CE5-4326-9741-4678DD24E769}">
      <dsp:nvSpPr>
        <dsp:cNvPr id="0" name=""/>
        <dsp:cNvSpPr/>
      </dsp:nvSpPr>
      <dsp:spPr>
        <a:xfrm>
          <a:off x="244276" y="2606504"/>
          <a:ext cx="2198489" cy="1396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Unit test</a:t>
          </a:r>
        </a:p>
      </dsp:txBody>
      <dsp:txXfrm>
        <a:off x="285165" y="2647393"/>
        <a:ext cx="2116711" cy="1314262"/>
      </dsp:txXfrm>
    </dsp:sp>
    <dsp:sp modelId="{32D4D66C-2D39-4EFF-93E8-3ADC7F26FDAE}">
      <dsp:nvSpPr>
        <dsp:cNvPr id="0" name=""/>
        <dsp:cNvSpPr/>
      </dsp:nvSpPr>
      <dsp:spPr>
        <a:xfrm>
          <a:off x="2687042" y="2374441"/>
          <a:ext cx="2198489" cy="1396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67BF745-F7E6-4B4A-B89D-C9A2C2038F31}">
      <dsp:nvSpPr>
        <dsp:cNvPr id="0" name=""/>
        <dsp:cNvSpPr/>
      </dsp:nvSpPr>
      <dsp:spPr>
        <a:xfrm>
          <a:off x="2931318" y="2606504"/>
          <a:ext cx="2198489" cy="1396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Component test</a:t>
          </a:r>
        </a:p>
      </dsp:txBody>
      <dsp:txXfrm>
        <a:off x="2972207" y="2647393"/>
        <a:ext cx="2116711" cy="1314262"/>
      </dsp:txXfrm>
    </dsp:sp>
    <dsp:sp modelId="{D5E7E1B4-5936-43E0-99CE-84C67560413A}">
      <dsp:nvSpPr>
        <dsp:cNvPr id="0" name=""/>
        <dsp:cNvSpPr/>
      </dsp:nvSpPr>
      <dsp:spPr>
        <a:xfrm>
          <a:off x="5374084" y="2374441"/>
          <a:ext cx="2198489" cy="1396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B19523-78F1-44BB-B9B6-B9A059EBBD33}">
      <dsp:nvSpPr>
        <dsp:cNvPr id="0" name=""/>
        <dsp:cNvSpPr/>
      </dsp:nvSpPr>
      <dsp:spPr>
        <a:xfrm>
          <a:off x="5618360" y="2606504"/>
          <a:ext cx="2198489" cy="1396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System test</a:t>
          </a:r>
        </a:p>
      </dsp:txBody>
      <dsp:txXfrm>
        <a:off x="5659249" y="2647393"/>
        <a:ext cx="2116711" cy="1314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053BF-1FAA-4EE5-80FF-E448B78A43C5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4E899-C6FA-42E0-ABB2-FEDEE15F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91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What is out app? Why we need it?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In duke, there are super talented people gathering,</a:t>
            </a:r>
          </a:p>
          <a:p>
            <a:pPr lvl="0"/>
            <a:r>
              <a:rPr lang="en-US" dirty="0"/>
              <a:t>Many people have special skills.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Durham is small, not enough resources available </a:t>
            </a:r>
          </a:p>
          <a:p>
            <a:pPr lvl="0"/>
            <a:endParaRPr lang="en-US" dirty="0"/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you want to learn </a:t>
            </a:r>
            <a:r>
              <a:rPr lang="en-US" dirty="0"/>
              <a:t>Tai Chi……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our app helps match peer tutors with peer tutees at ease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procedure of how our app works is like this: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Profile: Identity, interested fields and available time, post a listing with a subject/time/location of a tutoring session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up the filter to search other tutors' offerings from the nearest ones.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tutor and tutee will discuss and decide the final time and location to meet, after they make a confirmation, the system will record it.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 tutoring session, the tutee could leave feedback and this will appear on the tutor’s profile for others’ reference.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4E899-C6FA-42E0-ABB2-FEDEE15F56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7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4E899-C6FA-42E0-ABB2-FEDEE15F56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98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our recent work mainly includes three parts:</a:t>
            </a:r>
          </a:p>
          <a:p>
            <a:r>
              <a:rPr lang="en-US" dirty="0">
                <a:solidFill>
                  <a:srgbClr val="FFFFFF"/>
                </a:solidFill>
              </a:rPr>
              <a:t> </a:t>
            </a:r>
            <a:endParaRPr lang="en-US" dirty="0"/>
          </a:p>
          <a:p>
            <a:r>
              <a:rPr lang="en-US" dirty="0"/>
              <a:t>I have to admit that we are falling behind our plan, mainly because I and my</a:t>
            </a:r>
          </a:p>
          <a:p>
            <a:r>
              <a:rPr lang="en-US" dirty="0"/>
              <a:t>teammates are overloaded with assignments and projects in the recent week.</a:t>
            </a:r>
          </a:p>
          <a:p>
            <a:r>
              <a:rPr lang="en-US" dirty="0"/>
              <a:t>(I think some of you may have the same feeling.)</a:t>
            </a:r>
          </a:p>
          <a:p>
            <a:r>
              <a:rPr lang="en-US" dirty="0"/>
              <a:t>So the first thing I can talk about is</a:t>
            </a:r>
          </a:p>
          <a:p>
            <a:r>
              <a:rPr lang="en-US" dirty="0">
                <a:solidFill>
                  <a:srgbClr val="FFFFFF"/>
                </a:solidFill>
              </a:rPr>
              <a:t> </a:t>
            </a:r>
            <a:endParaRPr lang="en-US" dirty="0"/>
          </a:p>
          <a:p>
            <a:r>
              <a:rPr lang="en-US" dirty="0"/>
              <a:t>1) Learn Java.  which has started since homework one, but will continue throughout the project.  Currently all of us has JDK installed on our laptops and know</a:t>
            </a:r>
          </a:p>
          <a:p>
            <a:r>
              <a:rPr lang="en-US" dirty="0"/>
              <a:t>how to compile a Java project.</a:t>
            </a:r>
          </a:p>
          <a:p>
            <a:r>
              <a:rPr lang="en-US" dirty="0"/>
              <a:t>2) Frontend development.  Since we are developing an Android app, we will use</a:t>
            </a:r>
          </a:p>
          <a:p>
            <a:r>
              <a:rPr lang="en-US" dirty="0"/>
              <a:t>Android Studio as our development </a:t>
            </a:r>
            <a:r>
              <a:rPr lang="en-US" dirty="0" err="1"/>
              <a:t>envrionment</a:t>
            </a:r>
            <a:r>
              <a:rPr lang="en-US" dirty="0"/>
              <a:t>.  As of now, two of us have</a:t>
            </a:r>
          </a:p>
          <a:p>
            <a:r>
              <a:rPr lang="en-US" dirty="0"/>
              <a:t>Android Studio installed, since two of us will be concentrated on frontend</a:t>
            </a:r>
          </a:p>
          <a:p>
            <a:r>
              <a:rPr lang="en-US" dirty="0"/>
              <a:t>and the other two on backend development.</a:t>
            </a:r>
          </a:p>
          <a:p>
            <a:r>
              <a:rPr lang="en-US" dirty="0"/>
              <a:t>We can now compile an demo App with Android Studio and run on a simulator or</a:t>
            </a:r>
          </a:p>
          <a:p>
            <a:r>
              <a:rPr lang="en-US" dirty="0"/>
              <a:t>a phone.</a:t>
            </a:r>
          </a:p>
          <a:p>
            <a:r>
              <a:rPr lang="en-US" dirty="0"/>
              <a:t>3) Backend development.  We will use Java for backend development.  But there</a:t>
            </a:r>
          </a:p>
          <a:p>
            <a:r>
              <a:rPr lang="en-US" dirty="0"/>
              <a:t>are several frameworks out there and we have not decided which one to use.</a:t>
            </a:r>
          </a:p>
          <a:p>
            <a:r>
              <a:rPr lang="en-US" dirty="0"/>
              <a:t>We think we should talk about this with the 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4E899-C6FA-42E0-ABB2-FEDEE15F56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1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AD6-32C4-4BFB-81CD-CD801AC50D83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1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AD6-32C4-4BFB-81CD-CD801AC50D83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AD6-32C4-4BFB-81CD-CD801AC50D83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3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AD6-32C4-4BFB-81CD-CD801AC50D83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AD6-32C4-4BFB-81CD-CD801AC50D83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631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AD6-32C4-4BFB-81CD-CD801AC50D83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AD6-32C4-4BFB-81CD-CD801AC50D83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6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AD6-32C4-4BFB-81CD-CD801AC50D83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1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AD6-32C4-4BFB-81CD-CD801AC50D83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1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AD6-32C4-4BFB-81CD-CD801AC50D83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0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AD6-32C4-4BFB-81CD-CD801AC50D83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2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AD6-32C4-4BFB-81CD-CD801AC50D83}" type="datetimeFigureOut">
              <a:rPr lang="en-US" smtClean="0"/>
              <a:t>4/14/18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4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AD6-32C4-4BFB-81CD-CD801AC50D83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AD6-32C4-4BFB-81CD-CD801AC50D83}" type="datetimeFigureOut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0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AD6-32C4-4BFB-81CD-CD801AC50D83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9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AD6-32C4-4BFB-81CD-CD801AC50D83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1FAD6-32C4-4BFB-81CD-CD801AC50D83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EC2817-6865-4C66-BD14-195ED3024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2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1.png"/><Relationship Id="rId4" Type="http://schemas.openxmlformats.org/officeDocument/2006/relationships/notesSlide" Target="../notesSlides/notesSlide1.xml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1.png"/><Relationship Id="rId4" Type="http://schemas.openxmlformats.org/officeDocument/2006/relationships/notesSlide" Target="../notesSlides/notesSlide2.xml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BB1F-218B-45F8-93AF-E48795C45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1955" y="1112320"/>
            <a:ext cx="8915399" cy="2262781"/>
          </a:xfrm>
        </p:spPr>
        <p:txBody>
          <a:bodyPr/>
          <a:lstStyle/>
          <a:p>
            <a:r>
              <a:rPr lang="en-US"/>
              <a:t>Duke Tutor Mobile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B0813-EBB4-436F-B84D-6CCDBA230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8150" y="5086350"/>
            <a:ext cx="8915399" cy="1126283"/>
          </a:xfrm>
        </p:spPr>
        <p:txBody>
          <a:bodyPr>
            <a:normAutofit/>
          </a:bodyPr>
          <a:lstStyle/>
          <a:p>
            <a:r>
              <a:rPr lang="en-US" dirty="0"/>
              <a:t>Team name:  BB8</a:t>
            </a:r>
          </a:p>
          <a:p>
            <a:r>
              <a:rPr lang="en-US"/>
              <a:t>Final presentation</a:t>
            </a:r>
          </a:p>
          <a:p>
            <a:endParaRPr lang="en-US" dirty="0"/>
          </a:p>
        </p:txBody>
      </p:sp>
      <p:pic>
        <p:nvPicPr>
          <p:cNvPr id="4" name="giphy">
            <a:hlinkClick r:id="" action="ppaction://media"/>
            <a:extLst>
              <a:ext uri="{FF2B5EF4-FFF2-40B4-BE49-F238E27FC236}">
                <a16:creationId xmlns:a16="http://schemas.microsoft.com/office/drawing/2014/main" id="{DA3D48F1-8224-4622-8E66-F5A0F10905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917917" y="3926633"/>
            <a:ext cx="2286000" cy="2286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1543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A4F3-FA50-46CD-BDD7-00280A19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6F8C-E6C9-478C-BB19-7A2C5677A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3743"/>
            <a:ext cx="8915400" cy="44274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Registration and Login</a:t>
            </a:r>
          </a:p>
          <a:p>
            <a:r>
              <a:rPr lang="en-US" sz="2400" dirty="0"/>
              <a:t>Post session</a:t>
            </a:r>
          </a:p>
          <a:p>
            <a:r>
              <a:rPr lang="en-US" sz="2400" dirty="0"/>
              <a:t>Search for session</a:t>
            </a:r>
          </a:p>
          <a:p>
            <a:r>
              <a:rPr lang="en-US" sz="2400" dirty="0"/>
              <a:t>Apply for session</a:t>
            </a:r>
          </a:p>
          <a:p>
            <a:r>
              <a:rPr lang="en-US" sz="2400" dirty="0"/>
              <a:t>Check message</a:t>
            </a:r>
          </a:p>
          <a:p>
            <a:r>
              <a:rPr lang="en-US" sz="2400" dirty="0"/>
              <a:t>Confirm session</a:t>
            </a:r>
          </a:p>
          <a:p>
            <a:r>
              <a:rPr lang="en-US" sz="2400" dirty="0"/>
              <a:t>Delete session</a:t>
            </a:r>
          </a:p>
          <a:p>
            <a:r>
              <a:rPr lang="en-US" sz="2400" dirty="0"/>
              <a:t>Leave feedback and rating</a:t>
            </a:r>
          </a:p>
        </p:txBody>
      </p:sp>
      <p:pic>
        <p:nvPicPr>
          <p:cNvPr id="4" name="giphy">
            <a:hlinkClick r:id="" action="ppaction://media"/>
            <a:extLst>
              <a:ext uri="{FF2B5EF4-FFF2-40B4-BE49-F238E27FC236}">
                <a16:creationId xmlns:a16="http://schemas.microsoft.com/office/drawing/2014/main" id="{616FA747-EB7D-4E42-A1BD-031F19B0EC4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8173" y="5664679"/>
            <a:ext cx="1098430" cy="1098430"/>
          </a:xfrm>
          <a:prstGeom prst="ellipse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7ECBD4-F89C-48A8-B122-079AF8F3E8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931" y="624110"/>
            <a:ext cx="3143818" cy="536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5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A8AE-B518-4A2E-BB6D-67F16E8D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Highlighted Logic: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926F-C772-4325-B6E1-89A36E69D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4914"/>
            <a:ext cx="8915400" cy="44389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Search: match words in session title and description</a:t>
            </a:r>
          </a:p>
          <a:p>
            <a:r>
              <a:rPr lang="en-US" sz="2400" dirty="0"/>
              <a:t>Acceptance: only one tutee for one session</a:t>
            </a:r>
          </a:p>
          <a:p>
            <a:r>
              <a:rPr lang="en-US" sz="2400" dirty="0"/>
              <a:t>Application: duplicate application are ignored</a:t>
            </a:r>
          </a:p>
          <a:p>
            <a:r>
              <a:rPr lang="en-US" sz="2400" dirty="0"/>
              <a:t>Session Detail Page: Edit, Apply or Rate(to give feedback)</a:t>
            </a:r>
          </a:p>
          <a:p>
            <a:r>
              <a:rPr lang="en-US" sz="2400" dirty="0"/>
              <a:t>On deleting a session: those who applied will receive notification</a:t>
            </a:r>
          </a:p>
          <a:p>
            <a:r>
              <a:rPr lang="en-US" sz="2400" dirty="0"/>
              <a:t>Navigation Bar: utilizing fragments and </a:t>
            </a:r>
            <a:r>
              <a:rPr lang="en-US" sz="2400" dirty="0" err="1"/>
              <a:t>BackStack</a:t>
            </a:r>
            <a:endParaRPr lang="en-US" sz="2400" dirty="0"/>
          </a:p>
          <a:p>
            <a:endParaRPr lang="en-US" sz="2000" dirty="0">
              <a:solidFill>
                <a:srgbClr val="404040"/>
              </a:solidFill>
            </a:endParaRPr>
          </a:p>
          <a:p>
            <a:pPr lvl="1"/>
            <a:endParaRPr lang="en-US" sz="2000" dirty="0">
              <a:solidFill>
                <a:srgbClr val="404040"/>
              </a:solidFill>
            </a:endParaRPr>
          </a:p>
        </p:txBody>
      </p:sp>
      <p:pic>
        <p:nvPicPr>
          <p:cNvPr id="4" name="giphy">
            <a:hlinkClick r:id="" action="ppaction://media"/>
            <a:extLst>
              <a:ext uri="{FF2B5EF4-FFF2-40B4-BE49-F238E27FC236}">
                <a16:creationId xmlns:a16="http://schemas.microsoft.com/office/drawing/2014/main" id="{17176D40-1079-41E7-AA36-53754CA0C70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8173" y="5664679"/>
            <a:ext cx="1098430" cy="109843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0253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63925A-FA0C-456C-AF51-A4D096D21E3B}"/>
              </a:ext>
            </a:extLst>
          </p:cNvPr>
          <p:cNvSpPr txBox="1"/>
          <p:nvPr/>
        </p:nvSpPr>
        <p:spPr>
          <a:xfrm>
            <a:off x="3188473" y="2644170"/>
            <a:ext cx="74265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</a:p>
        </p:txBody>
      </p:sp>
      <p:pic>
        <p:nvPicPr>
          <p:cNvPr id="5" name="giphy">
            <a:hlinkClick r:id="" action="ppaction://media"/>
            <a:extLst>
              <a:ext uri="{FF2B5EF4-FFF2-40B4-BE49-F238E27FC236}">
                <a16:creationId xmlns:a16="http://schemas.microsoft.com/office/drawing/2014/main" id="{7B200F3A-840A-4086-B819-0F806AD9C62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55457" y="5537458"/>
            <a:ext cx="1098430" cy="109843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6199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246ED-0535-4496-A8F6-1E80CC4EB8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D9AEEE-1CCD-43C0-BA3E-16D60A6E23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936D6-805C-4286-B612-A4BCDDBB5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92D14A-B868-41CA-994C-ACF13123D4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292911"/>
              </p:ext>
            </p:extLst>
          </p:nvPr>
        </p:nvGraphicFramePr>
        <p:xfrm>
          <a:off x="4648200" y="704850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giphy">
            <a:hlinkClick r:id="" action="ppaction://media"/>
            <a:extLst>
              <a:ext uri="{FF2B5EF4-FFF2-40B4-BE49-F238E27FC236}">
                <a16:creationId xmlns:a16="http://schemas.microsoft.com/office/drawing/2014/main" id="{CB79FBEA-D9DA-4C29-961E-776929A9BCA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61463" y="5256362"/>
            <a:ext cx="1098430" cy="109843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6782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246ED-0535-4496-A8F6-1E80CC4EB8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D9AEEE-1CCD-43C0-BA3E-16D60A6E23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1620D-F0F5-4751-B1FD-DC72D4ED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Overview --- User story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E9021C-97CF-4C70-AC94-9F83227F9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26555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8" name="giphy">
            <a:hlinkClick r:id="" action="ppaction://media"/>
            <a:extLst>
              <a:ext uri="{FF2B5EF4-FFF2-40B4-BE49-F238E27FC236}">
                <a16:creationId xmlns:a16="http://schemas.microsoft.com/office/drawing/2014/main" id="{6865A534-A24A-4246-9D04-787BB42F7B9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61463" y="5256362"/>
            <a:ext cx="1098430" cy="109843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9279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A8AE-B518-4A2E-BB6D-67F16E8D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Updating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926F-C772-4325-B6E1-89A36E69D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2242"/>
            <a:ext cx="8915400" cy="44389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Major change 1: Sprint change</a:t>
            </a:r>
          </a:p>
          <a:p>
            <a:endParaRPr lang="en-US" sz="2400" dirty="0"/>
          </a:p>
          <a:p>
            <a:r>
              <a:rPr lang="en-US" sz="2400" dirty="0"/>
              <a:t>Major change 2: Change some requirements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1. Change conversation to message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2. Payment system deleted</a:t>
            </a:r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r>
              <a:rPr lang="en-US" sz="2400" dirty="0"/>
              <a:t>Major change 3: Add some requirements</a:t>
            </a:r>
            <a:endParaRPr lang="en-US" sz="2400" dirty="0">
              <a:solidFill>
                <a:srgbClr val="404040"/>
              </a:solidFill>
            </a:endParaRPr>
          </a:p>
          <a:p>
            <a:pPr lvl="1"/>
            <a:r>
              <a:rPr lang="en-US" sz="2000" dirty="0">
                <a:solidFill>
                  <a:srgbClr val="404040"/>
                </a:solidFill>
              </a:rPr>
              <a:t>1. delete session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</a:rPr>
              <a:t>2. layout: flat activity ----&gt; navigation</a:t>
            </a:r>
          </a:p>
          <a:p>
            <a:pPr lvl="1"/>
            <a:endParaRPr lang="en-US" sz="2000" dirty="0">
              <a:solidFill>
                <a:srgbClr val="404040"/>
              </a:solidFill>
            </a:endParaRPr>
          </a:p>
          <a:p>
            <a:pPr lvl="1"/>
            <a:endParaRPr lang="en-US" sz="2000" dirty="0">
              <a:solidFill>
                <a:srgbClr val="404040"/>
              </a:solidFill>
            </a:endParaRPr>
          </a:p>
        </p:txBody>
      </p:sp>
      <p:pic>
        <p:nvPicPr>
          <p:cNvPr id="4" name="giphy">
            <a:hlinkClick r:id="" action="ppaction://media"/>
            <a:extLst>
              <a:ext uri="{FF2B5EF4-FFF2-40B4-BE49-F238E27FC236}">
                <a16:creationId xmlns:a16="http://schemas.microsoft.com/office/drawing/2014/main" id="{17176D40-1079-41E7-AA36-53754CA0C70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8173" y="5664679"/>
            <a:ext cx="1098430" cy="109843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111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85">
            <a:extLst>
              <a:ext uri="{FF2B5EF4-FFF2-40B4-BE49-F238E27FC236}">
                <a16:creationId xmlns:a16="http://schemas.microsoft.com/office/drawing/2014/main" id="{175CD74B-9CE8-4F20-A3E4-A22A7F0360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87">
            <a:extLst>
              <a:ext uri="{FF2B5EF4-FFF2-40B4-BE49-F238E27FC236}">
                <a16:creationId xmlns:a16="http://schemas.microsoft.com/office/drawing/2014/main" id="{99C44665-BECF-4482-A00C-E4BE2A87DC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81" name="Content Placeholder 2">
            <a:extLst>
              <a:ext uri="{FF2B5EF4-FFF2-40B4-BE49-F238E27FC236}">
                <a16:creationId xmlns:a16="http://schemas.microsoft.com/office/drawing/2014/main" id="{49C59DAA-C945-4D58-89B4-DC9BB36A4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794806"/>
              </p:ext>
            </p:extLst>
          </p:nvPr>
        </p:nvGraphicFramePr>
        <p:xfrm>
          <a:off x="393469" y="1047404"/>
          <a:ext cx="11693236" cy="5810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3E374A3-37CD-43EF-9574-566066F5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581227"/>
            <a:ext cx="9712998" cy="1280890"/>
          </a:xfrm>
        </p:spPr>
        <p:txBody>
          <a:bodyPr>
            <a:normAutofit/>
          </a:bodyPr>
          <a:lstStyle/>
          <a:p>
            <a:r>
              <a:rPr lang="en-US"/>
              <a:t>Plan updating</a:t>
            </a:r>
          </a:p>
        </p:txBody>
      </p:sp>
      <p:pic>
        <p:nvPicPr>
          <p:cNvPr id="7" name="giphy">
            <a:hlinkClick r:id="" action="ppaction://media"/>
            <a:extLst>
              <a:ext uri="{FF2B5EF4-FFF2-40B4-BE49-F238E27FC236}">
                <a16:creationId xmlns:a16="http://schemas.microsoft.com/office/drawing/2014/main" id="{AE2A3B94-15BA-45C9-B904-674D1FDACCF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88173" y="5664679"/>
            <a:ext cx="1098430" cy="109843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0196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2C6246ED-0535-4496-A8F6-1E80CC4EB8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3D9AEEE-1CCD-43C0-BA3E-16D60A6E23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6BFD2-6C7D-41DD-954C-E5D38DE4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Project test</a:t>
            </a:r>
          </a:p>
        </p:txBody>
      </p: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03E5A38-5503-48D3-B82B-73236C208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055871"/>
              </p:ext>
            </p:extLst>
          </p:nvPr>
        </p:nvGraphicFramePr>
        <p:xfrm>
          <a:off x="4196080" y="390525"/>
          <a:ext cx="7816850" cy="6376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giphy">
            <a:hlinkClick r:id="" action="ppaction://media"/>
            <a:extLst>
              <a:ext uri="{FF2B5EF4-FFF2-40B4-BE49-F238E27FC236}">
                <a16:creationId xmlns:a16="http://schemas.microsoft.com/office/drawing/2014/main" id="{92EE55A4-D55A-4DAA-A4B4-03817E120CC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88173" y="5664679"/>
            <a:ext cx="1098430" cy="109843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5693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F1D0D3F3-7B63-48DB-9C2E-973EF6F264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graphicEl>
                                              <a:dgm id="{F1D0D3F3-7B63-48DB-9C2E-973EF6F264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graphicEl>
                                              <a:dgm id="{F1D0D3F3-7B63-48DB-9C2E-973EF6F264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A8037155-5CE5-4326-9741-4678DD24E7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>
                                            <p:graphicEl>
                                              <a:dgm id="{A8037155-5CE5-4326-9741-4678DD24E7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graphicEl>
                                              <a:dgm id="{A8037155-5CE5-4326-9741-4678DD24E7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32D4D66C-2D39-4EFF-93E8-3ADC7F26F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graphicEl>
                                              <a:dgm id="{32D4D66C-2D39-4EFF-93E8-3ADC7F26F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graphicEl>
                                              <a:dgm id="{32D4D66C-2D39-4EFF-93E8-3ADC7F26F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867BF745-F7E6-4B4A-B89D-C9A2C2038F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graphicEl>
                                              <a:dgm id="{867BF745-F7E6-4B4A-B89D-C9A2C2038F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graphicEl>
                                              <a:dgm id="{867BF745-F7E6-4B4A-B89D-C9A2C2038F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D5E7E1B4-5936-43E0-99CE-84C6756041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graphicEl>
                                              <a:dgm id="{D5E7E1B4-5936-43E0-99CE-84C6756041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graphicEl>
                                              <a:dgm id="{D5E7E1B4-5936-43E0-99CE-84C6756041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D5B19523-78F1-44BB-B9B6-B9A059EBBD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>
                                            <p:graphicEl>
                                              <a:dgm id="{D5B19523-78F1-44BB-B9B6-B9A059EBBD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>
                                            <p:graphicEl>
                                              <a:dgm id="{D5B19523-78F1-44BB-B9B6-B9A059EBBD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4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Graphic spid="21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CA9F-C676-4CBD-A61D-649ED109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464BE-ECD7-480F-8D77-357405E5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2579" y="1645920"/>
            <a:ext cx="9831377" cy="4174709"/>
          </a:xfrm>
        </p:spPr>
        <p:txBody>
          <a:bodyPr>
            <a:normAutofit/>
          </a:bodyPr>
          <a:lstStyle/>
          <a:p>
            <a:r>
              <a:rPr lang="en-US" sz="2400" dirty="0"/>
              <a:t>Front end:</a:t>
            </a:r>
          </a:p>
          <a:p>
            <a:pPr lvl="1"/>
            <a:r>
              <a:rPr lang="en-US" sz="2000" dirty="0"/>
              <a:t>Use Android Studio’s local unit test and instrumented unit test module</a:t>
            </a:r>
          </a:p>
          <a:p>
            <a:pPr lvl="1"/>
            <a:r>
              <a:rPr lang="en-US" sz="2000" dirty="0"/>
              <a:t>Verification test: All the components are successfully generated, data are successfully exchanged.</a:t>
            </a:r>
          </a:p>
          <a:p>
            <a:pPr lvl="1"/>
            <a:r>
              <a:rPr lang="en-US" sz="2000" dirty="0"/>
              <a:t>Validation test: user input information in correct format.</a:t>
            </a:r>
          </a:p>
          <a:p>
            <a:r>
              <a:rPr lang="en-US" sz="2400" dirty="0"/>
              <a:t>Back end:</a:t>
            </a:r>
          </a:p>
          <a:p>
            <a:pPr lvl="1"/>
            <a:r>
              <a:rPr lang="en-US" sz="2000" dirty="0"/>
              <a:t>Use Python's unit test module.</a:t>
            </a:r>
          </a:p>
          <a:p>
            <a:pPr lvl="1"/>
            <a:r>
              <a:rPr lang="en-US" sz="2000" dirty="0"/>
              <a:t>Verification test: models are correctly generated and stored.</a:t>
            </a:r>
          </a:p>
          <a:p>
            <a:pPr lvl="1"/>
            <a:r>
              <a:rPr lang="en-US" sz="2000" dirty="0"/>
              <a:t>Validation test: Generate error message for invalid fields in a model.</a:t>
            </a:r>
          </a:p>
        </p:txBody>
      </p:sp>
    </p:spTree>
    <p:extLst>
      <p:ext uri="{BB962C8B-B14F-4D97-AF65-F5344CB8AC3E}">
        <p14:creationId xmlns:p14="http://schemas.microsoft.com/office/powerpoint/2010/main" val="25885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EB2D-2751-4AF7-A1A9-329BC69F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9193-24CC-4E2B-8091-EB450DAE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We combine frontend and backend testing here.</a:t>
            </a:r>
          </a:p>
          <a:p>
            <a:r>
              <a:rPr lang="en-US" sz="2400" dirty="0"/>
              <a:t>For each component, 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</a:rPr>
              <a:t>Test the basic functionality of the component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</a:rPr>
              <a:t>Test when input information is invalid or empty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rgbClr val="404040"/>
                </a:solidFill>
              </a:rPr>
              <a:t>Check if exception is thrown as expected</a:t>
            </a:r>
          </a:p>
        </p:txBody>
      </p:sp>
    </p:spTree>
    <p:extLst>
      <p:ext uri="{BB962C8B-B14F-4D97-AF65-F5344CB8AC3E}">
        <p14:creationId xmlns:p14="http://schemas.microsoft.com/office/powerpoint/2010/main" val="398231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09C2-F997-460A-9991-48A86720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8727-3FAE-4639-B09E-16CDD9A3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Use two android cellphones to work as a tutor and tutee. Test the functionality of whole system. Using these two accounts, to see if there is any incompatible features.</a:t>
            </a:r>
          </a:p>
        </p:txBody>
      </p:sp>
    </p:spTree>
    <p:extLst>
      <p:ext uri="{BB962C8B-B14F-4D97-AF65-F5344CB8AC3E}">
        <p14:creationId xmlns:p14="http://schemas.microsoft.com/office/powerpoint/2010/main" val="299218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518</Words>
  <Application>Microsoft Macintosh PowerPoint</Application>
  <PresentationFormat>Widescreen</PresentationFormat>
  <Paragraphs>117</Paragraphs>
  <Slides>12</Slides>
  <Notes>3</Notes>
  <HiddenSlides>0</HiddenSlides>
  <MMClips>9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Wisp</vt:lpstr>
      <vt:lpstr>Duke Tutor Mobile App</vt:lpstr>
      <vt:lpstr>Content</vt:lpstr>
      <vt:lpstr>Overview --- User story</vt:lpstr>
      <vt:lpstr>Plan Updating</vt:lpstr>
      <vt:lpstr>Plan updating</vt:lpstr>
      <vt:lpstr>Project test</vt:lpstr>
      <vt:lpstr>Unit test</vt:lpstr>
      <vt:lpstr>Component test</vt:lpstr>
      <vt:lpstr>System Test</vt:lpstr>
      <vt:lpstr>Demo</vt:lpstr>
      <vt:lpstr>Highlighted Logic: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Duke Tutor Mobile App</dc:title>
  <dc:creator>王昊哲</dc:creator>
  <cp:lastModifiedBy>Yunjing Liu</cp:lastModifiedBy>
  <cp:revision>21</cp:revision>
  <dcterms:modified xsi:type="dcterms:W3CDTF">2018-04-14T14:41:00Z</dcterms:modified>
</cp:coreProperties>
</file>