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2" r:id="rId6"/>
    <p:sldId id="258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F98CC-29DB-4B4E-8D3A-567222D5236C}" v="151" dt="2018-02-27T02:44:40.229"/>
    <p1510:client id="{BBAA8E1B-DC2B-4252-BDCA-03483F9032A9}" v="3" dt="2018-02-27T01:24:30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081" autoAdjust="0"/>
  </p:normalViewPr>
  <p:slideViewPr>
    <p:cSldViewPr snapToGrid="0">
      <p:cViewPr>
        <p:scale>
          <a:sx n="76" d="100"/>
          <a:sy n="76" d="100"/>
        </p:scale>
        <p:origin x="32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jing Liu" userId="10033FFFA103DA82@LIVE.COM" providerId="AD" clId="Web-{D4E8E67F-34F9-4C9E-8E9B-2B8C067CBFCD}"/>
    <pc:docChg chg="">
      <pc:chgData name="Yunjing Liu" userId="10033FFFA103DA82@LIVE.COM" providerId="AD" clId="Web-{D4E8E67F-34F9-4C9E-8E9B-2B8C067CBFCD}" dt="2018-02-27T02:02:45.759" v="0"/>
      <pc:docMkLst>
        <pc:docMk/>
      </pc:docMkLst>
    </pc:docChg>
  </pc:docChgLst>
  <pc:docChgLst>
    <pc:chgData name="Rui Zhang" userId="1003BFFDA1A72D9D@LIVE.COM" providerId="AD" clId="Web-{16C3EAE9-718C-4BD7-B26E-CEB01333F4B5}"/>
    <pc:docChg chg="modSld">
      <pc:chgData name="Rui Zhang" userId="1003BFFDA1A72D9D@LIVE.COM" providerId="AD" clId="Web-{16C3EAE9-718C-4BD7-B26E-CEB01333F4B5}" dt="2018-02-27T02:44:00.638" v="6"/>
      <pc:docMkLst>
        <pc:docMk/>
      </pc:docMkLst>
      <pc:sldChg chg="modNotes">
        <pc:chgData name="Rui Zhang" userId="1003BFFDA1A72D9D@LIVE.COM" providerId="AD" clId="Web-{16C3EAE9-718C-4BD7-B26E-CEB01333F4B5}" dt="2018-02-27T02:44:00.638" v="6"/>
        <pc:sldMkLst>
          <pc:docMk/>
          <pc:sldMk cId="2736156628" sldId="261"/>
        </pc:sldMkLst>
      </pc:sldChg>
    </pc:docChg>
  </pc:docChgLst>
  <pc:docChgLst>
    <pc:chgData name="Yunjing Liu" userId="10033FFFA103DA82@LIVE.COM" providerId="AD" clId="Web-{BBAA8E1B-DC2B-4252-BDCA-03483F9032A9}"/>
    <pc:docChg chg="modSld">
      <pc:chgData name="Yunjing Liu" userId="10033FFFA103DA82@LIVE.COM" providerId="AD" clId="Web-{BBAA8E1B-DC2B-4252-BDCA-03483F9032A9}" dt="2018-02-27T01:24:34.201" v="5"/>
      <pc:docMkLst>
        <pc:docMk/>
      </pc:docMkLst>
      <pc:sldChg chg="addSp delSp modSp">
        <pc:chgData name="Yunjing Liu" userId="10033FFFA103DA82@LIVE.COM" providerId="AD" clId="Web-{BBAA8E1B-DC2B-4252-BDCA-03483F9032A9}" dt="2018-02-27T01:24:34.201" v="5"/>
        <pc:sldMkLst>
          <pc:docMk/>
          <pc:sldMk cId="2615436508" sldId="256"/>
        </pc:sldMkLst>
        <pc:spChg chg="add del mod">
          <ac:chgData name="Yunjing Liu" userId="10033FFFA103DA82@LIVE.COM" providerId="AD" clId="Web-{BBAA8E1B-DC2B-4252-BDCA-03483F9032A9}" dt="2018-02-27T01:24:34.201" v="5"/>
          <ac:spMkLst>
            <pc:docMk/>
            <pc:sldMk cId="2615436508" sldId="256"/>
            <ac:spMk id="4" creationId="{CAC0946C-7667-410C-BB04-871B9F5F8D84}"/>
          </ac:spMkLst>
        </pc:spChg>
      </pc:sldChg>
    </pc:docChg>
  </pc:docChgLst>
  <pc:docChgLst>
    <pc:chgData name="Haozhe Wang" userId="d56b8f16-dd14-454c-bb3b-d86803c7e668" providerId="ADAL" clId="{F98F98CC-29DB-4B4E-8D3A-567222D5236C}"/>
    <pc:docChg chg="undo custSel modSld">
      <pc:chgData name="Haozhe Wang" userId="d56b8f16-dd14-454c-bb3b-d86803c7e668" providerId="ADAL" clId="{F98F98CC-29DB-4B4E-8D3A-567222D5236C}" dt="2018-02-27T16:45:28.019" v="416" actId="20577"/>
      <pc:docMkLst>
        <pc:docMk/>
      </pc:docMkLst>
      <pc:sldChg chg="modNotesTx">
        <pc:chgData name="Haozhe Wang" userId="d56b8f16-dd14-454c-bb3b-d86803c7e668" providerId="ADAL" clId="{F98F98CC-29DB-4B4E-8D3A-567222D5236C}" dt="2018-02-27T16:40:38.699" v="317" actId="20577"/>
        <pc:sldMkLst>
          <pc:docMk/>
          <pc:sldMk cId="692790896" sldId="260"/>
        </pc:sldMkLst>
      </pc:sldChg>
      <pc:sldChg chg="modSp modNotesTx">
        <pc:chgData name="Haozhe Wang" userId="d56b8f16-dd14-454c-bb3b-d86803c7e668" providerId="ADAL" clId="{F98F98CC-29DB-4B4E-8D3A-567222D5236C}" dt="2018-02-27T16:45:28.019" v="416" actId="20577"/>
        <pc:sldMkLst>
          <pc:docMk/>
          <pc:sldMk cId="144001352" sldId="265"/>
        </pc:sldMkLst>
        <pc:spChg chg="mod">
          <ac:chgData name="Haozhe Wang" userId="d56b8f16-dd14-454c-bb3b-d86803c7e668" providerId="ADAL" clId="{F98F98CC-29DB-4B4E-8D3A-567222D5236C}" dt="2018-02-27T16:44:01.802" v="321" actId="1076"/>
          <ac:spMkLst>
            <pc:docMk/>
            <pc:sldMk cId="144001352" sldId="265"/>
            <ac:spMk id="33" creationId="{5DF819BC-E39E-4BE3-99F1-25979A2D79A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DE772-C037-428E-9C2D-E79A16DF276C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45F39F-DD0E-40D4-B302-E595330302DE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380E06E1-5D7B-4CC6-913E-820AF634217D}" type="parTrans" cxnId="{A21BC051-126A-4880-9000-4B077A501678}">
      <dgm:prSet/>
      <dgm:spPr/>
      <dgm:t>
        <a:bodyPr/>
        <a:lstStyle/>
        <a:p>
          <a:endParaRPr lang="en-US"/>
        </a:p>
      </dgm:t>
    </dgm:pt>
    <dgm:pt modelId="{360FED01-A426-4212-B9B3-2BC559376125}" type="sibTrans" cxnId="{A21BC051-126A-4880-9000-4B077A501678}">
      <dgm:prSet/>
      <dgm:spPr/>
      <dgm:t>
        <a:bodyPr/>
        <a:lstStyle/>
        <a:p>
          <a:endParaRPr lang="en-US"/>
        </a:p>
      </dgm:t>
    </dgm:pt>
    <dgm:pt modelId="{AA1F76FC-633F-41AD-90D9-2B34C3D841D1}">
      <dgm:prSet/>
      <dgm:spPr/>
      <dgm:t>
        <a:bodyPr/>
        <a:lstStyle/>
        <a:p>
          <a:r>
            <a:rPr lang="en-US"/>
            <a:t>Problem and Risk Analysis</a:t>
          </a:r>
        </a:p>
      </dgm:t>
    </dgm:pt>
    <dgm:pt modelId="{ECC14FFE-7AD7-4207-9DC3-76E1F7BDD1CE}" type="parTrans" cxnId="{0CCF5064-F1BA-408C-B8C6-8BB1F0BEEB12}">
      <dgm:prSet/>
      <dgm:spPr/>
      <dgm:t>
        <a:bodyPr/>
        <a:lstStyle/>
        <a:p>
          <a:endParaRPr lang="en-US"/>
        </a:p>
      </dgm:t>
    </dgm:pt>
    <dgm:pt modelId="{11A29EBF-2F70-4FBB-8FBF-6D100D6EA7CF}" type="sibTrans" cxnId="{0CCF5064-F1BA-408C-B8C6-8BB1F0BEEB12}">
      <dgm:prSet/>
      <dgm:spPr/>
      <dgm:t>
        <a:bodyPr/>
        <a:lstStyle/>
        <a:p>
          <a:endParaRPr lang="en-US"/>
        </a:p>
      </dgm:t>
    </dgm:pt>
    <dgm:pt modelId="{9C94FAC1-99DB-404D-842F-2C259BB5A683}">
      <dgm:prSet/>
      <dgm:spPr/>
      <dgm:t>
        <a:bodyPr/>
        <a:lstStyle/>
        <a:p>
          <a:r>
            <a:rPr lang="en-US"/>
            <a:t>Plan Updating</a:t>
          </a:r>
        </a:p>
      </dgm:t>
    </dgm:pt>
    <dgm:pt modelId="{4A0949C1-57E9-4B8B-8DEA-2A0CEA1FF448}" type="parTrans" cxnId="{9A10A47D-295C-4040-B2A3-8A31600D4707}">
      <dgm:prSet/>
      <dgm:spPr/>
      <dgm:t>
        <a:bodyPr/>
        <a:lstStyle/>
        <a:p>
          <a:endParaRPr lang="en-US"/>
        </a:p>
      </dgm:t>
    </dgm:pt>
    <dgm:pt modelId="{C9602A5A-FF5C-4E8D-A892-C3E79C39D2DA}" type="sibTrans" cxnId="{9A10A47D-295C-4040-B2A3-8A31600D4707}">
      <dgm:prSet/>
      <dgm:spPr/>
      <dgm:t>
        <a:bodyPr/>
        <a:lstStyle/>
        <a:p>
          <a:endParaRPr lang="en-US"/>
        </a:p>
      </dgm:t>
    </dgm:pt>
    <dgm:pt modelId="{892B5990-5CE8-4198-80B9-9BA0A15229D0}">
      <dgm:prSet/>
      <dgm:spPr/>
      <dgm:t>
        <a:bodyPr/>
        <a:lstStyle/>
        <a:p>
          <a:r>
            <a:rPr lang="en-US"/>
            <a:t>Recent Work</a:t>
          </a:r>
        </a:p>
      </dgm:t>
    </dgm:pt>
    <dgm:pt modelId="{123A9214-82B8-4A81-B4F4-0D49D5B5E467}" type="parTrans" cxnId="{A1BA446B-0BEC-434C-B833-E17A79A26FFA}">
      <dgm:prSet/>
      <dgm:spPr/>
      <dgm:t>
        <a:bodyPr/>
        <a:lstStyle/>
        <a:p>
          <a:endParaRPr lang="en-US"/>
        </a:p>
      </dgm:t>
    </dgm:pt>
    <dgm:pt modelId="{1E249B63-CAE2-4A73-A48E-155427EF9A6A}" type="sibTrans" cxnId="{A1BA446B-0BEC-434C-B833-E17A79A26FFA}">
      <dgm:prSet/>
      <dgm:spPr/>
      <dgm:t>
        <a:bodyPr/>
        <a:lstStyle/>
        <a:p>
          <a:endParaRPr lang="en-US"/>
        </a:p>
      </dgm:t>
    </dgm:pt>
    <dgm:pt modelId="{A255C979-CACF-42B2-8301-89E47B11CB6B}" type="pres">
      <dgm:prSet presAssocID="{6C0DE772-C037-428E-9C2D-E79A16DF276C}" presName="linear" presStyleCnt="0">
        <dgm:presLayoutVars>
          <dgm:animLvl val="lvl"/>
          <dgm:resizeHandles val="exact"/>
        </dgm:presLayoutVars>
      </dgm:prSet>
      <dgm:spPr/>
    </dgm:pt>
    <dgm:pt modelId="{8CF36B12-C2D2-4E94-ADB4-5B9C228B2DDD}" type="pres">
      <dgm:prSet presAssocID="{5045F39F-DD0E-40D4-B302-E595330302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5DC8F5-8237-4FA9-AD12-E247051E418F}" type="pres">
      <dgm:prSet presAssocID="{360FED01-A426-4212-B9B3-2BC559376125}" presName="spacer" presStyleCnt="0"/>
      <dgm:spPr/>
    </dgm:pt>
    <dgm:pt modelId="{11CBAA08-89CE-4EC7-A94D-60D25DF0A96F}" type="pres">
      <dgm:prSet presAssocID="{AA1F76FC-633F-41AD-90D9-2B34C3D841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DF77B2-FB69-4DB4-AB6B-0D2F12BEDDEE}" type="pres">
      <dgm:prSet presAssocID="{11A29EBF-2F70-4FBB-8FBF-6D100D6EA7CF}" presName="spacer" presStyleCnt="0"/>
      <dgm:spPr/>
    </dgm:pt>
    <dgm:pt modelId="{FD680ECF-22C9-44E3-AE7D-9367F30660D2}" type="pres">
      <dgm:prSet presAssocID="{9C94FAC1-99DB-404D-842F-2C259BB5A6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51625F-ABB8-4B7A-B740-3E0F84301CA7}" type="pres">
      <dgm:prSet presAssocID="{C9602A5A-FF5C-4E8D-A892-C3E79C39D2DA}" presName="spacer" presStyleCnt="0"/>
      <dgm:spPr/>
    </dgm:pt>
    <dgm:pt modelId="{518AA7DE-F12D-41AB-86F1-CF53FB5A2FEE}" type="pres">
      <dgm:prSet presAssocID="{892B5990-5CE8-4198-80B9-9BA0A15229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50A000-CFC6-49E3-8D7E-4E447735F2D1}" type="presOf" srcId="{9C94FAC1-99DB-404D-842F-2C259BB5A683}" destId="{FD680ECF-22C9-44E3-AE7D-9367F30660D2}" srcOrd="0" destOrd="0" presId="urn:microsoft.com/office/officeart/2005/8/layout/vList2"/>
    <dgm:cxn modelId="{E3D5CC08-3DD2-4A72-8F90-09A788EC0C3B}" type="presOf" srcId="{892B5990-5CE8-4198-80B9-9BA0A15229D0}" destId="{518AA7DE-F12D-41AB-86F1-CF53FB5A2FEE}" srcOrd="0" destOrd="0" presId="urn:microsoft.com/office/officeart/2005/8/layout/vList2"/>
    <dgm:cxn modelId="{224F1B30-AE86-4059-A737-BF14147A613C}" type="presOf" srcId="{5045F39F-DD0E-40D4-B302-E595330302DE}" destId="{8CF36B12-C2D2-4E94-ADB4-5B9C228B2DDD}" srcOrd="0" destOrd="0" presId="urn:microsoft.com/office/officeart/2005/8/layout/vList2"/>
    <dgm:cxn modelId="{0CCF5064-F1BA-408C-B8C6-8BB1F0BEEB12}" srcId="{6C0DE772-C037-428E-9C2D-E79A16DF276C}" destId="{AA1F76FC-633F-41AD-90D9-2B34C3D841D1}" srcOrd="1" destOrd="0" parTransId="{ECC14FFE-7AD7-4207-9DC3-76E1F7BDD1CE}" sibTransId="{11A29EBF-2F70-4FBB-8FBF-6D100D6EA7CF}"/>
    <dgm:cxn modelId="{A1BA446B-0BEC-434C-B833-E17A79A26FFA}" srcId="{6C0DE772-C037-428E-9C2D-E79A16DF276C}" destId="{892B5990-5CE8-4198-80B9-9BA0A15229D0}" srcOrd="3" destOrd="0" parTransId="{123A9214-82B8-4A81-B4F4-0D49D5B5E467}" sibTransId="{1E249B63-CAE2-4A73-A48E-155427EF9A6A}"/>
    <dgm:cxn modelId="{A21BC051-126A-4880-9000-4B077A501678}" srcId="{6C0DE772-C037-428E-9C2D-E79A16DF276C}" destId="{5045F39F-DD0E-40D4-B302-E595330302DE}" srcOrd="0" destOrd="0" parTransId="{380E06E1-5D7B-4CC6-913E-820AF634217D}" sibTransId="{360FED01-A426-4212-B9B3-2BC559376125}"/>
    <dgm:cxn modelId="{C84B4C58-2EA5-44A0-9B28-A80CC7389254}" type="presOf" srcId="{AA1F76FC-633F-41AD-90D9-2B34C3D841D1}" destId="{11CBAA08-89CE-4EC7-A94D-60D25DF0A96F}" srcOrd="0" destOrd="0" presId="urn:microsoft.com/office/officeart/2005/8/layout/vList2"/>
    <dgm:cxn modelId="{9A10A47D-295C-4040-B2A3-8A31600D4707}" srcId="{6C0DE772-C037-428E-9C2D-E79A16DF276C}" destId="{9C94FAC1-99DB-404D-842F-2C259BB5A683}" srcOrd="2" destOrd="0" parTransId="{4A0949C1-57E9-4B8B-8DEA-2A0CEA1FF448}" sibTransId="{C9602A5A-FF5C-4E8D-A892-C3E79C39D2DA}"/>
    <dgm:cxn modelId="{E3EDE7E7-7B1C-42B3-9076-38B2D7C2FCF4}" type="presOf" srcId="{6C0DE772-C037-428E-9C2D-E79A16DF276C}" destId="{A255C979-CACF-42B2-8301-89E47B11CB6B}" srcOrd="0" destOrd="0" presId="urn:microsoft.com/office/officeart/2005/8/layout/vList2"/>
    <dgm:cxn modelId="{ED2851C8-8053-4999-A897-19EB0A38E4CB}" type="presParOf" srcId="{A255C979-CACF-42B2-8301-89E47B11CB6B}" destId="{8CF36B12-C2D2-4E94-ADB4-5B9C228B2DDD}" srcOrd="0" destOrd="0" presId="urn:microsoft.com/office/officeart/2005/8/layout/vList2"/>
    <dgm:cxn modelId="{610BCC25-DF29-413A-8C33-C026EA1659B8}" type="presParOf" srcId="{A255C979-CACF-42B2-8301-89E47B11CB6B}" destId="{8A5DC8F5-8237-4FA9-AD12-E247051E418F}" srcOrd="1" destOrd="0" presId="urn:microsoft.com/office/officeart/2005/8/layout/vList2"/>
    <dgm:cxn modelId="{62053A33-3A26-4A90-A7DB-960225EB3390}" type="presParOf" srcId="{A255C979-CACF-42B2-8301-89E47B11CB6B}" destId="{11CBAA08-89CE-4EC7-A94D-60D25DF0A96F}" srcOrd="2" destOrd="0" presId="urn:microsoft.com/office/officeart/2005/8/layout/vList2"/>
    <dgm:cxn modelId="{C70CC319-2B8C-47C0-A4C0-B78298DC49D0}" type="presParOf" srcId="{A255C979-CACF-42B2-8301-89E47B11CB6B}" destId="{DADF77B2-FB69-4DB4-AB6B-0D2F12BEDDEE}" srcOrd="3" destOrd="0" presId="urn:microsoft.com/office/officeart/2005/8/layout/vList2"/>
    <dgm:cxn modelId="{B2573732-D5C6-4E49-8015-928017491A6E}" type="presParOf" srcId="{A255C979-CACF-42B2-8301-89E47B11CB6B}" destId="{FD680ECF-22C9-44E3-AE7D-9367F30660D2}" srcOrd="4" destOrd="0" presId="urn:microsoft.com/office/officeart/2005/8/layout/vList2"/>
    <dgm:cxn modelId="{426DE786-010F-470A-B357-EC807E2609EF}" type="presParOf" srcId="{A255C979-CACF-42B2-8301-89E47B11CB6B}" destId="{A451625F-ABB8-4B7A-B740-3E0F84301CA7}" srcOrd="5" destOrd="0" presId="urn:microsoft.com/office/officeart/2005/8/layout/vList2"/>
    <dgm:cxn modelId="{B7BC92EC-92D1-4B9C-A886-C935976F45BE}" type="presParOf" srcId="{A255C979-CACF-42B2-8301-89E47B11CB6B}" destId="{518AA7DE-F12D-41AB-86F1-CF53FB5A2F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0D432-4F09-43B5-9867-4A823E237DB5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C755E0-F0E9-4C71-8956-D61C0A459667}">
      <dgm:prSet custT="1"/>
      <dgm:spPr/>
      <dgm:t>
        <a:bodyPr/>
        <a:lstStyle/>
        <a:p>
          <a:r>
            <a:rPr lang="en-US" sz="1600"/>
            <a:t>Registration</a:t>
          </a:r>
        </a:p>
      </dgm:t>
    </dgm:pt>
    <dgm:pt modelId="{B6439729-E3BE-4C48-BC6F-68CAC6D4384C}" type="parTrans" cxnId="{80CDA93A-100F-4BF7-8CF6-9C41662B6EF6}">
      <dgm:prSet/>
      <dgm:spPr/>
      <dgm:t>
        <a:bodyPr/>
        <a:lstStyle/>
        <a:p>
          <a:endParaRPr lang="en-US" sz="1600"/>
        </a:p>
      </dgm:t>
    </dgm:pt>
    <dgm:pt modelId="{775F3AF1-E6FE-4DAD-9D91-2A7634987D8E}" type="sibTrans" cxnId="{80CDA93A-100F-4BF7-8CF6-9C41662B6EF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E9E4833-1C8B-4D7C-936F-FA180C8871DE}">
      <dgm:prSet custT="1"/>
      <dgm:spPr/>
      <dgm:t>
        <a:bodyPr/>
        <a:lstStyle/>
        <a:p>
          <a:r>
            <a:rPr lang="en-US" sz="1600"/>
            <a:t>Add profile</a:t>
          </a:r>
        </a:p>
      </dgm:t>
    </dgm:pt>
    <dgm:pt modelId="{C7260EBF-8DAB-4E9E-9EC3-704F03E26B64}" type="parTrans" cxnId="{97F6341F-FD94-465C-A3C4-40CF2FA3E18D}">
      <dgm:prSet/>
      <dgm:spPr/>
      <dgm:t>
        <a:bodyPr/>
        <a:lstStyle/>
        <a:p>
          <a:endParaRPr lang="en-US" sz="1600"/>
        </a:p>
      </dgm:t>
    </dgm:pt>
    <dgm:pt modelId="{3EF782BF-1555-4A87-9E9C-CE169F63C1CC}" type="sibTrans" cxnId="{97F6341F-FD94-465C-A3C4-40CF2FA3E18D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7B2EFF-AEF6-4E07-83E0-2909A3D2D6B1}">
      <dgm:prSet custT="1"/>
      <dgm:spPr/>
      <dgm:t>
        <a:bodyPr/>
        <a:lstStyle/>
        <a:p>
          <a:r>
            <a:rPr lang="en-US" sz="1600"/>
            <a:t>Search class</a:t>
          </a:r>
        </a:p>
      </dgm:t>
    </dgm:pt>
    <dgm:pt modelId="{D713D014-A331-46B7-90DB-DB73F213E132}" type="parTrans" cxnId="{CEE3F28C-2C87-4CD8-BFD2-B374D58DA623}">
      <dgm:prSet/>
      <dgm:spPr/>
      <dgm:t>
        <a:bodyPr/>
        <a:lstStyle/>
        <a:p>
          <a:endParaRPr lang="en-US" sz="1600"/>
        </a:p>
      </dgm:t>
    </dgm:pt>
    <dgm:pt modelId="{2B8CE960-94E3-47A2-92E2-99DB171256F3}" type="sibTrans" cxnId="{CEE3F28C-2C87-4CD8-BFD2-B374D58DA62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9E7C4C4-3BC4-4B13-9004-A7A0A9EE6220}">
      <dgm:prSet custT="1"/>
      <dgm:spPr/>
      <dgm:t>
        <a:bodyPr/>
        <a:lstStyle/>
        <a:p>
          <a:r>
            <a:rPr lang="en-US" sz="1600"/>
            <a:t>Make confirmation</a:t>
          </a:r>
        </a:p>
      </dgm:t>
    </dgm:pt>
    <dgm:pt modelId="{CF30E9EE-5BC4-4D16-B4F4-18DAEF51968F}" type="parTrans" cxnId="{22FB5621-F717-4BD4-9571-BDF9C7E5A24A}">
      <dgm:prSet/>
      <dgm:spPr/>
      <dgm:t>
        <a:bodyPr/>
        <a:lstStyle/>
        <a:p>
          <a:endParaRPr lang="en-US" sz="1600"/>
        </a:p>
      </dgm:t>
    </dgm:pt>
    <dgm:pt modelId="{B7E07A78-4C28-40B3-B65E-A59ED4868C4D}" type="sibTrans" cxnId="{22FB5621-F717-4BD4-9571-BDF9C7E5A24A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CA359F6-FD9E-4CE7-B80D-CFC4C6805ACA}">
      <dgm:prSet custT="1"/>
      <dgm:spPr/>
      <dgm:t>
        <a:bodyPr/>
        <a:lstStyle/>
        <a:p>
          <a:r>
            <a:rPr lang="en-US" sz="1600"/>
            <a:t>Feedback</a:t>
          </a:r>
        </a:p>
      </dgm:t>
    </dgm:pt>
    <dgm:pt modelId="{60D57404-62E8-4895-8C7C-FD9688235EFF}" type="parTrans" cxnId="{9B7A97B9-FC7A-4066-B8AB-79607CDE12C9}">
      <dgm:prSet/>
      <dgm:spPr/>
      <dgm:t>
        <a:bodyPr/>
        <a:lstStyle/>
        <a:p>
          <a:endParaRPr lang="en-US" sz="1600"/>
        </a:p>
      </dgm:t>
    </dgm:pt>
    <dgm:pt modelId="{4DF9FC9D-CC11-47B4-9F76-20C3A1801E2B}" type="sibTrans" cxnId="{9B7A97B9-FC7A-4066-B8AB-79607CDE12C9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97036EF-CB2A-4D35-9415-72B4ED24F9AE}" type="pres">
      <dgm:prSet presAssocID="{6E00D432-4F09-43B5-9867-4A823E237DB5}" presName="Name0" presStyleCnt="0">
        <dgm:presLayoutVars>
          <dgm:chMax val="7"/>
          <dgm:chPref val="7"/>
          <dgm:dir/>
        </dgm:presLayoutVars>
      </dgm:prSet>
      <dgm:spPr/>
    </dgm:pt>
    <dgm:pt modelId="{8701740F-7684-4136-AEC9-F1EA1114F447}" type="pres">
      <dgm:prSet presAssocID="{6E00D432-4F09-43B5-9867-4A823E237DB5}" presName="dot1" presStyleLbl="alignNode1" presStyleIdx="0" presStyleCnt="15"/>
      <dgm:spPr/>
    </dgm:pt>
    <dgm:pt modelId="{4855819A-BAA4-469B-B7DC-FD783112F31D}" type="pres">
      <dgm:prSet presAssocID="{6E00D432-4F09-43B5-9867-4A823E237DB5}" presName="dot2" presStyleLbl="alignNode1" presStyleIdx="1" presStyleCnt="15"/>
      <dgm:spPr/>
    </dgm:pt>
    <dgm:pt modelId="{321FB974-09D6-4771-939B-159FEA97EF23}" type="pres">
      <dgm:prSet presAssocID="{6E00D432-4F09-43B5-9867-4A823E237DB5}" presName="dot3" presStyleLbl="alignNode1" presStyleIdx="2" presStyleCnt="15"/>
      <dgm:spPr/>
    </dgm:pt>
    <dgm:pt modelId="{B3A38D19-C20B-4096-AB5A-5E97E0D755F5}" type="pres">
      <dgm:prSet presAssocID="{6E00D432-4F09-43B5-9867-4A823E237DB5}" presName="dot4" presStyleLbl="alignNode1" presStyleIdx="3" presStyleCnt="15"/>
      <dgm:spPr/>
    </dgm:pt>
    <dgm:pt modelId="{94510FE5-F34E-43D3-BD95-62E870197D6C}" type="pres">
      <dgm:prSet presAssocID="{6E00D432-4F09-43B5-9867-4A823E237DB5}" presName="dot5" presStyleLbl="alignNode1" presStyleIdx="4" presStyleCnt="15"/>
      <dgm:spPr/>
    </dgm:pt>
    <dgm:pt modelId="{0AE3CCEB-A2FA-432A-8C24-D9B877E6CC95}" type="pres">
      <dgm:prSet presAssocID="{6E00D432-4F09-43B5-9867-4A823E237DB5}" presName="dot6" presStyleLbl="alignNode1" presStyleIdx="5" presStyleCnt="15"/>
      <dgm:spPr/>
    </dgm:pt>
    <dgm:pt modelId="{3443EE48-2088-4BE4-B369-C8C7195406E8}" type="pres">
      <dgm:prSet presAssocID="{6E00D432-4F09-43B5-9867-4A823E237DB5}" presName="dot7" presStyleLbl="alignNode1" presStyleIdx="6" presStyleCnt="15"/>
      <dgm:spPr/>
    </dgm:pt>
    <dgm:pt modelId="{A51AF63C-615F-4006-A08B-FDBFA61B31E7}" type="pres">
      <dgm:prSet presAssocID="{6E00D432-4F09-43B5-9867-4A823E237DB5}" presName="dot8" presStyleLbl="alignNode1" presStyleIdx="7" presStyleCnt="15"/>
      <dgm:spPr/>
    </dgm:pt>
    <dgm:pt modelId="{32FE9C2A-2735-406A-8EA0-DD25F6FCF3D0}" type="pres">
      <dgm:prSet presAssocID="{6E00D432-4F09-43B5-9867-4A823E237DB5}" presName="dotArrow1" presStyleLbl="alignNode1" presStyleIdx="8" presStyleCnt="15"/>
      <dgm:spPr/>
    </dgm:pt>
    <dgm:pt modelId="{CEFB1AAE-3A61-4628-B827-99C2B21251C1}" type="pres">
      <dgm:prSet presAssocID="{6E00D432-4F09-43B5-9867-4A823E237DB5}" presName="dotArrow2" presStyleLbl="alignNode1" presStyleIdx="9" presStyleCnt="15"/>
      <dgm:spPr/>
    </dgm:pt>
    <dgm:pt modelId="{61C11210-6988-409D-98C1-1FDB33DE46B2}" type="pres">
      <dgm:prSet presAssocID="{6E00D432-4F09-43B5-9867-4A823E237DB5}" presName="dotArrow3" presStyleLbl="alignNode1" presStyleIdx="10" presStyleCnt="15"/>
      <dgm:spPr/>
    </dgm:pt>
    <dgm:pt modelId="{0B9FBAB6-7FD2-4D38-9BA0-74044EF66DF6}" type="pres">
      <dgm:prSet presAssocID="{6E00D432-4F09-43B5-9867-4A823E237DB5}" presName="dotArrow4" presStyleLbl="alignNode1" presStyleIdx="11" presStyleCnt="15"/>
      <dgm:spPr/>
    </dgm:pt>
    <dgm:pt modelId="{C2D5024E-2DED-4B51-84A7-6888B96BEAC7}" type="pres">
      <dgm:prSet presAssocID="{6E00D432-4F09-43B5-9867-4A823E237DB5}" presName="dotArrow5" presStyleLbl="alignNode1" presStyleIdx="12" presStyleCnt="15"/>
      <dgm:spPr/>
    </dgm:pt>
    <dgm:pt modelId="{823AD569-17C6-4807-8A0C-DED6EB49B894}" type="pres">
      <dgm:prSet presAssocID="{6E00D432-4F09-43B5-9867-4A823E237DB5}" presName="dotArrow6" presStyleLbl="alignNode1" presStyleIdx="13" presStyleCnt="15"/>
      <dgm:spPr/>
    </dgm:pt>
    <dgm:pt modelId="{C9F930A5-E173-424E-8D06-549250880997}" type="pres">
      <dgm:prSet presAssocID="{6E00D432-4F09-43B5-9867-4A823E237DB5}" presName="dotArrow7" presStyleLbl="alignNode1" presStyleIdx="14" presStyleCnt="15"/>
      <dgm:spPr/>
    </dgm:pt>
    <dgm:pt modelId="{F3AABA52-CB4F-4DAA-A5E5-FE970A122CFC}" type="pres">
      <dgm:prSet presAssocID="{DFC755E0-F0E9-4C71-8956-D61C0A459667}" presName="parTx1" presStyleLbl="node1" presStyleIdx="0" presStyleCnt="5"/>
      <dgm:spPr/>
    </dgm:pt>
    <dgm:pt modelId="{D3742A62-EE90-4310-9BFF-8A86B50329A1}" type="pres">
      <dgm:prSet presAssocID="{775F3AF1-E6FE-4DAD-9D91-2A7634987D8E}" presName="picture1" presStyleCnt="0"/>
      <dgm:spPr/>
    </dgm:pt>
    <dgm:pt modelId="{73B09A92-8673-43A3-B502-2F47BE427D13}" type="pres">
      <dgm:prSet presAssocID="{775F3AF1-E6FE-4DAD-9D91-2A7634987D8E}" presName="imageRepeatNode" presStyleLbl="fgImgPlace1" presStyleIdx="0" presStyleCnt="5"/>
      <dgm:spPr/>
    </dgm:pt>
    <dgm:pt modelId="{94951066-2FB2-4297-998E-42AF1958884E}" type="pres">
      <dgm:prSet presAssocID="{DE9E4833-1C8B-4D7C-936F-FA180C8871DE}" presName="parTx2" presStyleLbl="node1" presStyleIdx="1" presStyleCnt="5"/>
      <dgm:spPr/>
    </dgm:pt>
    <dgm:pt modelId="{51D0F858-80BC-4DCB-8E44-B7087EC067C3}" type="pres">
      <dgm:prSet presAssocID="{3EF782BF-1555-4A87-9E9C-CE169F63C1CC}" presName="picture2" presStyleCnt="0"/>
      <dgm:spPr/>
    </dgm:pt>
    <dgm:pt modelId="{F38AADE6-C2D0-451D-A9F6-D483451D5CFB}" type="pres">
      <dgm:prSet presAssocID="{3EF782BF-1555-4A87-9E9C-CE169F63C1CC}" presName="imageRepeatNode" presStyleLbl="fgImgPlace1" presStyleIdx="1" presStyleCnt="5"/>
      <dgm:spPr/>
    </dgm:pt>
    <dgm:pt modelId="{C906F1B6-B2C3-4FD1-BBC4-50CFB25CD376}" type="pres">
      <dgm:prSet presAssocID="{D87B2EFF-AEF6-4E07-83E0-2909A3D2D6B1}" presName="parTx3" presStyleLbl="node1" presStyleIdx="2" presStyleCnt="5"/>
      <dgm:spPr/>
    </dgm:pt>
    <dgm:pt modelId="{71980E4D-1FE6-45B8-B0BC-AEC899B1EB4D}" type="pres">
      <dgm:prSet presAssocID="{2B8CE960-94E3-47A2-92E2-99DB171256F3}" presName="picture3" presStyleCnt="0"/>
      <dgm:spPr/>
    </dgm:pt>
    <dgm:pt modelId="{13430FB8-325D-4EAE-983C-A4A95D2FCC1B}" type="pres">
      <dgm:prSet presAssocID="{2B8CE960-94E3-47A2-92E2-99DB171256F3}" presName="imageRepeatNode" presStyleLbl="fgImgPlace1" presStyleIdx="2" presStyleCnt="5"/>
      <dgm:spPr/>
    </dgm:pt>
    <dgm:pt modelId="{18926319-0E3E-478D-809B-6629B2058BB0}" type="pres">
      <dgm:prSet presAssocID="{99E7C4C4-3BC4-4B13-9004-A7A0A9EE6220}" presName="parTx4" presStyleLbl="node1" presStyleIdx="3" presStyleCnt="5"/>
      <dgm:spPr/>
    </dgm:pt>
    <dgm:pt modelId="{89862CB1-999D-42CA-9C9D-85A6B84541A8}" type="pres">
      <dgm:prSet presAssocID="{B7E07A78-4C28-40B3-B65E-A59ED4868C4D}" presName="picture4" presStyleCnt="0"/>
      <dgm:spPr/>
    </dgm:pt>
    <dgm:pt modelId="{8E263BB7-BD0F-4050-BABB-E7BBFE58C25A}" type="pres">
      <dgm:prSet presAssocID="{B7E07A78-4C28-40B3-B65E-A59ED4868C4D}" presName="imageRepeatNode" presStyleLbl="fgImgPlace1" presStyleIdx="3" presStyleCnt="5"/>
      <dgm:spPr/>
    </dgm:pt>
    <dgm:pt modelId="{08B4B32B-447E-4339-AFCF-00F808886969}" type="pres">
      <dgm:prSet presAssocID="{8CA359F6-FD9E-4CE7-B80D-CFC4C6805ACA}" presName="parTx5" presStyleLbl="node1" presStyleIdx="4" presStyleCnt="5"/>
      <dgm:spPr/>
    </dgm:pt>
    <dgm:pt modelId="{EA47F094-06B6-48C1-BADB-E501ACB52DE0}" type="pres">
      <dgm:prSet presAssocID="{4DF9FC9D-CC11-47B4-9F76-20C3A1801E2B}" presName="picture5" presStyleCnt="0"/>
      <dgm:spPr/>
    </dgm:pt>
    <dgm:pt modelId="{72F06A21-70A3-4E7B-B987-BAA7ECD9A493}" type="pres">
      <dgm:prSet presAssocID="{4DF9FC9D-CC11-47B4-9F76-20C3A1801E2B}" presName="imageRepeatNode" presStyleLbl="fgImgPlace1" presStyleIdx="4" presStyleCnt="5"/>
      <dgm:spPr/>
    </dgm:pt>
  </dgm:ptLst>
  <dgm:cxnLst>
    <dgm:cxn modelId="{C6CF2E10-5157-4402-90EB-FD50B28A50E1}" type="presOf" srcId="{99E7C4C4-3BC4-4B13-9004-A7A0A9EE6220}" destId="{18926319-0E3E-478D-809B-6629B2058BB0}" srcOrd="0" destOrd="0" presId="urn:microsoft.com/office/officeart/2008/layout/AscendingPictureAccentProcess"/>
    <dgm:cxn modelId="{21B9C316-A465-4065-8C9A-54416D20A9FE}" type="presOf" srcId="{DFC755E0-F0E9-4C71-8956-D61C0A459667}" destId="{F3AABA52-CB4F-4DAA-A5E5-FE970A122CFC}" srcOrd="0" destOrd="0" presId="urn:microsoft.com/office/officeart/2008/layout/AscendingPictureAccentProcess"/>
    <dgm:cxn modelId="{97F6341F-FD94-465C-A3C4-40CF2FA3E18D}" srcId="{6E00D432-4F09-43B5-9867-4A823E237DB5}" destId="{DE9E4833-1C8B-4D7C-936F-FA180C8871DE}" srcOrd="1" destOrd="0" parTransId="{C7260EBF-8DAB-4E9E-9EC3-704F03E26B64}" sibTransId="{3EF782BF-1555-4A87-9E9C-CE169F63C1CC}"/>
    <dgm:cxn modelId="{9B0C391F-8C01-4624-8084-B070625A47F0}" type="presOf" srcId="{2B8CE960-94E3-47A2-92E2-99DB171256F3}" destId="{13430FB8-325D-4EAE-983C-A4A95D2FCC1B}" srcOrd="0" destOrd="0" presId="urn:microsoft.com/office/officeart/2008/layout/AscendingPictureAccentProcess"/>
    <dgm:cxn modelId="{FE3E531F-77A8-442C-B92A-95E7CD152136}" type="presOf" srcId="{4DF9FC9D-CC11-47B4-9F76-20C3A1801E2B}" destId="{72F06A21-70A3-4E7B-B987-BAA7ECD9A493}" srcOrd="0" destOrd="0" presId="urn:microsoft.com/office/officeart/2008/layout/AscendingPictureAccentProcess"/>
    <dgm:cxn modelId="{22FB5621-F717-4BD4-9571-BDF9C7E5A24A}" srcId="{6E00D432-4F09-43B5-9867-4A823E237DB5}" destId="{99E7C4C4-3BC4-4B13-9004-A7A0A9EE6220}" srcOrd="3" destOrd="0" parTransId="{CF30E9EE-5BC4-4D16-B4F4-18DAEF51968F}" sibTransId="{B7E07A78-4C28-40B3-B65E-A59ED4868C4D}"/>
    <dgm:cxn modelId="{4DD85721-1978-4F38-A82C-42EC6170713E}" type="presOf" srcId="{B7E07A78-4C28-40B3-B65E-A59ED4868C4D}" destId="{8E263BB7-BD0F-4050-BABB-E7BBFE58C25A}" srcOrd="0" destOrd="0" presId="urn:microsoft.com/office/officeart/2008/layout/AscendingPictureAccentProcess"/>
    <dgm:cxn modelId="{80CDA93A-100F-4BF7-8CF6-9C41662B6EF6}" srcId="{6E00D432-4F09-43B5-9867-4A823E237DB5}" destId="{DFC755E0-F0E9-4C71-8956-D61C0A459667}" srcOrd="0" destOrd="0" parTransId="{B6439729-E3BE-4C48-BC6F-68CAC6D4384C}" sibTransId="{775F3AF1-E6FE-4DAD-9D91-2A7634987D8E}"/>
    <dgm:cxn modelId="{1DC22B62-FCC8-43D6-89B6-4622ABD98863}" type="presOf" srcId="{D87B2EFF-AEF6-4E07-83E0-2909A3D2D6B1}" destId="{C906F1B6-B2C3-4FD1-BBC4-50CFB25CD376}" srcOrd="0" destOrd="0" presId="urn:microsoft.com/office/officeart/2008/layout/AscendingPictureAccentProcess"/>
    <dgm:cxn modelId="{6D65D851-4628-4AB9-A467-B4C50A8836CF}" type="presOf" srcId="{8CA359F6-FD9E-4CE7-B80D-CFC4C6805ACA}" destId="{08B4B32B-447E-4339-AFCF-00F808886969}" srcOrd="0" destOrd="0" presId="urn:microsoft.com/office/officeart/2008/layout/AscendingPictureAccentProcess"/>
    <dgm:cxn modelId="{8105C581-1658-4E7B-99B2-F4C0B352A04F}" type="presOf" srcId="{DE9E4833-1C8B-4D7C-936F-FA180C8871DE}" destId="{94951066-2FB2-4297-998E-42AF1958884E}" srcOrd="0" destOrd="0" presId="urn:microsoft.com/office/officeart/2008/layout/AscendingPictureAccentProcess"/>
    <dgm:cxn modelId="{ADBB4B82-ADEC-4DDD-B26A-766198475065}" type="presOf" srcId="{775F3AF1-E6FE-4DAD-9D91-2A7634987D8E}" destId="{73B09A92-8673-43A3-B502-2F47BE427D13}" srcOrd="0" destOrd="0" presId="urn:microsoft.com/office/officeart/2008/layout/AscendingPictureAccentProcess"/>
    <dgm:cxn modelId="{0BB57E8A-FB87-45AF-9988-CD52007C640B}" type="presOf" srcId="{6E00D432-4F09-43B5-9867-4A823E237DB5}" destId="{697036EF-CB2A-4D35-9415-72B4ED24F9AE}" srcOrd="0" destOrd="0" presId="urn:microsoft.com/office/officeart/2008/layout/AscendingPictureAccentProcess"/>
    <dgm:cxn modelId="{CEE3F28C-2C87-4CD8-BFD2-B374D58DA623}" srcId="{6E00D432-4F09-43B5-9867-4A823E237DB5}" destId="{D87B2EFF-AEF6-4E07-83E0-2909A3D2D6B1}" srcOrd="2" destOrd="0" parTransId="{D713D014-A331-46B7-90DB-DB73F213E132}" sibTransId="{2B8CE960-94E3-47A2-92E2-99DB171256F3}"/>
    <dgm:cxn modelId="{9B7A97B9-FC7A-4066-B8AB-79607CDE12C9}" srcId="{6E00D432-4F09-43B5-9867-4A823E237DB5}" destId="{8CA359F6-FD9E-4CE7-B80D-CFC4C6805ACA}" srcOrd="4" destOrd="0" parTransId="{60D57404-62E8-4895-8C7C-FD9688235EFF}" sibTransId="{4DF9FC9D-CC11-47B4-9F76-20C3A1801E2B}"/>
    <dgm:cxn modelId="{A08446E1-1A4E-4BBC-B7DF-9253170CEAF9}" type="presOf" srcId="{3EF782BF-1555-4A87-9E9C-CE169F63C1CC}" destId="{F38AADE6-C2D0-451D-A9F6-D483451D5CFB}" srcOrd="0" destOrd="0" presId="urn:microsoft.com/office/officeart/2008/layout/AscendingPictureAccentProcess"/>
    <dgm:cxn modelId="{A2479137-5310-4E3D-80F3-55C2E53A657C}" type="presParOf" srcId="{697036EF-CB2A-4D35-9415-72B4ED24F9AE}" destId="{8701740F-7684-4136-AEC9-F1EA1114F447}" srcOrd="0" destOrd="0" presId="urn:microsoft.com/office/officeart/2008/layout/AscendingPictureAccentProcess"/>
    <dgm:cxn modelId="{3440BE39-3291-4EF2-A73E-006F01EF6E1D}" type="presParOf" srcId="{697036EF-CB2A-4D35-9415-72B4ED24F9AE}" destId="{4855819A-BAA4-469B-B7DC-FD783112F31D}" srcOrd="1" destOrd="0" presId="urn:microsoft.com/office/officeart/2008/layout/AscendingPictureAccentProcess"/>
    <dgm:cxn modelId="{8B00FF36-774A-49E9-AADB-F5C45CEF2417}" type="presParOf" srcId="{697036EF-CB2A-4D35-9415-72B4ED24F9AE}" destId="{321FB974-09D6-4771-939B-159FEA97EF23}" srcOrd="2" destOrd="0" presId="urn:microsoft.com/office/officeart/2008/layout/AscendingPictureAccentProcess"/>
    <dgm:cxn modelId="{199C6F52-D087-4091-A238-5E62E9216617}" type="presParOf" srcId="{697036EF-CB2A-4D35-9415-72B4ED24F9AE}" destId="{B3A38D19-C20B-4096-AB5A-5E97E0D755F5}" srcOrd="3" destOrd="0" presId="urn:microsoft.com/office/officeart/2008/layout/AscendingPictureAccentProcess"/>
    <dgm:cxn modelId="{86B22753-C45E-495B-995C-D97BBBDD8013}" type="presParOf" srcId="{697036EF-CB2A-4D35-9415-72B4ED24F9AE}" destId="{94510FE5-F34E-43D3-BD95-62E870197D6C}" srcOrd="4" destOrd="0" presId="urn:microsoft.com/office/officeart/2008/layout/AscendingPictureAccentProcess"/>
    <dgm:cxn modelId="{1662CB25-25F7-4983-AA50-BF1343306DA6}" type="presParOf" srcId="{697036EF-CB2A-4D35-9415-72B4ED24F9AE}" destId="{0AE3CCEB-A2FA-432A-8C24-D9B877E6CC95}" srcOrd="5" destOrd="0" presId="urn:microsoft.com/office/officeart/2008/layout/AscendingPictureAccentProcess"/>
    <dgm:cxn modelId="{B24986BD-5036-4117-8B0C-2EE9DDEB4E80}" type="presParOf" srcId="{697036EF-CB2A-4D35-9415-72B4ED24F9AE}" destId="{3443EE48-2088-4BE4-B369-C8C7195406E8}" srcOrd="6" destOrd="0" presId="urn:microsoft.com/office/officeart/2008/layout/AscendingPictureAccentProcess"/>
    <dgm:cxn modelId="{DA747986-9446-424B-9CD0-75BCCE53AF56}" type="presParOf" srcId="{697036EF-CB2A-4D35-9415-72B4ED24F9AE}" destId="{A51AF63C-615F-4006-A08B-FDBFA61B31E7}" srcOrd="7" destOrd="0" presId="urn:microsoft.com/office/officeart/2008/layout/AscendingPictureAccentProcess"/>
    <dgm:cxn modelId="{4EF2C9A2-C38F-498F-8C73-F9BB39FFFF9A}" type="presParOf" srcId="{697036EF-CB2A-4D35-9415-72B4ED24F9AE}" destId="{32FE9C2A-2735-406A-8EA0-DD25F6FCF3D0}" srcOrd="8" destOrd="0" presId="urn:microsoft.com/office/officeart/2008/layout/AscendingPictureAccentProcess"/>
    <dgm:cxn modelId="{1FFD422D-3E81-4F78-8E5C-C0B1998C8583}" type="presParOf" srcId="{697036EF-CB2A-4D35-9415-72B4ED24F9AE}" destId="{CEFB1AAE-3A61-4628-B827-99C2B21251C1}" srcOrd="9" destOrd="0" presId="urn:microsoft.com/office/officeart/2008/layout/AscendingPictureAccentProcess"/>
    <dgm:cxn modelId="{57CF4011-471F-4FD7-8EC9-CD3D84AD219A}" type="presParOf" srcId="{697036EF-CB2A-4D35-9415-72B4ED24F9AE}" destId="{61C11210-6988-409D-98C1-1FDB33DE46B2}" srcOrd="10" destOrd="0" presId="urn:microsoft.com/office/officeart/2008/layout/AscendingPictureAccentProcess"/>
    <dgm:cxn modelId="{81568747-06B8-4B17-93AB-866BEA59F13D}" type="presParOf" srcId="{697036EF-CB2A-4D35-9415-72B4ED24F9AE}" destId="{0B9FBAB6-7FD2-4D38-9BA0-74044EF66DF6}" srcOrd="11" destOrd="0" presId="urn:microsoft.com/office/officeart/2008/layout/AscendingPictureAccentProcess"/>
    <dgm:cxn modelId="{7CE9399E-F658-465B-A44A-7D9100726FAB}" type="presParOf" srcId="{697036EF-CB2A-4D35-9415-72B4ED24F9AE}" destId="{C2D5024E-2DED-4B51-84A7-6888B96BEAC7}" srcOrd="12" destOrd="0" presId="urn:microsoft.com/office/officeart/2008/layout/AscendingPictureAccentProcess"/>
    <dgm:cxn modelId="{8BC6A01A-A488-4BD2-A63F-7343040A1782}" type="presParOf" srcId="{697036EF-CB2A-4D35-9415-72B4ED24F9AE}" destId="{823AD569-17C6-4807-8A0C-DED6EB49B894}" srcOrd="13" destOrd="0" presId="urn:microsoft.com/office/officeart/2008/layout/AscendingPictureAccentProcess"/>
    <dgm:cxn modelId="{BC060D53-28E5-4B90-9E10-94D95E0FA315}" type="presParOf" srcId="{697036EF-CB2A-4D35-9415-72B4ED24F9AE}" destId="{C9F930A5-E173-424E-8D06-549250880997}" srcOrd="14" destOrd="0" presId="urn:microsoft.com/office/officeart/2008/layout/AscendingPictureAccentProcess"/>
    <dgm:cxn modelId="{EF408CD8-1E40-4581-9AB5-A19B01206110}" type="presParOf" srcId="{697036EF-CB2A-4D35-9415-72B4ED24F9AE}" destId="{F3AABA52-CB4F-4DAA-A5E5-FE970A122CFC}" srcOrd="15" destOrd="0" presId="urn:microsoft.com/office/officeart/2008/layout/AscendingPictureAccentProcess"/>
    <dgm:cxn modelId="{72D67729-161D-44C9-A4F0-6DAED292F1EA}" type="presParOf" srcId="{697036EF-CB2A-4D35-9415-72B4ED24F9AE}" destId="{D3742A62-EE90-4310-9BFF-8A86B50329A1}" srcOrd="16" destOrd="0" presId="urn:microsoft.com/office/officeart/2008/layout/AscendingPictureAccentProcess"/>
    <dgm:cxn modelId="{E0BDBE25-056A-43D0-A2A4-335314A4A5BD}" type="presParOf" srcId="{D3742A62-EE90-4310-9BFF-8A86B50329A1}" destId="{73B09A92-8673-43A3-B502-2F47BE427D13}" srcOrd="0" destOrd="0" presId="urn:microsoft.com/office/officeart/2008/layout/AscendingPictureAccentProcess"/>
    <dgm:cxn modelId="{F4FF118C-6404-40C6-8450-2C9CAC542550}" type="presParOf" srcId="{697036EF-CB2A-4D35-9415-72B4ED24F9AE}" destId="{94951066-2FB2-4297-998E-42AF1958884E}" srcOrd="17" destOrd="0" presId="urn:microsoft.com/office/officeart/2008/layout/AscendingPictureAccentProcess"/>
    <dgm:cxn modelId="{AC172B69-E088-4440-9427-D4EEB96079CB}" type="presParOf" srcId="{697036EF-CB2A-4D35-9415-72B4ED24F9AE}" destId="{51D0F858-80BC-4DCB-8E44-B7087EC067C3}" srcOrd="18" destOrd="0" presId="urn:microsoft.com/office/officeart/2008/layout/AscendingPictureAccentProcess"/>
    <dgm:cxn modelId="{A8984762-E1E5-4606-BF17-C8CDBE361F6D}" type="presParOf" srcId="{51D0F858-80BC-4DCB-8E44-B7087EC067C3}" destId="{F38AADE6-C2D0-451D-A9F6-D483451D5CFB}" srcOrd="0" destOrd="0" presId="urn:microsoft.com/office/officeart/2008/layout/AscendingPictureAccentProcess"/>
    <dgm:cxn modelId="{A46CE288-6726-451B-AEB3-E007B4A3C5BD}" type="presParOf" srcId="{697036EF-CB2A-4D35-9415-72B4ED24F9AE}" destId="{C906F1B6-B2C3-4FD1-BBC4-50CFB25CD376}" srcOrd="19" destOrd="0" presId="urn:microsoft.com/office/officeart/2008/layout/AscendingPictureAccentProcess"/>
    <dgm:cxn modelId="{9708F61D-CF41-4CE4-ADAD-F735ED7E031F}" type="presParOf" srcId="{697036EF-CB2A-4D35-9415-72B4ED24F9AE}" destId="{71980E4D-1FE6-45B8-B0BC-AEC899B1EB4D}" srcOrd="20" destOrd="0" presId="urn:microsoft.com/office/officeart/2008/layout/AscendingPictureAccentProcess"/>
    <dgm:cxn modelId="{16C813FE-A6E0-4561-95F4-AB395D3C3E41}" type="presParOf" srcId="{71980E4D-1FE6-45B8-B0BC-AEC899B1EB4D}" destId="{13430FB8-325D-4EAE-983C-A4A95D2FCC1B}" srcOrd="0" destOrd="0" presId="urn:microsoft.com/office/officeart/2008/layout/AscendingPictureAccentProcess"/>
    <dgm:cxn modelId="{D96E7914-67EA-40D8-A150-09AAAA3C3C7E}" type="presParOf" srcId="{697036EF-CB2A-4D35-9415-72B4ED24F9AE}" destId="{18926319-0E3E-478D-809B-6629B2058BB0}" srcOrd="21" destOrd="0" presId="urn:microsoft.com/office/officeart/2008/layout/AscendingPictureAccentProcess"/>
    <dgm:cxn modelId="{5B5CC181-4EE4-435A-9CBC-F11145B67BB7}" type="presParOf" srcId="{697036EF-CB2A-4D35-9415-72B4ED24F9AE}" destId="{89862CB1-999D-42CA-9C9D-85A6B84541A8}" srcOrd="22" destOrd="0" presId="urn:microsoft.com/office/officeart/2008/layout/AscendingPictureAccentProcess"/>
    <dgm:cxn modelId="{7111179D-2F12-4D9D-A7E5-A47485688FE7}" type="presParOf" srcId="{89862CB1-999D-42CA-9C9D-85A6B84541A8}" destId="{8E263BB7-BD0F-4050-BABB-E7BBFE58C25A}" srcOrd="0" destOrd="0" presId="urn:microsoft.com/office/officeart/2008/layout/AscendingPictureAccentProcess"/>
    <dgm:cxn modelId="{ACBC77FE-B9B7-41EA-AC12-B1A11CDF0538}" type="presParOf" srcId="{697036EF-CB2A-4D35-9415-72B4ED24F9AE}" destId="{08B4B32B-447E-4339-AFCF-00F808886969}" srcOrd="23" destOrd="0" presId="urn:microsoft.com/office/officeart/2008/layout/AscendingPictureAccentProcess"/>
    <dgm:cxn modelId="{B2CC424A-B8DB-4139-8B8F-98C9467A55B4}" type="presParOf" srcId="{697036EF-CB2A-4D35-9415-72B4ED24F9AE}" destId="{EA47F094-06B6-48C1-BADB-E501ACB52DE0}" srcOrd="24" destOrd="0" presId="urn:microsoft.com/office/officeart/2008/layout/AscendingPictureAccentProcess"/>
    <dgm:cxn modelId="{48A5221F-5DFD-47D6-AB97-F2B1139EFD12}" type="presParOf" srcId="{EA47F094-06B6-48C1-BADB-E501ACB52DE0}" destId="{72F06A21-70A3-4E7B-B987-BAA7ECD9A49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E36550-A92E-448A-B5E2-311A475A643F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019EB4-5930-4183-868E-F7FE9D515E2C}">
      <dgm:prSet/>
      <dgm:spPr/>
      <dgm:t>
        <a:bodyPr/>
        <a:lstStyle/>
        <a:p>
          <a:pPr>
            <a:defRPr b="1"/>
          </a:pPr>
          <a:r>
            <a:rPr lang="en-US"/>
            <a:t>Feb. 19 – Mar. 4</a:t>
          </a:r>
        </a:p>
      </dgm:t>
    </dgm:pt>
    <dgm:pt modelId="{280380C8-271E-45A8-86C0-230E664174AF}" type="parTrans" cxnId="{124B786D-21AE-4E1E-91F0-04BA9A29F46B}">
      <dgm:prSet/>
      <dgm:spPr/>
      <dgm:t>
        <a:bodyPr/>
        <a:lstStyle/>
        <a:p>
          <a:endParaRPr lang="en-US"/>
        </a:p>
      </dgm:t>
    </dgm:pt>
    <dgm:pt modelId="{69FEF33B-C3AD-4C91-AD81-4B2E9D6AC03E}" type="sibTrans" cxnId="{124B786D-21AE-4E1E-91F0-04BA9A29F46B}">
      <dgm:prSet/>
      <dgm:spPr/>
      <dgm:t>
        <a:bodyPr/>
        <a:lstStyle/>
        <a:p>
          <a:endParaRPr lang="en-US"/>
        </a:p>
      </dgm:t>
    </dgm:pt>
    <dgm:pt modelId="{F312581F-109C-4E4A-A11A-05F02255FE17}">
      <dgm:prSet custT="1"/>
      <dgm:spPr/>
      <dgm:t>
        <a:bodyPr/>
        <a:lstStyle/>
        <a:p>
          <a:r>
            <a:rPr lang="en-US" sz="2000"/>
            <a:t>Sprint 1</a:t>
          </a:r>
        </a:p>
      </dgm:t>
    </dgm:pt>
    <dgm:pt modelId="{6117E1F5-BA68-4E31-B774-9013DF6A64D9}" type="parTrans" cxnId="{E10EF956-540C-4C22-A497-5E2F512EA363}">
      <dgm:prSet/>
      <dgm:spPr/>
      <dgm:t>
        <a:bodyPr/>
        <a:lstStyle/>
        <a:p>
          <a:endParaRPr lang="en-US"/>
        </a:p>
      </dgm:t>
    </dgm:pt>
    <dgm:pt modelId="{E36C3F0D-4FC8-4340-8842-1050F55E4F4C}" type="sibTrans" cxnId="{E10EF956-540C-4C22-A497-5E2F512EA363}">
      <dgm:prSet/>
      <dgm:spPr/>
      <dgm:t>
        <a:bodyPr/>
        <a:lstStyle/>
        <a:p>
          <a:endParaRPr lang="en-US"/>
        </a:p>
      </dgm:t>
    </dgm:pt>
    <dgm:pt modelId="{2C0DBD3F-7475-4BE4-B847-5D1422B01E05}">
      <dgm:prSet custT="1"/>
      <dgm:spPr/>
      <dgm:t>
        <a:bodyPr/>
        <a:lstStyle/>
        <a:p>
          <a:r>
            <a:rPr lang="en-US" sz="1800"/>
            <a:t>Study basics of Java and Android Studio</a:t>
          </a:r>
        </a:p>
      </dgm:t>
    </dgm:pt>
    <dgm:pt modelId="{17D8352B-DA28-4F41-8F77-07364009E80E}" type="parTrans" cxnId="{3721D89C-A986-4338-B117-439CA3064BFC}">
      <dgm:prSet/>
      <dgm:spPr/>
      <dgm:t>
        <a:bodyPr/>
        <a:lstStyle/>
        <a:p>
          <a:endParaRPr lang="en-US"/>
        </a:p>
      </dgm:t>
    </dgm:pt>
    <dgm:pt modelId="{ED14C2DA-5E7F-4EE4-A774-F20B8EF97776}" type="sibTrans" cxnId="{3721D89C-A986-4338-B117-439CA3064BFC}">
      <dgm:prSet/>
      <dgm:spPr/>
      <dgm:t>
        <a:bodyPr/>
        <a:lstStyle/>
        <a:p>
          <a:endParaRPr lang="en-US"/>
        </a:p>
      </dgm:t>
    </dgm:pt>
    <dgm:pt modelId="{9CCF1A8F-2775-40F2-96A5-C7D1282545F4}">
      <dgm:prSet custT="1"/>
      <dgm:spPr/>
      <dgm:t>
        <a:bodyPr/>
        <a:lstStyle/>
        <a:p>
          <a:r>
            <a:rPr lang="en-US" sz="1800" dirty="0"/>
            <a:t>Registration and Profile collection</a:t>
          </a:r>
        </a:p>
      </dgm:t>
    </dgm:pt>
    <dgm:pt modelId="{E154E4B4-A5B3-43BB-A7FE-0A125C824400}" type="parTrans" cxnId="{21551FBD-26B2-4B06-BF46-D8E767D90A4B}">
      <dgm:prSet/>
      <dgm:spPr/>
      <dgm:t>
        <a:bodyPr/>
        <a:lstStyle/>
        <a:p>
          <a:endParaRPr lang="en-US"/>
        </a:p>
      </dgm:t>
    </dgm:pt>
    <dgm:pt modelId="{0ACED0F1-E078-438B-8364-384FF0A8D137}" type="sibTrans" cxnId="{21551FBD-26B2-4B06-BF46-D8E767D90A4B}">
      <dgm:prSet/>
      <dgm:spPr/>
      <dgm:t>
        <a:bodyPr/>
        <a:lstStyle/>
        <a:p>
          <a:endParaRPr lang="en-US"/>
        </a:p>
      </dgm:t>
    </dgm:pt>
    <dgm:pt modelId="{E818DF32-33F9-43FC-8F4B-74C5230E14A5}">
      <dgm:prSet/>
      <dgm:spPr/>
      <dgm:t>
        <a:bodyPr/>
        <a:lstStyle/>
        <a:p>
          <a:pPr>
            <a:defRPr b="1"/>
          </a:pPr>
          <a:r>
            <a:rPr lang="en-US"/>
            <a:t>Mar. 5 – Mar. 18</a:t>
          </a:r>
        </a:p>
      </dgm:t>
    </dgm:pt>
    <dgm:pt modelId="{F3A6F17F-277F-4789-807F-CBE4102C81DE}" type="parTrans" cxnId="{DD24FEFB-77B0-4BBF-B7EF-A19EBC94BFDF}">
      <dgm:prSet/>
      <dgm:spPr/>
      <dgm:t>
        <a:bodyPr/>
        <a:lstStyle/>
        <a:p>
          <a:endParaRPr lang="en-US"/>
        </a:p>
      </dgm:t>
    </dgm:pt>
    <dgm:pt modelId="{D24C86FE-6234-410B-8628-E0EAE94700DF}" type="sibTrans" cxnId="{DD24FEFB-77B0-4BBF-B7EF-A19EBC94BFDF}">
      <dgm:prSet/>
      <dgm:spPr/>
      <dgm:t>
        <a:bodyPr/>
        <a:lstStyle/>
        <a:p>
          <a:endParaRPr lang="en-US"/>
        </a:p>
      </dgm:t>
    </dgm:pt>
    <dgm:pt modelId="{F61948BD-11C5-420C-B24A-082C0CA3EB01}">
      <dgm:prSet custT="1"/>
      <dgm:spPr/>
      <dgm:t>
        <a:bodyPr/>
        <a:lstStyle/>
        <a:p>
          <a:r>
            <a:rPr lang="en-US" sz="2000"/>
            <a:t>Sprint 2</a:t>
          </a:r>
        </a:p>
      </dgm:t>
    </dgm:pt>
    <dgm:pt modelId="{3532B5D6-6205-41AB-BC10-A931087323A2}" type="parTrans" cxnId="{77011639-E066-44BB-9E1D-09A54E89E30F}">
      <dgm:prSet/>
      <dgm:spPr/>
      <dgm:t>
        <a:bodyPr/>
        <a:lstStyle/>
        <a:p>
          <a:endParaRPr lang="en-US"/>
        </a:p>
      </dgm:t>
    </dgm:pt>
    <dgm:pt modelId="{1F4A83E5-2973-4E6D-BC4F-D1A52F435234}" type="sibTrans" cxnId="{77011639-E066-44BB-9E1D-09A54E89E30F}">
      <dgm:prSet/>
      <dgm:spPr/>
      <dgm:t>
        <a:bodyPr/>
        <a:lstStyle/>
        <a:p>
          <a:endParaRPr lang="en-US"/>
        </a:p>
      </dgm:t>
    </dgm:pt>
    <dgm:pt modelId="{9B4C6C4C-2B63-4695-B08B-7A219BB275DB}">
      <dgm:prSet custT="1"/>
      <dgm:spPr/>
      <dgm:t>
        <a:bodyPr/>
        <a:lstStyle/>
        <a:p>
          <a:r>
            <a:rPr lang="en-US" sz="1800"/>
            <a:t>Searching engine, conversation module</a:t>
          </a:r>
        </a:p>
      </dgm:t>
    </dgm:pt>
    <dgm:pt modelId="{4170731B-9ADC-484C-AE72-A35DED236D03}" type="parTrans" cxnId="{30B56099-98D2-4B7F-B4EA-DA2DA0D0DD6D}">
      <dgm:prSet/>
      <dgm:spPr/>
      <dgm:t>
        <a:bodyPr/>
        <a:lstStyle/>
        <a:p>
          <a:endParaRPr lang="en-US"/>
        </a:p>
      </dgm:t>
    </dgm:pt>
    <dgm:pt modelId="{71D1F9BE-2B37-4F38-B072-9A9614B4CC35}" type="sibTrans" cxnId="{30B56099-98D2-4B7F-B4EA-DA2DA0D0DD6D}">
      <dgm:prSet/>
      <dgm:spPr/>
      <dgm:t>
        <a:bodyPr/>
        <a:lstStyle/>
        <a:p>
          <a:endParaRPr lang="en-US"/>
        </a:p>
      </dgm:t>
    </dgm:pt>
    <dgm:pt modelId="{59FA1341-DE56-46E6-B266-F670095E0919}">
      <dgm:prSet custT="1"/>
      <dgm:spPr/>
      <dgm:t>
        <a:bodyPr/>
        <a:lstStyle/>
        <a:p>
          <a:r>
            <a:rPr lang="en-US" sz="1800"/>
            <a:t>Scalability and load balance</a:t>
          </a:r>
        </a:p>
      </dgm:t>
    </dgm:pt>
    <dgm:pt modelId="{58740BA1-34AA-41DB-B2A7-532747D6D869}" type="parTrans" cxnId="{3763773C-546F-4920-A1CA-4CB1FF3226A8}">
      <dgm:prSet/>
      <dgm:spPr/>
      <dgm:t>
        <a:bodyPr/>
        <a:lstStyle/>
        <a:p>
          <a:endParaRPr lang="en-US"/>
        </a:p>
      </dgm:t>
    </dgm:pt>
    <dgm:pt modelId="{043B3485-9E27-4296-8896-4539760D0B47}" type="sibTrans" cxnId="{3763773C-546F-4920-A1CA-4CB1FF3226A8}">
      <dgm:prSet/>
      <dgm:spPr/>
      <dgm:t>
        <a:bodyPr/>
        <a:lstStyle/>
        <a:p>
          <a:endParaRPr lang="en-US"/>
        </a:p>
      </dgm:t>
    </dgm:pt>
    <dgm:pt modelId="{2A178FC9-FE74-45DA-BF9E-1F60C2137484}">
      <dgm:prSet/>
      <dgm:spPr/>
      <dgm:t>
        <a:bodyPr/>
        <a:lstStyle/>
        <a:p>
          <a:pPr>
            <a:defRPr b="1"/>
          </a:pPr>
          <a:r>
            <a:rPr lang="en-US"/>
            <a:t>Mar. 19 – Apr. 2</a:t>
          </a:r>
        </a:p>
      </dgm:t>
    </dgm:pt>
    <dgm:pt modelId="{73D56AF3-9C53-4B8E-8999-0782139F4E60}" type="parTrans" cxnId="{004D6DD9-5741-41DB-8A32-3AE16BBEBEDE}">
      <dgm:prSet/>
      <dgm:spPr/>
      <dgm:t>
        <a:bodyPr/>
        <a:lstStyle/>
        <a:p>
          <a:endParaRPr lang="en-US"/>
        </a:p>
      </dgm:t>
    </dgm:pt>
    <dgm:pt modelId="{F27E2F0B-C33E-48DA-9847-9A6D25655690}" type="sibTrans" cxnId="{004D6DD9-5741-41DB-8A32-3AE16BBEBEDE}">
      <dgm:prSet/>
      <dgm:spPr/>
      <dgm:t>
        <a:bodyPr/>
        <a:lstStyle/>
        <a:p>
          <a:endParaRPr lang="en-US"/>
        </a:p>
      </dgm:t>
    </dgm:pt>
    <dgm:pt modelId="{83B5199C-8552-4126-8FE3-DE6AC5D8AE4D}">
      <dgm:prSet custT="1"/>
      <dgm:spPr/>
      <dgm:t>
        <a:bodyPr/>
        <a:lstStyle/>
        <a:p>
          <a:r>
            <a:rPr lang="en-US" sz="2000"/>
            <a:t>Sprint 3</a:t>
          </a:r>
        </a:p>
      </dgm:t>
    </dgm:pt>
    <dgm:pt modelId="{E47E0394-FF06-46D0-848A-82ABE7B92F70}" type="parTrans" cxnId="{B9C4F1E1-4C67-4DDF-9597-064ACD1CED12}">
      <dgm:prSet/>
      <dgm:spPr/>
      <dgm:t>
        <a:bodyPr/>
        <a:lstStyle/>
        <a:p>
          <a:endParaRPr lang="en-US"/>
        </a:p>
      </dgm:t>
    </dgm:pt>
    <dgm:pt modelId="{D1C6C4CE-B61D-45E6-AB50-70B05F540987}" type="sibTrans" cxnId="{B9C4F1E1-4C67-4DDF-9597-064ACD1CED12}">
      <dgm:prSet/>
      <dgm:spPr/>
      <dgm:t>
        <a:bodyPr/>
        <a:lstStyle/>
        <a:p>
          <a:endParaRPr lang="en-US"/>
        </a:p>
      </dgm:t>
    </dgm:pt>
    <dgm:pt modelId="{52C26555-0D60-445F-9517-CE7F9E1BF840}">
      <dgm:prSet custT="1"/>
      <dgm:spPr/>
      <dgm:t>
        <a:bodyPr/>
        <a:lstStyle/>
        <a:p>
          <a:r>
            <a:rPr lang="en-US" sz="1800"/>
            <a:t>Confirmation</a:t>
          </a:r>
        </a:p>
      </dgm:t>
    </dgm:pt>
    <dgm:pt modelId="{FAEE1F0A-5A1F-484D-AF95-FA34A39FDB92}" type="parTrans" cxnId="{EADA268A-EBFB-41F7-AFF3-B4ABEEAAC5DD}">
      <dgm:prSet/>
      <dgm:spPr/>
      <dgm:t>
        <a:bodyPr/>
        <a:lstStyle/>
        <a:p>
          <a:endParaRPr lang="en-US"/>
        </a:p>
      </dgm:t>
    </dgm:pt>
    <dgm:pt modelId="{B47950B8-6DC6-4867-8F34-54FA6C4CD256}" type="sibTrans" cxnId="{EADA268A-EBFB-41F7-AFF3-B4ABEEAAC5DD}">
      <dgm:prSet/>
      <dgm:spPr/>
      <dgm:t>
        <a:bodyPr/>
        <a:lstStyle/>
        <a:p>
          <a:endParaRPr lang="en-US"/>
        </a:p>
      </dgm:t>
    </dgm:pt>
    <dgm:pt modelId="{AFF07C86-451B-4B26-B864-495458E90116}">
      <dgm:prSet custT="1"/>
      <dgm:spPr/>
      <dgm:t>
        <a:bodyPr/>
        <a:lstStyle/>
        <a:p>
          <a:r>
            <a:rPr lang="en-US" sz="1800"/>
            <a:t>Payment</a:t>
          </a:r>
        </a:p>
      </dgm:t>
    </dgm:pt>
    <dgm:pt modelId="{52A0092E-3998-4E28-8900-4672A4D2912B}" type="parTrans" cxnId="{439DB38F-2D73-426E-944C-EF6746FA0029}">
      <dgm:prSet/>
      <dgm:spPr/>
      <dgm:t>
        <a:bodyPr/>
        <a:lstStyle/>
        <a:p>
          <a:endParaRPr lang="en-US"/>
        </a:p>
      </dgm:t>
    </dgm:pt>
    <dgm:pt modelId="{256CD2FC-A6C0-4A18-A3F7-0D30F7B41E69}" type="sibTrans" cxnId="{439DB38F-2D73-426E-944C-EF6746FA0029}">
      <dgm:prSet/>
      <dgm:spPr/>
      <dgm:t>
        <a:bodyPr/>
        <a:lstStyle/>
        <a:p>
          <a:endParaRPr lang="en-US"/>
        </a:p>
      </dgm:t>
    </dgm:pt>
    <dgm:pt modelId="{91030234-6CD3-4704-8B94-866E0E2DBD84}">
      <dgm:prSet custT="1"/>
      <dgm:spPr/>
      <dgm:t>
        <a:bodyPr/>
        <a:lstStyle/>
        <a:p>
          <a:r>
            <a:rPr lang="en-US" sz="1800"/>
            <a:t>Record</a:t>
          </a:r>
        </a:p>
      </dgm:t>
    </dgm:pt>
    <dgm:pt modelId="{7989294F-1F3D-425A-8E77-0B850486C179}" type="parTrans" cxnId="{E0D59D87-E780-4875-B96D-702545E31422}">
      <dgm:prSet/>
      <dgm:spPr/>
      <dgm:t>
        <a:bodyPr/>
        <a:lstStyle/>
        <a:p>
          <a:endParaRPr lang="en-US"/>
        </a:p>
      </dgm:t>
    </dgm:pt>
    <dgm:pt modelId="{D8376D77-5A3F-4EE2-A902-E7AC1E8E13D3}" type="sibTrans" cxnId="{E0D59D87-E780-4875-B96D-702545E31422}">
      <dgm:prSet/>
      <dgm:spPr/>
      <dgm:t>
        <a:bodyPr/>
        <a:lstStyle/>
        <a:p>
          <a:endParaRPr lang="en-US"/>
        </a:p>
      </dgm:t>
    </dgm:pt>
    <dgm:pt modelId="{4810D059-C1CF-477C-B0DF-F69F3F689108}">
      <dgm:prSet custT="1"/>
      <dgm:spPr/>
      <dgm:t>
        <a:bodyPr/>
        <a:lstStyle/>
        <a:p>
          <a:r>
            <a:rPr lang="en-US" sz="1800"/>
            <a:t>Security</a:t>
          </a:r>
          <a:endParaRPr lang="en-US" sz="1200"/>
        </a:p>
      </dgm:t>
    </dgm:pt>
    <dgm:pt modelId="{4EA1705A-74F0-4764-8D89-D3ABCE840BE2}" type="parTrans" cxnId="{D9ABCD07-C192-4E2D-B2A5-D08600583180}">
      <dgm:prSet/>
      <dgm:spPr/>
      <dgm:t>
        <a:bodyPr/>
        <a:lstStyle/>
        <a:p>
          <a:endParaRPr lang="en-US"/>
        </a:p>
      </dgm:t>
    </dgm:pt>
    <dgm:pt modelId="{BAACD948-E8F4-4066-909D-E8D395894E10}" type="sibTrans" cxnId="{D9ABCD07-C192-4E2D-B2A5-D08600583180}">
      <dgm:prSet/>
      <dgm:spPr/>
      <dgm:t>
        <a:bodyPr/>
        <a:lstStyle/>
        <a:p>
          <a:endParaRPr lang="en-US"/>
        </a:p>
      </dgm:t>
    </dgm:pt>
    <dgm:pt modelId="{2D0AD707-8327-4E59-9D51-469F5090AF93}">
      <dgm:prSet/>
      <dgm:spPr/>
      <dgm:t>
        <a:bodyPr/>
        <a:lstStyle/>
        <a:p>
          <a:pPr>
            <a:defRPr b="1"/>
          </a:pPr>
          <a:r>
            <a:rPr lang="en-US"/>
            <a:t>Apr. 3 – Apr. 15</a:t>
          </a:r>
        </a:p>
      </dgm:t>
    </dgm:pt>
    <dgm:pt modelId="{F2C400E1-5B9B-4103-AA11-A750630B0BA5}" type="parTrans" cxnId="{50A8610D-F471-4C22-97DA-3EC85CD7DE90}">
      <dgm:prSet/>
      <dgm:spPr/>
      <dgm:t>
        <a:bodyPr/>
        <a:lstStyle/>
        <a:p>
          <a:endParaRPr lang="en-US"/>
        </a:p>
      </dgm:t>
    </dgm:pt>
    <dgm:pt modelId="{EAD87D5C-FC57-412D-A963-6A072C5753FA}" type="sibTrans" cxnId="{50A8610D-F471-4C22-97DA-3EC85CD7DE90}">
      <dgm:prSet/>
      <dgm:spPr/>
      <dgm:t>
        <a:bodyPr/>
        <a:lstStyle/>
        <a:p>
          <a:endParaRPr lang="en-US"/>
        </a:p>
      </dgm:t>
    </dgm:pt>
    <dgm:pt modelId="{3C76F106-CAE2-4088-959F-9624D9C2B8ED}">
      <dgm:prSet custT="1"/>
      <dgm:spPr/>
      <dgm:t>
        <a:bodyPr/>
        <a:lstStyle/>
        <a:p>
          <a:r>
            <a:rPr lang="en-US" sz="2000"/>
            <a:t>Sprint 4</a:t>
          </a:r>
        </a:p>
      </dgm:t>
    </dgm:pt>
    <dgm:pt modelId="{46FE0EF6-110C-465C-9B69-55BDA7E55E62}" type="parTrans" cxnId="{781DDDBF-D523-489A-A5ED-FB7D6F8C0ED3}">
      <dgm:prSet/>
      <dgm:spPr/>
      <dgm:t>
        <a:bodyPr/>
        <a:lstStyle/>
        <a:p>
          <a:endParaRPr lang="en-US"/>
        </a:p>
      </dgm:t>
    </dgm:pt>
    <dgm:pt modelId="{9F660ADE-3127-4CBF-8F01-03B11F5E1C2C}" type="sibTrans" cxnId="{781DDDBF-D523-489A-A5ED-FB7D6F8C0ED3}">
      <dgm:prSet/>
      <dgm:spPr/>
      <dgm:t>
        <a:bodyPr/>
        <a:lstStyle/>
        <a:p>
          <a:endParaRPr lang="en-US"/>
        </a:p>
      </dgm:t>
    </dgm:pt>
    <dgm:pt modelId="{5AE85F62-AE5F-4FF3-A0C6-55AE3887144B}">
      <dgm:prSet custT="1"/>
      <dgm:spPr/>
      <dgm:t>
        <a:bodyPr/>
        <a:lstStyle/>
        <a:p>
          <a:r>
            <a:rPr lang="en-US" sz="1800"/>
            <a:t>User manual</a:t>
          </a:r>
        </a:p>
      </dgm:t>
    </dgm:pt>
    <dgm:pt modelId="{B79C8EB3-5B12-4C5A-A8E7-EA2C701DB0C0}" type="parTrans" cxnId="{F3DA2C82-7BD6-42E2-BB82-F75259C5A818}">
      <dgm:prSet/>
      <dgm:spPr/>
      <dgm:t>
        <a:bodyPr/>
        <a:lstStyle/>
        <a:p>
          <a:endParaRPr lang="en-US"/>
        </a:p>
      </dgm:t>
    </dgm:pt>
    <dgm:pt modelId="{047B1B6F-291C-4A3B-85C4-1D69EF32AD62}" type="sibTrans" cxnId="{F3DA2C82-7BD6-42E2-BB82-F75259C5A818}">
      <dgm:prSet/>
      <dgm:spPr/>
      <dgm:t>
        <a:bodyPr/>
        <a:lstStyle/>
        <a:p>
          <a:endParaRPr lang="en-US"/>
        </a:p>
      </dgm:t>
    </dgm:pt>
    <dgm:pt modelId="{C3A790C3-E543-4FDE-B913-8B9ED57DD5CE}">
      <dgm:prSet custT="1"/>
      <dgm:spPr/>
      <dgm:t>
        <a:bodyPr/>
        <a:lstStyle/>
        <a:p>
          <a:r>
            <a:rPr lang="en-US" sz="1800"/>
            <a:t>User Tutor class page</a:t>
          </a:r>
        </a:p>
      </dgm:t>
    </dgm:pt>
    <dgm:pt modelId="{E650D888-5745-47FD-945F-1C0D0BA1641A}" type="parTrans" cxnId="{6F482394-F824-4403-B3AB-C7927B6A4671}">
      <dgm:prSet/>
      <dgm:spPr/>
      <dgm:t>
        <a:bodyPr/>
        <a:lstStyle/>
        <a:p>
          <a:endParaRPr lang="en-US"/>
        </a:p>
      </dgm:t>
    </dgm:pt>
    <dgm:pt modelId="{3AC93DE1-D822-49B6-AFA2-4178B40CE7E2}" type="sibTrans" cxnId="{6F482394-F824-4403-B3AB-C7927B6A4671}">
      <dgm:prSet/>
      <dgm:spPr/>
      <dgm:t>
        <a:bodyPr/>
        <a:lstStyle/>
        <a:p>
          <a:endParaRPr lang="en-US"/>
        </a:p>
      </dgm:t>
    </dgm:pt>
    <dgm:pt modelId="{499ED71F-CB19-4D80-8643-1D057302C9A3}">
      <dgm:prSet custT="1"/>
      <dgm:spPr/>
      <dgm:t>
        <a:bodyPr/>
        <a:lstStyle/>
        <a:p>
          <a:r>
            <a:rPr lang="en-US" sz="1800"/>
            <a:t>Feedback system</a:t>
          </a:r>
        </a:p>
      </dgm:t>
    </dgm:pt>
    <dgm:pt modelId="{EA51544D-90D0-4DCD-8781-B7609FFCA09F}" type="parTrans" cxnId="{C7CEF203-F785-4766-B2FA-6B68A7DED2E6}">
      <dgm:prSet/>
      <dgm:spPr/>
      <dgm:t>
        <a:bodyPr/>
        <a:lstStyle/>
        <a:p>
          <a:endParaRPr lang="en-US"/>
        </a:p>
      </dgm:t>
    </dgm:pt>
    <dgm:pt modelId="{038BD51D-5544-4A88-8E58-115D9D1A1779}" type="sibTrans" cxnId="{C7CEF203-F785-4766-B2FA-6B68A7DED2E6}">
      <dgm:prSet/>
      <dgm:spPr/>
      <dgm:t>
        <a:bodyPr/>
        <a:lstStyle/>
        <a:p>
          <a:endParaRPr lang="en-US"/>
        </a:p>
      </dgm:t>
    </dgm:pt>
    <dgm:pt modelId="{ED9FF50E-F3C8-4ACD-A4D3-D00E7F8F9472}" type="pres">
      <dgm:prSet presAssocID="{59E36550-A92E-448A-B5E2-311A475A643F}" presName="root" presStyleCnt="0">
        <dgm:presLayoutVars>
          <dgm:chMax/>
          <dgm:chPref/>
          <dgm:animLvl val="lvl"/>
        </dgm:presLayoutVars>
      </dgm:prSet>
      <dgm:spPr/>
    </dgm:pt>
    <dgm:pt modelId="{384EF3EA-D7E4-44A0-9C94-157B1DC1318C}" type="pres">
      <dgm:prSet presAssocID="{59E36550-A92E-448A-B5E2-311A475A643F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16165D5-DE22-45DF-B5BA-6E0993F8AEAA}" type="pres">
      <dgm:prSet presAssocID="{59E36550-A92E-448A-B5E2-311A475A643F}" presName="nodes" presStyleCnt="0">
        <dgm:presLayoutVars>
          <dgm:chMax/>
          <dgm:chPref/>
          <dgm:animLvl val="lvl"/>
        </dgm:presLayoutVars>
      </dgm:prSet>
      <dgm:spPr/>
    </dgm:pt>
    <dgm:pt modelId="{37E8D8F9-F37F-44AD-A95C-39CC030B7A50}" type="pres">
      <dgm:prSet presAssocID="{12019EB4-5930-4183-868E-F7FE9D515E2C}" presName="composite" presStyleCnt="0"/>
      <dgm:spPr/>
    </dgm:pt>
    <dgm:pt modelId="{28C05487-1E55-4E8A-AD1C-1AB758832F77}" type="pres">
      <dgm:prSet presAssocID="{12019EB4-5930-4183-868E-F7FE9D515E2C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5037120-D698-4FF2-B047-440C7AEE332D}" type="pres">
      <dgm:prSet presAssocID="{12019EB4-5930-4183-868E-F7FE9D515E2C}" presName="DropPinPlaceHolder" presStyleCnt="0"/>
      <dgm:spPr/>
    </dgm:pt>
    <dgm:pt modelId="{45C03114-2D39-423D-92AE-2010E2CAF627}" type="pres">
      <dgm:prSet presAssocID="{12019EB4-5930-4183-868E-F7FE9D515E2C}" presName="DropPin" presStyleLbl="alignNode1" presStyleIdx="0" presStyleCnt="4"/>
      <dgm:spPr/>
    </dgm:pt>
    <dgm:pt modelId="{90831393-3FFD-4C78-BDA8-229C2C19D40F}" type="pres">
      <dgm:prSet presAssocID="{12019EB4-5930-4183-868E-F7FE9D515E2C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3E7D2FB6-6FF0-4D39-8771-D18A46878AF6}" type="pres">
      <dgm:prSet presAssocID="{12019EB4-5930-4183-868E-F7FE9D515E2C}" presName="L2TextContainer" presStyleLbl="revTx" presStyleIdx="0" presStyleCnt="8">
        <dgm:presLayoutVars>
          <dgm:bulletEnabled val="1"/>
        </dgm:presLayoutVars>
      </dgm:prSet>
      <dgm:spPr/>
    </dgm:pt>
    <dgm:pt modelId="{11922A49-96C4-4B7A-B1F3-E86E7410020D}" type="pres">
      <dgm:prSet presAssocID="{12019EB4-5930-4183-868E-F7FE9D515E2C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D73E6ADC-EC55-45D0-91DF-379E6ACFC3F0}" type="pres">
      <dgm:prSet presAssocID="{12019EB4-5930-4183-868E-F7FE9D515E2C}" presName="ConnectLine" presStyleLbl="sibTrans1D1" presStyleIdx="0" presStyleCnt="4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1A63F2-AFE1-433D-B711-7C883C09EB01}" type="pres">
      <dgm:prSet presAssocID="{12019EB4-5930-4183-868E-F7FE9D515E2C}" presName="EmptyPlaceHolder" presStyleCnt="0"/>
      <dgm:spPr/>
    </dgm:pt>
    <dgm:pt modelId="{5599F369-1494-4D8E-BD96-351C8DF06161}" type="pres">
      <dgm:prSet presAssocID="{69FEF33B-C3AD-4C91-AD81-4B2E9D6AC03E}" presName="spaceBetweenRectangles" presStyleCnt="0"/>
      <dgm:spPr/>
    </dgm:pt>
    <dgm:pt modelId="{8EF9AD1B-164E-49CE-AD44-723A88A114A6}" type="pres">
      <dgm:prSet presAssocID="{E818DF32-33F9-43FC-8F4B-74C5230E14A5}" presName="composite" presStyleCnt="0"/>
      <dgm:spPr/>
    </dgm:pt>
    <dgm:pt modelId="{1663020E-FE27-4516-8742-4B815931D2A1}" type="pres">
      <dgm:prSet presAssocID="{E818DF32-33F9-43FC-8F4B-74C5230E14A5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54A9D85-DF9C-47A8-B5A1-110BEEC7BE2A}" type="pres">
      <dgm:prSet presAssocID="{E818DF32-33F9-43FC-8F4B-74C5230E14A5}" presName="DropPinPlaceHolder" presStyleCnt="0"/>
      <dgm:spPr/>
    </dgm:pt>
    <dgm:pt modelId="{A3EEE47F-E3AD-46D9-8920-B27860C73158}" type="pres">
      <dgm:prSet presAssocID="{E818DF32-33F9-43FC-8F4B-74C5230E14A5}" presName="DropPin" presStyleLbl="alignNode1" presStyleIdx="1" presStyleCnt="4"/>
      <dgm:spPr/>
    </dgm:pt>
    <dgm:pt modelId="{BBA8E6D4-1461-4709-ACA6-0B21A70BD3F9}" type="pres">
      <dgm:prSet presAssocID="{E818DF32-33F9-43FC-8F4B-74C5230E14A5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638BC9DC-57BB-4C05-AF54-73EACFA45090}" type="pres">
      <dgm:prSet presAssocID="{E818DF32-33F9-43FC-8F4B-74C5230E14A5}" presName="L2TextContainer" presStyleLbl="revTx" presStyleIdx="2" presStyleCnt="8">
        <dgm:presLayoutVars>
          <dgm:bulletEnabled val="1"/>
        </dgm:presLayoutVars>
      </dgm:prSet>
      <dgm:spPr/>
    </dgm:pt>
    <dgm:pt modelId="{5BF4AFC4-C603-4CBE-A754-2354107C1841}" type="pres">
      <dgm:prSet presAssocID="{E818DF32-33F9-43FC-8F4B-74C5230E14A5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E9A547B5-597C-4C42-A675-F5C34C682A80}" type="pres">
      <dgm:prSet presAssocID="{E818DF32-33F9-43FC-8F4B-74C5230E14A5}" presName="ConnectLine" presStyleLbl="sibTrans1D1" presStyleIdx="1" presStyleCnt="4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279465C-4432-4396-8D01-E5326C884437}" type="pres">
      <dgm:prSet presAssocID="{E818DF32-33F9-43FC-8F4B-74C5230E14A5}" presName="EmptyPlaceHolder" presStyleCnt="0"/>
      <dgm:spPr/>
    </dgm:pt>
    <dgm:pt modelId="{9E5B3EB6-56C1-4CAB-98DD-5336BD2505C0}" type="pres">
      <dgm:prSet presAssocID="{D24C86FE-6234-410B-8628-E0EAE94700DF}" presName="spaceBetweenRectangles" presStyleCnt="0"/>
      <dgm:spPr/>
    </dgm:pt>
    <dgm:pt modelId="{A52F12AE-3618-4B74-849F-B871DE2EA196}" type="pres">
      <dgm:prSet presAssocID="{2A178FC9-FE74-45DA-BF9E-1F60C2137484}" presName="composite" presStyleCnt="0"/>
      <dgm:spPr/>
    </dgm:pt>
    <dgm:pt modelId="{95D18F8B-24EF-4337-9822-D87EF4ABBD20}" type="pres">
      <dgm:prSet presAssocID="{2A178FC9-FE74-45DA-BF9E-1F60C2137484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F8400C1-7DC9-42BB-A91A-7DF3E9756BED}" type="pres">
      <dgm:prSet presAssocID="{2A178FC9-FE74-45DA-BF9E-1F60C2137484}" presName="DropPinPlaceHolder" presStyleCnt="0"/>
      <dgm:spPr/>
    </dgm:pt>
    <dgm:pt modelId="{AAE527D2-19D8-400D-B224-3D29A8DEF490}" type="pres">
      <dgm:prSet presAssocID="{2A178FC9-FE74-45DA-BF9E-1F60C2137484}" presName="DropPin" presStyleLbl="alignNode1" presStyleIdx="2" presStyleCnt="4"/>
      <dgm:spPr/>
    </dgm:pt>
    <dgm:pt modelId="{C8C21FDE-F595-4707-9F54-CBE286A2E09F}" type="pres">
      <dgm:prSet presAssocID="{2A178FC9-FE74-45DA-BF9E-1F60C2137484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30321745-21AF-4F16-97CB-E72AF2C17879}" type="pres">
      <dgm:prSet presAssocID="{2A178FC9-FE74-45DA-BF9E-1F60C2137484}" presName="L2TextContainer" presStyleLbl="revTx" presStyleIdx="4" presStyleCnt="8">
        <dgm:presLayoutVars>
          <dgm:bulletEnabled val="1"/>
        </dgm:presLayoutVars>
      </dgm:prSet>
      <dgm:spPr/>
    </dgm:pt>
    <dgm:pt modelId="{DB0DB499-CC43-4086-935B-FA7A25EAF3E0}" type="pres">
      <dgm:prSet presAssocID="{2A178FC9-FE74-45DA-BF9E-1F60C2137484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078F37EA-E6CE-4741-A58C-07E5D7C348B1}" type="pres">
      <dgm:prSet presAssocID="{2A178FC9-FE74-45DA-BF9E-1F60C2137484}" presName="ConnectLine" presStyleLbl="sibTrans1D1" presStyleIdx="2" presStyleCnt="4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E57165A-ACAE-4FCF-861B-6CFBDE7014E8}" type="pres">
      <dgm:prSet presAssocID="{2A178FC9-FE74-45DA-BF9E-1F60C2137484}" presName="EmptyPlaceHolder" presStyleCnt="0"/>
      <dgm:spPr/>
    </dgm:pt>
    <dgm:pt modelId="{1E352969-BD7E-4FBA-B48F-8306607106AB}" type="pres">
      <dgm:prSet presAssocID="{F27E2F0B-C33E-48DA-9847-9A6D25655690}" presName="spaceBetweenRectangles" presStyleCnt="0"/>
      <dgm:spPr/>
    </dgm:pt>
    <dgm:pt modelId="{5DC74F2C-8AFF-44F9-9A84-15A9E450D5C3}" type="pres">
      <dgm:prSet presAssocID="{2D0AD707-8327-4E59-9D51-469F5090AF93}" presName="composite" presStyleCnt="0"/>
      <dgm:spPr/>
    </dgm:pt>
    <dgm:pt modelId="{909CEDE3-F49F-4393-9D43-4FFC25723E6B}" type="pres">
      <dgm:prSet presAssocID="{2D0AD707-8327-4E59-9D51-469F5090AF93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0CD6D7C-B15C-4D88-96BA-7D7E8ED4DF74}" type="pres">
      <dgm:prSet presAssocID="{2D0AD707-8327-4E59-9D51-469F5090AF93}" presName="DropPinPlaceHolder" presStyleCnt="0"/>
      <dgm:spPr/>
    </dgm:pt>
    <dgm:pt modelId="{8B633DDC-3BFA-4157-BD3F-DFC2FB081C68}" type="pres">
      <dgm:prSet presAssocID="{2D0AD707-8327-4E59-9D51-469F5090AF93}" presName="DropPin" presStyleLbl="alignNode1" presStyleIdx="3" presStyleCnt="4"/>
      <dgm:spPr/>
    </dgm:pt>
    <dgm:pt modelId="{3EEB0548-4B41-4B7C-AC6E-3B48C90B6017}" type="pres">
      <dgm:prSet presAssocID="{2D0AD707-8327-4E59-9D51-469F5090AF93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B61A83B7-DB6F-418A-A759-D845EF8F7505}" type="pres">
      <dgm:prSet presAssocID="{2D0AD707-8327-4E59-9D51-469F5090AF93}" presName="L2TextContainer" presStyleLbl="revTx" presStyleIdx="6" presStyleCnt="8">
        <dgm:presLayoutVars>
          <dgm:bulletEnabled val="1"/>
        </dgm:presLayoutVars>
      </dgm:prSet>
      <dgm:spPr/>
    </dgm:pt>
    <dgm:pt modelId="{F7954FE0-C3C0-4227-B0C7-16AF8F0804C9}" type="pres">
      <dgm:prSet presAssocID="{2D0AD707-8327-4E59-9D51-469F5090AF93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2A140D06-4069-4717-8531-06FFC49A55C9}" type="pres">
      <dgm:prSet presAssocID="{2D0AD707-8327-4E59-9D51-469F5090AF93}" presName="ConnectLine" presStyleLbl="sibTrans1D1" presStyleIdx="3" presStyleCnt="4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549A562-70C7-454C-A158-83F7BCF72F65}" type="pres">
      <dgm:prSet presAssocID="{2D0AD707-8327-4E59-9D51-469F5090AF93}" presName="EmptyPlaceHolder" presStyleCnt="0"/>
      <dgm:spPr/>
    </dgm:pt>
  </dgm:ptLst>
  <dgm:cxnLst>
    <dgm:cxn modelId="{C7CEF203-F785-4766-B2FA-6B68A7DED2E6}" srcId="{3C76F106-CAE2-4088-959F-9624D9C2B8ED}" destId="{499ED71F-CB19-4D80-8643-1D057302C9A3}" srcOrd="2" destOrd="0" parTransId="{EA51544D-90D0-4DCD-8781-B7609FFCA09F}" sibTransId="{038BD51D-5544-4A88-8E58-115D9D1A1779}"/>
    <dgm:cxn modelId="{D9ABCD07-C192-4E2D-B2A5-D08600583180}" srcId="{83B5199C-8552-4126-8FE3-DE6AC5D8AE4D}" destId="{4810D059-C1CF-477C-B0DF-F69F3F689108}" srcOrd="3" destOrd="0" parTransId="{4EA1705A-74F0-4764-8D89-D3ABCE840BE2}" sibTransId="{BAACD948-E8F4-4066-909D-E8D395894E10}"/>
    <dgm:cxn modelId="{50A8610D-F471-4C22-97DA-3EC85CD7DE90}" srcId="{59E36550-A92E-448A-B5E2-311A475A643F}" destId="{2D0AD707-8327-4E59-9D51-469F5090AF93}" srcOrd="3" destOrd="0" parTransId="{F2C400E1-5B9B-4103-AA11-A750630B0BA5}" sibTransId="{EAD87D5C-FC57-412D-A963-6A072C5753FA}"/>
    <dgm:cxn modelId="{5A668E23-BB72-447F-BCA5-5CFF499ADA82}" type="presOf" srcId="{52C26555-0D60-445F-9517-CE7F9E1BF840}" destId="{30321745-21AF-4F16-97CB-E72AF2C17879}" srcOrd="0" destOrd="1" presId="urn:microsoft.com/office/officeart/2017/3/layout/DropPinTimeline"/>
    <dgm:cxn modelId="{D9BACF30-7AB3-4513-967B-BF19B63ECFD7}" type="presOf" srcId="{59FA1341-DE56-46E6-B266-F670095E0919}" destId="{638BC9DC-57BB-4C05-AF54-73EACFA45090}" srcOrd="0" destOrd="2" presId="urn:microsoft.com/office/officeart/2017/3/layout/DropPinTimeline"/>
    <dgm:cxn modelId="{77011639-E066-44BB-9E1D-09A54E89E30F}" srcId="{E818DF32-33F9-43FC-8F4B-74C5230E14A5}" destId="{F61948BD-11C5-420C-B24A-082C0CA3EB01}" srcOrd="0" destOrd="0" parTransId="{3532B5D6-6205-41AB-BC10-A931087323A2}" sibTransId="{1F4A83E5-2973-4E6D-BC4F-D1A52F435234}"/>
    <dgm:cxn modelId="{3763773C-546F-4920-A1CA-4CB1FF3226A8}" srcId="{F61948BD-11C5-420C-B24A-082C0CA3EB01}" destId="{59FA1341-DE56-46E6-B266-F670095E0919}" srcOrd="1" destOrd="0" parTransId="{58740BA1-34AA-41DB-B2A7-532747D6D869}" sibTransId="{043B3485-9E27-4296-8896-4539760D0B47}"/>
    <dgm:cxn modelId="{8A170A3D-CC92-411E-A076-5FF912021C30}" type="presOf" srcId="{4810D059-C1CF-477C-B0DF-F69F3F689108}" destId="{30321745-21AF-4F16-97CB-E72AF2C17879}" srcOrd="0" destOrd="4" presId="urn:microsoft.com/office/officeart/2017/3/layout/DropPinTimeline"/>
    <dgm:cxn modelId="{124B786D-21AE-4E1E-91F0-04BA9A29F46B}" srcId="{59E36550-A92E-448A-B5E2-311A475A643F}" destId="{12019EB4-5930-4183-868E-F7FE9D515E2C}" srcOrd="0" destOrd="0" parTransId="{280380C8-271E-45A8-86C0-230E664174AF}" sibTransId="{69FEF33B-C3AD-4C91-AD81-4B2E9D6AC03E}"/>
    <dgm:cxn modelId="{370FAA4E-FBC5-4418-B825-1F8298AC319C}" type="presOf" srcId="{AFF07C86-451B-4B26-B864-495458E90116}" destId="{30321745-21AF-4F16-97CB-E72AF2C17879}" srcOrd="0" destOrd="2" presId="urn:microsoft.com/office/officeart/2017/3/layout/DropPinTimeline"/>
    <dgm:cxn modelId="{B664E550-85EC-41F7-9A57-FE4987FC9215}" type="presOf" srcId="{2D0AD707-8327-4E59-9D51-469F5090AF93}" destId="{F7954FE0-C3C0-4227-B0C7-16AF8F0804C9}" srcOrd="0" destOrd="0" presId="urn:microsoft.com/office/officeart/2017/3/layout/DropPinTimeline"/>
    <dgm:cxn modelId="{F7A51972-FE73-4A4A-9D15-7F587560092C}" type="presOf" srcId="{91030234-6CD3-4704-8B94-866E0E2DBD84}" destId="{30321745-21AF-4F16-97CB-E72AF2C17879}" srcOrd="0" destOrd="3" presId="urn:microsoft.com/office/officeart/2017/3/layout/DropPinTimeline"/>
    <dgm:cxn modelId="{8CD6D574-824F-482A-A168-46D0A0F60D8B}" type="presOf" srcId="{5AE85F62-AE5F-4FF3-A0C6-55AE3887144B}" destId="{B61A83B7-DB6F-418A-A759-D845EF8F7505}" srcOrd="0" destOrd="1" presId="urn:microsoft.com/office/officeart/2017/3/layout/DropPinTimeline"/>
    <dgm:cxn modelId="{E10EF956-540C-4C22-A497-5E2F512EA363}" srcId="{12019EB4-5930-4183-868E-F7FE9D515E2C}" destId="{F312581F-109C-4E4A-A11A-05F02255FE17}" srcOrd="0" destOrd="0" parTransId="{6117E1F5-BA68-4E31-B774-9013DF6A64D9}" sibTransId="{E36C3F0D-4FC8-4340-8842-1050F55E4F4C}"/>
    <dgm:cxn modelId="{12A92879-1380-40CB-85AF-D000177984B2}" type="presOf" srcId="{59E36550-A92E-448A-B5E2-311A475A643F}" destId="{ED9FF50E-F3C8-4ACD-A4D3-D00E7F8F9472}" srcOrd="0" destOrd="0" presId="urn:microsoft.com/office/officeart/2017/3/layout/DropPinTimeline"/>
    <dgm:cxn modelId="{F3DA2C82-7BD6-42E2-BB82-F75259C5A818}" srcId="{3C76F106-CAE2-4088-959F-9624D9C2B8ED}" destId="{5AE85F62-AE5F-4FF3-A0C6-55AE3887144B}" srcOrd="0" destOrd="0" parTransId="{B79C8EB3-5B12-4C5A-A8E7-EA2C701DB0C0}" sibTransId="{047B1B6F-291C-4A3B-85C4-1D69EF32AD62}"/>
    <dgm:cxn modelId="{A7779787-0F67-4DFF-98DE-691F156E9481}" type="presOf" srcId="{F61948BD-11C5-420C-B24A-082C0CA3EB01}" destId="{638BC9DC-57BB-4C05-AF54-73EACFA45090}" srcOrd="0" destOrd="0" presId="urn:microsoft.com/office/officeart/2017/3/layout/DropPinTimeline"/>
    <dgm:cxn modelId="{E0D59D87-E780-4875-B96D-702545E31422}" srcId="{83B5199C-8552-4126-8FE3-DE6AC5D8AE4D}" destId="{91030234-6CD3-4704-8B94-866E0E2DBD84}" srcOrd="2" destOrd="0" parTransId="{7989294F-1F3D-425A-8E77-0B850486C179}" sibTransId="{D8376D77-5A3F-4EE2-A902-E7AC1E8E13D3}"/>
    <dgm:cxn modelId="{EADA268A-EBFB-41F7-AFF3-B4ABEEAAC5DD}" srcId="{83B5199C-8552-4126-8FE3-DE6AC5D8AE4D}" destId="{52C26555-0D60-445F-9517-CE7F9E1BF840}" srcOrd="0" destOrd="0" parTransId="{FAEE1F0A-5A1F-484D-AF95-FA34A39FDB92}" sibTransId="{B47950B8-6DC6-4867-8F34-54FA6C4CD256}"/>
    <dgm:cxn modelId="{0E55568D-05FB-4004-9792-EE677AF3ECE7}" type="presOf" srcId="{499ED71F-CB19-4D80-8643-1D057302C9A3}" destId="{B61A83B7-DB6F-418A-A759-D845EF8F7505}" srcOrd="0" destOrd="3" presId="urn:microsoft.com/office/officeart/2017/3/layout/DropPinTimeline"/>
    <dgm:cxn modelId="{439DB38F-2D73-426E-944C-EF6746FA0029}" srcId="{83B5199C-8552-4126-8FE3-DE6AC5D8AE4D}" destId="{AFF07C86-451B-4B26-B864-495458E90116}" srcOrd="1" destOrd="0" parTransId="{52A0092E-3998-4E28-8900-4672A4D2912B}" sibTransId="{256CD2FC-A6C0-4A18-A3F7-0D30F7B41E69}"/>
    <dgm:cxn modelId="{6F482394-F824-4403-B3AB-C7927B6A4671}" srcId="{3C76F106-CAE2-4088-959F-9624D9C2B8ED}" destId="{C3A790C3-E543-4FDE-B913-8B9ED57DD5CE}" srcOrd="1" destOrd="0" parTransId="{E650D888-5745-47FD-945F-1C0D0BA1641A}" sibTransId="{3AC93DE1-D822-49B6-AFA2-4178B40CE7E2}"/>
    <dgm:cxn modelId="{B3BE3594-3F13-4085-AC64-0F05CA7EB069}" type="presOf" srcId="{12019EB4-5930-4183-868E-F7FE9D515E2C}" destId="{11922A49-96C4-4B7A-B1F3-E86E7410020D}" srcOrd="0" destOrd="0" presId="urn:microsoft.com/office/officeart/2017/3/layout/DropPinTimeline"/>
    <dgm:cxn modelId="{C794BE97-A92A-417D-AE3A-DCDF0B093B7F}" type="presOf" srcId="{9CCF1A8F-2775-40F2-96A5-C7D1282545F4}" destId="{3E7D2FB6-6FF0-4D39-8771-D18A46878AF6}" srcOrd="0" destOrd="2" presId="urn:microsoft.com/office/officeart/2017/3/layout/DropPinTimeline"/>
    <dgm:cxn modelId="{30B56099-98D2-4B7F-B4EA-DA2DA0D0DD6D}" srcId="{F61948BD-11C5-420C-B24A-082C0CA3EB01}" destId="{9B4C6C4C-2B63-4695-B08B-7A219BB275DB}" srcOrd="0" destOrd="0" parTransId="{4170731B-9ADC-484C-AE72-A35DED236D03}" sibTransId="{71D1F9BE-2B37-4F38-B072-9A9614B4CC35}"/>
    <dgm:cxn modelId="{3721D89C-A986-4338-B117-439CA3064BFC}" srcId="{F312581F-109C-4E4A-A11A-05F02255FE17}" destId="{2C0DBD3F-7475-4BE4-B847-5D1422B01E05}" srcOrd="0" destOrd="0" parTransId="{17D8352B-DA28-4F41-8F77-07364009E80E}" sibTransId="{ED14C2DA-5E7F-4EE4-A774-F20B8EF97776}"/>
    <dgm:cxn modelId="{20929EA5-C010-4CEF-859A-BC95B43EF852}" type="presOf" srcId="{3C76F106-CAE2-4088-959F-9624D9C2B8ED}" destId="{B61A83B7-DB6F-418A-A759-D845EF8F7505}" srcOrd="0" destOrd="0" presId="urn:microsoft.com/office/officeart/2017/3/layout/DropPinTimeline"/>
    <dgm:cxn modelId="{287D63AA-4622-4A32-A88B-5B0C53AF30BB}" type="presOf" srcId="{C3A790C3-E543-4FDE-B913-8B9ED57DD5CE}" destId="{B61A83B7-DB6F-418A-A759-D845EF8F7505}" srcOrd="0" destOrd="2" presId="urn:microsoft.com/office/officeart/2017/3/layout/DropPinTimeline"/>
    <dgm:cxn modelId="{21551FBD-26B2-4B06-BF46-D8E767D90A4B}" srcId="{F312581F-109C-4E4A-A11A-05F02255FE17}" destId="{9CCF1A8F-2775-40F2-96A5-C7D1282545F4}" srcOrd="1" destOrd="0" parTransId="{E154E4B4-A5B3-43BB-A7FE-0A125C824400}" sibTransId="{0ACED0F1-E078-438B-8364-384FF0A8D137}"/>
    <dgm:cxn modelId="{E0AADFBE-F0EF-4B90-BCBC-3AB78677A979}" type="presOf" srcId="{2A178FC9-FE74-45DA-BF9E-1F60C2137484}" destId="{DB0DB499-CC43-4086-935B-FA7A25EAF3E0}" srcOrd="0" destOrd="0" presId="urn:microsoft.com/office/officeart/2017/3/layout/DropPinTimeline"/>
    <dgm:cxn modelId="{781DDDBF-D523-489A-A5ED-FB7D6F8C0ED3}" srcId="{2D0AD707-8327-4E59-9D51-469F5090AF93}" destId="{3C76F106-CAE2-4088-959F-9624D9C2B8ED}" srcOrd="0" destOrd="0" parTransId="{46FE0EF6-110C-465C-9B69-55BDA7E55E62}" sibTransId="{9F660ADE-3127-4CBF-8F01-03B11F5E1C2C}"/>
    <dgm:cxn modelId="{E5FB13D6-1344-41F8-BA1F-238FC07B9CCD}" type="presOf" srcId="{2C0DBD3F-7475-4BE4-B847-5D1422B01E05}" destId="{3E7D2FB6-6FF0-4D39-8771-D18A46878AF6}" srcOrd="0" destOrd="1" presId="urn:microsoft.com/office/officeart/2017/3/layout/DropPinTimeline"/>
    <dgm:cxn modelId="{88812FD7-47E4-402C-8344-1D4758DDE9D0}" type="presOf" srcId="{F312581F-109C-4E4A-A11A-05F02255FE17}" destId="{3E7D2FB6-6FF0-4D39-8771-D18A46878AF6}" srcOrd="0" destOrd="0" presId="urn:microsoft.com/office/officeart/2017/3/layout/DropPinTimeline"/>
    <dgm:cxn modelId="{004D6DD9-5741-41DB-8A32-3AE16BBEBEDE}" srcId="{59E36550-A92E-448A-B5E2-311A475A643F}" destId="{2A178FC9-FE74-45DA-BF9E-1F60C2137484}" srcOrd="2" destOrd="0" parTransId="{73D56AF3-9C53-4B8E-8999-0782139F4E60}" sibTransId="{F27E2F0B-C33E-48DA-9847-9A6D25655690}"/>
    <dgm:cxn modelId="{75E757DE-F668-4661-A08D-5CE0ECF3A0C8}" type="presOf" srcId="{E818DF32-33F9-43FC-8F4B-74C5230E14A5}" destId="{5BF4AFC4-C603-4CBE-A754-2354107C1841}" srcOrd="0" destOrd="0" presId="urn:microsoft.com/office/officeart/2017/3/layout/DropPinTimeline"/>
    <dgm:cxn modelId="{B9C4F1E1-4C67-4DDF-9597-064ACD1CED12}" srcId="{2A178FC9-FE74-45DA-BF9E-1F60C2137484}" destId="{83B5199C-8552-4126-8FE3-DE6AC5D8AE4D}" srcOrd="0" destOrd="0" parTransId="{E47E0394-FF06-46D0-848A-82ABE7B92F70}" sibTransId="{D1C6C4CE-B61D-45E6-AB50-70B05F540987}"/>
    <dgm:cxn modelId="{66FAE1ED-BC63-4838-A9C0-785A8E568E16}" type="presOf" srcId="{9B4C6C4C-2B63-4695-B08B-7A219BB275DB}" destId="{638BC9DC-57BB-4C05-AF54-73EACFA45090}" srcOrd="0" destOrd="1" presId="urn:microsoft.com/office/officeart/2017/3/layout/DropPinTimeline"/>
    <dgm:cxn modelId="{F99D13EF-584E-421B-9433-E2CEB3457837}" type="presOf" srcId="{83B5199C-8552-4126-8FE3-DE6AC5D8AE4D}" destId="{30321745-21AF-4F16-97CB-E72AF2C17879}" srcOrd="0" destOrd="0" presId="urn:microsoft.com/office/officeart/2017/3/layout/DropPinTimeline"/>
    <dgm:cxn modelId="{DD24FEFB-77B0-4BBF-B7EF-A19EBC94BFDF}" srcId="{59E36550-A92E-448A-B5E2-311A475A643F}" destId="{E818DF32-33F9-43FC-8F4B-74C5230E14A5}" srcOrd="1" destOrd="0" parTransId="{F3A6F17F-277F-4789-807F-CBE4102C81DE}" sibTransId="{D24C86FE-6234-410B-8628-E0EAE94700DF}"/>
    <dgm:cxn modelId="{289B4C15-F73B-497E-A64B-F9A36A20AA50}" type="presParOf" srcId="{ED9FF50E-F3C8-4ACD-A4D3-D00E7F8F9472}" destId="{384EF3EA-D7E4-44A0-9C94-157B1DC1318C}" srcOrd="0" destOrd="0" presId="urn:microsoft.com/office/officeart/2017/3/layout/DropPinTimeline"/>
    <dgm:cxn modelId="{46406EE3-6AF2-4771-8C09-63BE8D26CE8B}" type="presParOf" srcId="{ED9FF50E-F3C8-4ACD-A4D3-D00E7F8F9472}" destId="{616165D5-DE22-45DF-B5BA-6E0993F8AEAA}" srcOrd="1" destOrd="0" presId="urn:microsoft.com/office/officeart/2017/3/layout/DropPinTimeline"/>
    <dgm:cxn modelId="{48057308-074D-4EE4-B893-2BC5E2A3D942}" type="presParOf" srcId="{616165D5-DE22-45DF-B5BA-6E0993F8AEAA}" destId="{37E8D8F9-F37F-44AD-A95C-39CC030B7A50}" srcOrd="0" destOrd="0" presId="urn:microsoft.com/office/officeart/2017/3/layout/DropPinTimeline"/>
    <dgm:cxn modelId="{93DA6CA4-0EB6-4062-8A0D-A2B8569F2BB6}" type="presParOf" srcId="{37E8D8F9-F37F-44AD-A95C-39CC030B7A50}" destId="{28C05487-1E55-4E8A-AD1C-1AB758832F77}" srcOrd="0" destOrd="0" presId="urn:microsoft.com/office/officeart/2017/3/layout/DropPinTimeline"/>
    <dgm:cxn modelId="{8425138C-2C7F-4751-8A83-AB373ECBD9B8}" type="presParOf" srcId="{37E8D8F9-F37F-44AD-A95C-39CC030B7A50}" destId="{C5037120-D698-4FF2-B047-440C7AEE332D}" srcOrd="1" destOrd="0" presId="urn:microsoft.com/office/officeart/2017/3/layout/DropPinTimeline"/>
    <dgm:cxn modelId="{EACFA43B-D926-4FE5-A5DC-7C969EEA289F}" type="presParOf" srcId="{C5037120-D698-4FF2-B047-440C7AEE332D}" destId="{45C03114-2D39-423D-92AE-2010E2CAF627}" srcOrd="0" destOrd="0" presId="urn:microsoft.com/office/officeart/2017/3/layout/DropPinTimeline"/>
    <dgm:cxn modelId="{B81FF684-5056-4EEA-9B3A-E7737737755B}" type="presParOf" srcId="{C5037120-D698-4FF2-B047-440C7AEE332D}" destId="{90831393-3FFD-4C78-BDA8-229C2C19D40F}" srcOrd="1" destOrd="0" presId="urn:microsoft.com/office/officeart/2017/3/layout/DropPinTimeline"/>
    <dgm:cxn modelId="{3CF32850-9C11-46FD-9539-4982AB4B902E}" type="presParOf" srcId="{37E8D8F9-F37F-44AD-A95C-39CC030B7A50}" destId="{3E7D2FB6-6FF0-4D39-8771-D18A46878AF6}" srcOrd="2" destOrd="0" presId="urn:microsoft.com/office/officeart/2017/3/layout/DropPinTimeline"/>
    <dgm:cxn modelId="{F484FA82-5994-48E3-8248-A7434F6EDB21}" type="presParOf" srcId="{37E8D8F9-F37F-44AD-A95C-39CC030B7A50}" destId="{11922A49-96C4-4B7A-B1F3-E86E7410020D}" srcOrd="3" destOrd="0" presId="urn:microsoft.com/office/officeart/2017/3/layout/DropPinTimeline"/>
    <dgm:cxn modelId="{707B735B-1A15-49E2-9572-4F03FF50F61B}" type="presParOf" srcId="{37E8D8F9-F37F-44AD-A95C-39CC030B7A50}" destId="{D73E6ADC-EC55-45D0-91DF-379E6ACFC3F0}" srcOrd="4" destOrd="0" presId="urn:microsoft.com/office/officeart/2017/3/layout/DropPinTimeline"/>
    <dgm:cxn modelId="{D59930D2-72BC-4C4A-BCC7-333A66DB8C67}" type="presParOf" srcId="{37E8D8F9-F37F-44AD-A95C-39CC030B7A50}" destId="{BE1A63F2-AFE1-433D-B711-7C883C09EB01}" srcOrd="5" destOrd="0" presId="urn:microsoft.com/office/officeart/2017/3/layout/DropPinTimeline"/>
    <dgm:cxn modelId="{988A4CEC-7EA9-415A-BA86-80F0EAEDF81A}" type="presParOf" srcId="{616165D5-DE22-45DF-B5BA-6E0993F8AEAA}" destId="{5599F369-1494-4D8E-BD96-351C8DF06161}" srcOrd="1" destOrd="0" presId="urn:microsoft.com/office/officeart/2017/3/layout/DropPinTimeline"/>
    <dgm:cxn modelId="{2086A50C-433C-4944-908D-B24E8B38667C}" type="presParOf" srcId="{616165D5-DE22-45DF-B5BA-6E0993F8AEAA}" destId="{8EF9AD1B-164E-49CE-AD44-723A88A114A6}" srcOrd="2" destOrd="0" presId="urn:microsoft.com/office/officeart/2017/3/layout/DropPinTimeline"/>
    <dgm:cxn modelId="{17CF3D74-F1FD-4E15-904B-483A56C7044A}" type="presParOf" srcId="{8EF9AD1B-164E-49CE-AD44-723A88A114A6}" destId="{1663020E-FE27-4516-8742-4B815931D2A1}" srcOrd="0" destOrd="0" presId="urn:microsoft.com/office/officeart/2017/3/layout/DropPinTimeline"/>
    <dgm:cxn modelId="{1E3322BC-E6B4-495B-B71C-ACC80B94FD32}" type="presParOf" srcId="{8EF9AD1B-164E-49CE-AD44-723A88A114A6}" destId="{154A9D85-DF9C-47A8-B5A1-110BEEC7BE2A}" srcOrd="1" destOrd="0" presId="urn:microsoft.com/office/officeart/2017/3/layout/DropPinTimeline"/>
    <dgm:cxn modelId="{FD53444C-3DCA-45AE-9AB7-990D94A9DD84}" type="presParOf" srcId="{154A9D85-DF9C-47A8-B5A1-110BEEC7BE2A}" destId="{A3EEE47F-E3AD-46D9-8920-B27860C73158}" srcOrd="0" destOrd="0" presId="urn:microsoft.com/office/officeart/2017/3/layout/DropPinTimeline"/>
    <dgm:cxn modelId="{D27C0902-A004-4770-9130-9CF6ADB65073}" type="presParOf" srcId="{154A9D85-DF9C-47A8-B5A1-110BEEC7BE2A}" destId="{BBA8E6D4-1461-4709-ACA6-0B21A70BD3F9}" srcOrd="1" destOrd="0" presId="urn:microsoft.com/office/officeart/2017/3/layout/DropPinTimeline"/>
    <dgm:cxn modelId="{9D8EC33A-D251-45B4-8AB2-CD1DF32E083B}" type="presParOf" srcId="{8EF9AD1B-164E-49CE-AD44-723A88A114A6}" destId="{638BC9DC-57BB-4C05-AF54-73EACFA45090}" srcOrd="2" destOrd="0" presId="urn:microsoft.com/office/officeart/2017/3/layout/DropPinTimeline"/>
    <dgm:cxn modelId="{456BACC7-CE3B-488C-8C2A-E715C5640FD6}" type="presParOf" srcId="{8EF9AD1B-164E-49CE-AD44-723A88A114A6}" destId="{5BF4AFC4-C603-4CBE-A754-2354107C1841}" srcOrd="3" destOrd="0" presId="urn:microsoft.com/office/officeart/2017/3/layout/DropPinTimeline"/>
    <dgm:cxn modelId="{18000C60-992F-47C3-B033-EE520CA95EB9}" type="presParOf" srcId="{8EF9AD1B-164E-49CE-AD44-723A88A114A6}" destId="{E9A547B5-597C-4C42-A675-F5C34C682A80}" srcOrd="4" destOrd="0" presId="urn:microsoft.com/office/officeart/2017/3/layout/DropPinTimeline"/>
    <dgm:cxn modelId="{E19B9074-7E50-41F5-9ACB-3AFD19311EF8}" type="presParOf" srcId="{8EF9AD1B-164E-49CE-AD44-723A88A114A6}" destId="{4279465C-4432-4396-8D01-E5326C884437}" srcOrd="5" destOrd="0" presId="urn:microsoft.com/office/officeart/2017/3/layout/DropPinTimeline"/>
    <dgm:cxn modelId="{C723C195-BD2D-447C-A60E-1F607FD47ABD}" type="presParOf" srcId="{616165D5-DE22-45DF-B5BA-6E0993F8AEAA}" destId="{9E5B3EB6-56C1-4CAB-98DD-5336BD2505C0}" srcOrd="3" destOrd="0" presId="urn:microsoft.com/office/officeart/2017/3/layout/DropPinTimeline"/>
    <dgm:cxn modelId="{232F5F69-C184-470D-9E23-260A08A9F26B}" type="presParOf" srcId="{616165D5-DE22-45DF-B5BA-6E0993F8AEAA}" destId="{A52F12AE-3618-4B74-849F-B871DE2EA196}" srcOrd="4" destOrd="0" presId="urn:microsoft.com/office/officeart/2017/3/layout/DropPinTimeline"/>
    <dgm:cxn modelId="{FA3576D3-6F2C-4A0F-8972-0EF076006C56}" type="presParOf" srcId="{A52F12AE-3618-4B74-849F-B871DE2EA196}" destId="{95D18F8B-24EF-4337-9822-D87EF4ABBD20}" srcOrd="0" destOrd="0" presId="urn:microsoft.com/office/officeart/2017/3/layout/DropPinTimeline"/>
    <dgm:cxn modelId="{74F68511-7DAF-4C24-95B4-6609B13ADE31}" type="presParOf" srcId="{A52F12AE-3618-4B74-849F-B871DE2EA196}" destId="{5F8400C1-7DC9-42BB-A91A-7DF3E9756BED}" srcOrd="1" destOrd="0" presId="urn:microsoft.com/office/officeart/2017/3/layout/DropPinTimeline"/>
    <dgm:cxn modelId="{850588FE-15C4-4B6D-8F63-26C2BE7D0993}" type="presParOf" srcId="{5F8400C1-7DC9-42BB-A91A-7DF3E9756BED}" destId="{AAE527D2-19D8-400D-B224-3D29A8DEF490}" srcOrd="0" destOrd="0" presId="urn:microsoft.com/office/officeart/2017/3/layout/DropPinTimeline"/>
    <dgm:cxn modelId="{93D56C47-6F43-46EE-85F6-8955DF0D7227}" type="presParOf" srcId="{5F8400C1-7DC9-42BB-A91A-7DF3E9756BED}" destId="{C8C21FDE-F595-4707-9F54-CBE286A2E09F}" srcOrd="1" destOrd="0" presId="urn:microsoft.com/office/officeart/2017/3/layout/DropPinTimeline"/>
    <dgm:cxn modelId="{51138523-839D-4FAB-A8EC-A4EDEEEBE013}" type="presParOf" srcId="{A52F12AE-3618-4B74-849F-B871DE2EA196}" destId="{30321745-21AF-4F16-97CB-E72AF2C17879}" srcOrd="2" destOrd="0" presId="urn:microsoft.com/office/officeart/2017/3/layout/DropPinTimeline"/>
    <dgm:cxn modelId="{3307CE29-492E-4B89-B028-8B7F8466EAC9}" type="presParOf" srcId="{A52F12AE-3618-4B74-849F-B871DE2EA196}" destId="{DB0DB499-CC43-4086-935B-FA7A25EAF3E0}" srcOrd="3" destOrd="0" presId="urn:microsoft.com/office/officeart/2017/3/layout/DropPinTimeline"/>
    <dgm:cxn modelId="{A6F36270-1158-4CE8-8E1D-7FA8D33DD11F}" type="presParOf" srcId="{A52F12AE-3618-4B74-849F-B871DE2EA196}" destId="{078F37EA-E6CE-4741-A58C-07E5D7C348B1}" srcOrd="4" destOrd="0" presId="urn:microsoft.com/office/officeart/2017/3/layout/DropPinTimeline"/>
    <dgm:cxn modelId="{3AC70119-30BB-44B3-8242-BC813A783711}" type="presParOf" srcId="{A52F12AE-3618-4B74-849F-B871DE2EA196}" destId="{4E57165A-ACAE-4FCF-861B-6CFBDE7014E8}" srcOrd="5" destOrd="0" presId="urn:microsoft.com/office/officeart/2017/3/layout/DropPinTimeline"/>
    <dgm:cxn modelId="{34291C64-F8DA-4B05-9D49-3E736FC82A95}" type="presParOf" srcId="{616165D5-DE22-45DF-B5BA-6E0993F8AEAA}" destId="{1E352969-BD7E-4FBA-B48F-8306607106AB}" srcOrd="5" destOrd="0" presId="urn:microsoft.com/office/officeart/2017/3/layout/DropPinTimeline"/>
    <dgm:cxn modelId="{1F382EF7-B7CF-4C47-A931-F9BA289518DB}" type="presParOf" srcId="{616165D5-DE22-45DF-B5BA-6E0993F8AEAA}" destId="{5DC74F2C-8AFF-44F9-9A84-15A9E450D5C3}" srcOrd="6" destOrd="0" presId="urn:microsoft.com/office/officeart/2017/3/layout/DropPinTimeline"/>
    <dgm:cxn modelId="{7742B7CD-40E8-4C52-8972-17F5A7496421}" type="presParOf" srcId="{5DC74F2C-8AFF-44F9-9A84-15A9E450D5C3}" destId="{909CEDE3-F49F-4393-9D43-4FFC25723E6B}" srcOrd="0" destOrd="0" presId="urn:microsoft.com/office/officeart/2017/3/layout/DropPinTimeline"/>
    <dgm:cxn modelId="{A81F29FD-6915-4532-B87A-754F962D1A37}" type="presParOf" srcId="{5DC74F2C-8AFF-44F9-9A84-15A9E450D5C3}" destId="{50CD6D7C-B15C-4D88-96BA-7D7E8ED4DF74}" srcOrd="1" destOrd="0" presId="urn:microsoft.com/office/officeart/2017/3/layout/DropPinTimeline"/>
    <dgm:cxn modelId="{979157C1-41D6-4221-940D-7A436A2767B2}" type="presParOf" srcId="{50CD6D7C-B15C-4D88-96BA-7D7E8ED4DF74}" destId="{8B633DDC-3BFA-4157-BD3F-DFC2FB081C68}" srcOrd="0" destOrd="0" presId="urn:microsoft.com/office/officeart/2017/3/layout/DropPinTimeline"/>
    <dgm:cxn modelId="{554094B3-CB89-44B2-9A39-B78DCEB43BBE}" type="presParOf" srcId="{50CD6D7C-B15C-4D88-96BA-7D7E8ED4DF74}" destId="{3EEB0548-4B41-4B7C-AC6E-3B48C90B6017}" srcOrd="1" destOrd="0" presId="urn:microsoft.com/office/officeart/2017/3/layout/DropPinTimeline"/>
    <dgm:cxn modelId="{5D055AF9-07D9-46BA-85D1-BEA0AF83A683}" type="presParOf" srcId="{5DC74F2C-8AFF-44F9-9A84-15A9E450D5C3}" destId="{B61A83B7-DB6F-418A-A759-D845EF8F7505}" srcOrd="2" destOrd="0" presId="urn:microsoft.com/office/officeart/2017/3/layout/DropPinTimeline"/>
    <dgm:cxn modelId="{0BF6E113-3BD2-4DD4-9AEB-A7FB2F47B70D}" type="presParOf" srcId="{5DC74F2C-8AFF-44F9-9A84-15A9E450D5C3}" destId="{F7954FE0-C3C0-4227-B0C7-16AF8F0804C9}" srcOrd="3" destOrd="0" presId="urn:microsoft.com/office/officeart/2017/3/layout/DropPinTimeline"/>
    <dgm:cxn modelId="{1228C3FF-96BC-4B22-B7AC-AEAFE50269CE}" type="presParOf" srcId="{5DC74F2C-8AFF-44F9-9A84-15A9E450D5C3}" destId="{2A140D06-4069-4717-8531-06FFC49A55C9}" srcOrd="4" destOrd="0" presId="urn:microsoft.com/office/officeart/2017/3/layout/DropPinTimeline"/>
    <dgm:cxn modelId="{7829755C-9B4C-44B4-97ED-347A69DD7308}" type="presParOf" srcId="{5DC74F2C-8AFF-44F9-9A84-15A9E450D5C3}" destId="{B549A562-70C7-454C-A158-83F7BCF72F6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C61ED7-18F7-48AB-B34A-60367D030160}" type="doc">
      <dgm:prSet loTypeId="urn:microsoft.com/office/officeart/2005/8/layout/hierarchy1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973B623-EC72-4283-B437-BB036B9BF792}">
      <dgm:prSet/>
      <dgm:spPr/>
      <dgm:t>
        <a:bodyPr/>
        <a:lstStyle/>
        <a:p>
          <a:r>
            <a:rPr lang="en-US"/>
            <a:t>Spring Break </a:t>
          </a:r>
        </a:p>
      </dgm:t>
    </dgm:pt>
    <dgm:pt modelId="{7548EEDD-5EE2-4894-A303-0C4241CE8C77}" type="parTrans" cxnId="{2780A01D-93E2-4AC4-BB50-33ABCDF785ED}">
      <dgm:prSet/>
      <dgm:spPr/>
      <dgm:t>
        <a:bodyPr/>
        <a:lstStyle/>
        <a:p>
          <a:endParaRPr lang="en-US"/>
        </a:p>
      </dgm:t>
    </dgm:pt>
    <dgm:pt modelId="{C0C5114C-DF10-4354-8ECF-595FD10F833A}" type="sibTrans" cxnId="{2780A01D-93E2-4AC4-BB50-33ABCDF785ED}">
      <dgm:prSet/>
      <dgm:spPr/>
      <dgm:t>
        <a:bodyPr/>
        <a:lstStyle/>
        <a:p>
          <a:endParaRPr lang="en-US"/>
        </a:p>
      </dgm:t>
    </dgm:pt>
    <dgm:pt modelId="{C0275855-F882-4A1A-9813-01D5A37C3F8E}">
      <dgm:prSet/>
      <dgm:spPr/>
      <dgm:t>
        <a:bodyPr/>
        <a:lstStyle/>
        <a:p>
          <a:r>
            <a:rPr lang="en-US" dirty="0"/>
            <a:t>Keyword search precision</a:t>
          </a:r>
        </a:p>
      </dgm:t>
    </dgm:pt>
    <dgm:pt modelId="{CBACB32A-3B6B-45D6-AC14-7586AB53B856}" type="parTrans" cxnId="{DDFE23FF-7D9B-4B07-8B29-DC807371D6F4}">
      <dgm:prSet/>
      <dgm:spPr/>
      <dgm:t>
        <a:bodyPr/>
        <a:lstStyle/>
        <a:p>
          <a:endParaRPr lang="en-US"/>
        </a:p>
      </dgm:t>
    </dgm:pt>
    <dgm:pt modelId="{F1424FB5-3C80-4464-9DFE-597183B7DC7E}" type="sibTrans" cxnId="{DDFE23FF-7D9B-4B07-8B29-DC807371D6F4}">
      <dgm:prSet/>
      <dgm:spPr/>
      <dgm:t>
        <a:bodyPr/>
        <a:lstStyle/>
        <a:p>
          <a:endParaRPr lang="en-US"/>
        </a:p>
      </dgm:t>
    </dgm:pt>
    <dgm:pt modelId="{8801EAB3-803A-4831-856D-F2311F96D291}">
      <dgm:prSet/>
      <dgm:spPr/>
      <dgm:t>
        <a:bodyPr/>
        <a:lstStyle/>
        <a:p>
          <a:r>
            <a:rPr lang="en-US" dirty="0"/>
            <a:t>Money involved??</a:t>
          </a:r>
        </a:p>
      </dgm:t>
    </dgm:pt>
    <dgm:pt modelId="{1A4E19B9-FC22-4B3C-8268-FA2D9D771EF8}" type="parTrans" cxnId="{FA48F9E8-E89A-42A7-8354-82EF427BADBF}">
      <dgm:prSet/>
      <dgm:spPr/>
      <dgm:t>
        <a:bodyPr/>
        <a:lstStyle/>
        <a:p>
          <a:endParaRPr lang="en-US"/>
        </a:p>
      </dgm:t>
    </dgm:pt>
    <dgm:pt modelId="{92FCB375-6B64-4086-A850-691C948BAAD2}" type="sibTrans" cxnId="{FA48F9E8-E89A-42A7-8354-82EF427BADBF}">
      <dgm:prSet/>
      <dgm:spPr/>
      <dgm:t>
        <a:bodyPr/>
        <a:lstStyle/>
        <a:p>
          <a:endParaRPr lang="en-US"/>
        </a:p>
      </dgm:t>
    </dgm:pt>
    <dgm:pt modelId="{DA4226FB-3CBE-4E1C-B8D2-0276E23CA1D2}">
      <dgm:prSet/>
      <dgm:spPr/>
      <dgm:t>
        <a:bodyPr/>
        <a:lstStyle/>
        <a:p>
          <a:r>
            <a:rPr lang="en-US"/>
            <a:t>People's personal security</a:t>
          </a:r>
        </a:p>
      </dgm:t>
    </dgm:pt>
    <dgm:pt modelId="{AB476B63-D66A-4C7F-8F43-36AA98085991}" type="parTrans" cxnId="{B4CB0612-5CB9-4663-9279-EE8A33EFBD08}">
      <dgm:prSet/>
      <dgm:spPr/>
      <dgm:t>
        <a:bodyPr/>
        <a:lstStyle/>
        <a:p>
          <a:endParaRPr lang="en-US"/>
        </a:p>
      </dgm:t>
    </dgm:pt>
    <dgm:pt modelId="{6A29A952-FE58-45D7-877F-B1D585E63F4B}" type="sibTrans" cxnId="{B4CB0612-5CB9-4663-9279-EE8A33EFBD08}">
      <dgm:prSet/>
      <dgm:spPr/>
      <dgm:t>
        <a:bodyPr/>
        <a:lstStyle/>
        <a:p>
          <a:endParaRPr lang="en-US"/>
        </a:p>
      </dgm:t>
    </dgm:pt>
    <dgm:pt modelId="{F517E22D-997A-428B-9BC7-156C4B7089FC}" type="pres">
      <dgm:prSet presAssocID="{93C61ED7-18F7-48AB-B34A-60367D0301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78FEF5-0C0A-479D-AFF5-0BD6079E8DFA}" type="pres">
      <dgm:prSet presAssocID="{3973B623-EC72-4283-B437-BB036B9BF792}" presName="hierRoot1" presStyleCnt="0"/>
      <dgm:spPr/>
    </dgm:pt>
    <dgm:pt modelId="{D6069C2A-E248-49DA-8F6B-D10028147C21}" type="pres">
      <dgm:prSet presAssocID="{3973B623-EC72-4283-B437-BB036B9BF792}" presName="composite" presStyleCnt="0"/>
      <dgm:spPr/>
    </dgm:pt>
    <dgm:pt modelId="{F1D0D3F3-7B63-48DB-9C2E-973EF6F264AC}" type="pres">
      <dgm:prSet presAssocID="{3973B623-EC72-4283-B437-BB036B9BF792}" presName="background" presStyleLbl="node0" presStyleIdx="0" presStyleCnt="4"/>
      <dgm:spPr/>
    </dgm:pt>
    <dgm:pt modelId="{A8037155-5CE5-4326-9741-4678DD24E769}" type="pres">
      <dgm:prSet presAssocID="{3973B623-EC72-4283-B437-BB036B9BF792}" presName="text" presStyleLbl="fgAcc0" presStyleIdx="0" presStyleCnt="4">
        <dgm:presLayoutVars>
          <dgm:chPref val="3"/>
        </dgm:presLayoutVars>
      </dgm:prSet>
      <dgm:spPr/>
    </dgm:pt>
    <dgm:pt modelId="{C013E421-3357-4761-82B7-FF1151C639B2}" type="pres">
      <dgm:prSet presAssocID="{3973B623-EC72-4283-B437-BB036B9BF792}" presName="hierChild2" presStyleCnt="0"/>
      <dgm:spPr/>
    </dgm:pt>
    <dgm:pt modelId="{30B448AA-4427-47A6-85A7-890A49FBC7C0}" type="pres">
      <dgm:prSet presAssocID="{C0275855-F882-4A1A-9813-01D5A37C3F8E}" presName="hierRoot1" presStyleCnt="0"/>
      <dgm:spPr/>
    </dgm:pt>
    <dgm:pt modelId="{E1EDAE8D-59C9-4406-9A51-5D0EF1049F19}" type="pres">
      <dgm:prSet presAssocID="{C0275855-F882-4A1A-9813-01D5A37C3F8E}" presName="composite" presStyleCnt="0"/>
      <dgm:spPr/>
    </dgm:pt>
    <dgm:pt modelId="{255E4EDC-E049-4E67-9F31-52715C95CBA2}" type="pres">
      <dgm:prSet presAssocID="{C0275855-F882-4A1A-9813-01D5A37C3F8E}" presName="background" presStyleLbl="node0" presStyleIdx="1" presStyleCnt="4"/>
      <dgm:spPr/>
    </dgm:pt>
    <dgm:pt modelId="{29927D4E-8B0F-4E57-8F75-96D10E6BAAAC}" type="pres">
      <dgm:prSet presAssocID="{C0275855-F882-4A1A-9813-01D5A37C3F8E}" presName="text" presStyleLbl="fgAcc0" presStyleIdx="1" presStyleCnt="4">
        <dgm:presLayoutVars>
          <dgm:chPref val="3"/>
        </dgm:presLayoutVars>
      </dgm:prSet>
      <dgm:spPr/>
    </dgm:pt>
    <dgm:pt modelId="{82C66634-EFA5-4BAE-ACE4-C134B656654B}" type="pres">
      <dgm:prSet presAssocID="{C0275855-F882-4A1A-9813-01D5A37C3F8E}" presName="hierChild2" presStyleCnt="0"/>
      <dgm:spPr/>
    </dgm:pt>
    <dgm:pt modelId="{FD91569E-27D0-49F5-A2FC-97F4502BB92D}" type="pres">
      <dgm:prSet presAssocID="{8801EAB3-803A-4831-856D-F2311F96D291}" presName="hierRoot1" presStyleCnt="0"/>
      <dgm:spPr/>
    </dgm:pt>
    <dgm:pt modelId="{9E57EF2A-6E0A-4A4D-86D9-D1BE136165CB}" type="pres">
      <dgm:prSet presAssocID="{8801EAB3-803A-4831-856D-F2311F96D291}" presName="composite" presStyleCnt="0"/>
      <dgm:spPr/>
    </dgm:pt>
    <dgm:pt modelId="{8C8910E9-00F8-415A-A709-8292DDEB93F2}" type="pres">
      <dgm:prSet presAssocID="{8801EAB3-803A-4831-856D-F2311F96D291}" presName="background" presStyleLbl="node0" presStyleIdx="2" presStyleCnt="4"/>
      <dgm:spPr/>
    </dgm:pt>
    <dgm:pt modelId="{FE4C0061-4C76-440E-B18C-430544C66C98}" type="pres">
      <dgm:prSet presAssocID="{8801EAB3-803A-4831-856D-F2311F96D291}" presName="text" presStyleLbl="fgAcc0" presStyleIdx="2" presStyleCnt="4">
        <dgm:presLayoutVars>
          <dgm:chPref val="3"/>
        </dgm:presLayoutVars>
      </dgm:prSet>
      <dgm:spPr/>
    </dgm:pt>
    <dgm:pt modelId="{61C96D56-B5FE-43F2-ADF1-7ECDD595FE3B}" type="pres">
      <dgm:prSet presAssocID="{8801EAB3-803A-4831-856D-F2311F96D291}" presName="hierChild2" presStyleCnt="0"/>
      <dgm:spPr/>
    </dgm:pt>
    <dgm:pt modelId="{01F3C6FC-4800-48FE-9AE0-85F39411469E}" type="pres">
      <dgm:prSet presAssocID="{DA4226FB-3CBE-4E1C-B8D2-0276E23CA1D2}" presName="hierRoot1" presStyleCnt="0"/>
      <dgm:spPr/>
    </dgm:pt>
    <dgm:pt modelId="{6594B207-EF8A-435D-AC26-26477135F406}" type="pres">
      <dgm:prSet presAssocID="{DA4226FB-3CBE-4E1C-B8D2-0276E23CA1D2}" presName="composite" presStyleCnt="0"/>
      <dgm:spPr/>
    </dgm:pt>
    <dgm:pt modelId="{9109C9C5-6AF5-4F70-BF66-CBF98BE2D6CA}" type="pres">
      <dgm:prSet presAssocID="{DA4226FB-3CBE-4E1C-B8D2-0276E23CA1D2}" presName="background" presStyleLbl="node0" presStyleIdx="3" presStyleCnt="4"/>
      <dgm:spPr/>
    </dgm:pt>
    <dgm:pt modelId="{EB9DF604-43D0-47FC-9AC4-FC975F7A6C8D}" type="pres">
      <dgm:prSet presAssocID="{DA4226FB-3CBE-4E1C-B8D2-0276E23CA1D2}" presName="text" presStyleLbl="fgAcc0" presStyleIdx="3" presStyleCnt="4">
        <dgm:presLayoutVars>
          <dgm:chPref val="3"/>
        </dgm:presLayoutVars>
      </dgm:prSet>
      <dgm:spPr/>
    </dgm:pt>
    <dgm:pt modelId="{DB2712A3-9C0B-49DD-A6C0-221415A20BB6}" type="pres">
      <dgm:prSet presAssocID="{DA4226FB-3CBE-4E1C-B8D2-0276E23CA1D2}" presName="hierChild2" presStyleCnt="0"/>
      <dgm:spPr/>
    </dgm:pt>
  </dgm:ptLst>
  <dgm:cxnLst>
    <dgm:cxn modelId="{F0719509-DA7A-4EDD-B73F-D3CC8557D943}" type="presOf" srcId="{93C61ED7-18F7-48AB-B34A-60367D030160}" destId="{F517E22D-997A-428B-9BC7-156C4B7089FC}" srcOrd="0" destOrd="0" presId="urn:microsoft.com/office/officeart/2005/8/layout/hierarchy1"/>
    <dgm:cxn modelId="{F8C9AD0B-D284-4CF5-9C1C-9ACBA926126D}" type="presOf" srcId="{3973B623-EC72-4283-B437-BB036B9BF792}" destId="{A8037155-5CE5-4326-9741-4678DD24E769}" srcOrd="0" destOrd="0" presId="urn:microsoft.com/office/officeart/2005/8/layout/hierarchy1"/>
    <dgm:cxn modelId="{B4CB0612-5CB9-4663-9279-EE8A33EFBD08}" srcId="{93C61ED7-18F7-48AB-B34A-60367D030160}" destId="{DA4226FB-3CBE-4E1C-B8D2-0276E23CA1D2}" srcOrd="3" destOrd="0" parTransId="{AB476B63-D66A-4C7F-8F43-36AA98085991}" sibTransId="{6A29A952-FE58-45D7-877F-B1D585E63F4B}"/>
    <dgm:cxn modelId="{2780A01D-93E2-4AC4-BB50-33ABCDF785ED}" srcId="{93C61ED7-18F7-48AB-B34A-60367D030160}" destId="{3973B623-EC72-4283-B437-BB036B9BF792}" srcOrd="0" destOrd="0" parTransId="{7548EEDD-5EE2-4894-A303-0C4241CE8C77}" sibTransId="{C0C5114C-DF10-4354-8ECF-595FD10F833A}"/>
    <dgm:cxn modelId="{07C4D91E-832B-4C3C-82E8-5A01AC26A2A4}" type="presOf" srcId="{DA4226FB-3CBE-4E1C-B8D2-0276E23CA1D2}" destId="{EB9DF604-43D0-47FC-9AC4-FC975F7A6C8D}" srcOrd="0" destOrd="0" presId="urn:microsoft.com/office/officeart/2005/8/layout/hierarchy1"/>
    <dgm:cxn modelId="{67E22559-5303-43A0-BDA0-8AB09F30E591}" type="presOf" srcId="{8801EAB3-803A-4831-856D-F2311F96D291}" destId="{FE4C0061-4C76-440E-B18C-430544C66C98}" srcOrd="0" destOrd="0" presId="urn:microsoft.com/office/officeart/2005/8/layout/hierarchy1"/>
    <dgm:cxn modelId="{FA48F9E8-E89A-42A7-8354-82EF427BADBF}" srcId="{93C61ED7-18F7-48AB-B34A-60367D030160}" destId="{8801EAB3-803A-4831-856D-F2311F96D291}" srcOrd="2" destOrd="0" parTransId="{1A4E19B9-FC22-4B3C-8268-FA2D9D771EF8}" sibTransId="{92FCB375-6B64-4086-A850-691C948BAAD2}"/>
    <dgm:cxn modelId="{4B38F3F4-197B-43C3-BF36-9D6AE6586B58}" type="presOf" srcId="{C0275855-F882-4A1A-9813-01D5A37C3F8E}" destId="{29927D4E-8B0F-4E57-8F75-96D10E6BAAAC}" srcOrd="0" destOrd="0" presId="urn:microsoft.com/office/officeart/2005/8/layout/hierarchy1"/>
    <dgm:cxn modelId="{DDFE23FF-7D9B-4B07-8B29-DC807371D6F4}" srcId="{93C61ED7-18F7-48AB-B34A-60367D030160}" destId="{C0275855-F882-4A1A-9813-01D5A37C3F8E}" srcOrd="1" destOrd="0" parTransId="{CBACB32A-3B6B-45D6-AC14-7586AB53B856}" sibTransId="{F1424FB5-3C80-4464-9DFE-597183B7DC7E}"/>
    <dgm:cxn modelId="{AEBE2895-5BB4-4D4D-B024-8EBAFB522921}" type="presParOf" srcId="{F517E22D-997A-428B-9BC7-156C4B7089FC}" destId="{AF78FEF5-0C0A-479D-AFF5-0BD6079E8DFA}" srcOrd="0" destOrd="0" presId="urn:microsoft.com/office/officeart/2005/8/layout/hierarchy1"/>
    <dgm:cxn modelId="{DA7AF648-5D03-4D60-967E-0946DC409F37}" type="presParOf" srcId="{AF78FEF5-0C0A-479D-AFF5-0BD6079E8DFA}" destId="{D6069C2A-E248-49DA-8F6B-D10028147C21}" srcOrd="0" destOrd="0" presId="urn:microsoft.com/office/officeart/2005/8/layout/hierarchy1"/>
    <dgm:cxn modelId="{1966263F-DAC0-4D12-8123-6210CB65AD0C}" type="presParOf" srcId="{D6069C2A-E248-49DA-8F6B-D10028147C21}" destId="{F1D0D3F3-7B63-48DB-9C2E-973EF6F264AC}" srcOrd="0" destOrd="0" presId="urn:microsoft.com/office/officeart/2005/8/layout/hierarchy1"/>
    <dgm:cxn modelId="{C764664D-6F74-4EFB-B382-3731BCE19F2E}" type="presParOf" srcId="{D6069C2A-E248-49DA-8F6B-D10028147C21}" destId="{A8037155-5CE5-4326-9741-4678DD24E769}" srcOrd="1" destOrd="0" presId="urn:microsoft.com/office/officeart/2005/8/layout/hierarchy1"/>
    <dgm:cxn modelId="{29D21F58-D16B-4E6B-9304-E2B8FA0C080D}" type="presParOf" srcId="{AF78FEF5-0C0A-479D-AFF5-0BD6079E8DFA}" destId="{C013E421-3357-4761-82B7-FF1151C639B2}" srcOrd="1" destOrd="0" presId="urn:microsoft.com/office/officeart/2005/8/layout/hierarchy1"/>
    <dgm:cxn modelId="{5E8AD479-C75A-458A-8535-715C9B510072}" type="presParOf" srcId="{F517E22D-997A-428B-9BC7-156C4B7089FC}" destId="{30B448AA-4427-47A6-85A7-890A49FBC7C0}" srcOrd="1" destOrd="0" presId="urn:microsoft.com/office/officeart/2005/8/layout/hierarchy1"/>
    <dgm:cxn modelId="{C9E6959C-8DBF-407F-93A4-0CA81B159711}" type="presParOf" srcId="{30B448AA-4427-47A6-85A7-890A49FBC7C0}" destId="{E1EDAE8D-59C9-4406-9A51-5D0EF1049F19}" srcOrd="0" destOrd="0" presId="urn:microsoft.com/office/officeart/2005/8/layout/hierarchy1"/>
    <dgm:cxn modelId="{3FCA3663-F14B-42C4-9E16-96DDAE368E5B}" type="presParOf" srcId="{E1EDAE8D-59C9-4406-9A51-5D0EF1049F19}" destId="{255E4EDC-E049-4E67-9F31-52715C95CBA2}" srcOrd="0" destOrd="0" presId="urn:microsoft.com/office/officeart/2005/8/layout/hierarchy1"/>
    <dgm:cxn modelId="{6E26D880-E946-4CD2-BD49-06766744F079}" type="presParOf" srcId="{E1EDAE8D-59C9-4406-9A51-5D0EF1049F19}" destId="{29927D4E-8B0F-4E57-8F75-96D10E6BAAAC}" srcOrd="1" destOrd="0" presId="urn:microsoft.com/office/officeart/2005/8/layout/hierarchy1"/>
    <dgm:cxn modelId="{01700701-F2EA-499A-87F3-7486A08DE93C}" type="presParOf" srcId="{30B448AA-4427-47A6-85A7-890A49FBC7C0}" destId="{82C66634-EFA5-4BAE-ACE4-C134B656654B}" srcOrd="1" destOrd="0" presId="urn:microsoft.com/office/officeart/2005/8/layout/hierarchy1"/>
    <dgm:cxn modelId="{320DAC60-69B3-40CE-ABEA-245EC791F3BA}" type="presParOf" srcId="{F517E22D-997A-428B-9BC7-156C4B7089FC}" destId="{FD91569E-27D0-49F5-A2FC-97F4502BB92D}" srcOrd="2" destOrd="0" presId="urn:microsoft.com/office/officeart/2005/8/layout/hierarchy1"/>
    <dgm:cxn modelId="{EE4FF324-B73A-4202-AB98-62523A178666}" type="presParOf" srcId="{FD91569E-27D0-49F5-A2FC-97F4502BB92D}" destId="{9E57EF2A-6E0A-4A4D-86D9-D1BE136165CB}" srcOrd="0" destOrd="0" presId="urn:microsoft.com/office/officeart/2005/8/layout/hierarchy1"/>
    <dgm:cxn modelId="{C258CDC7-C2BC-4320-8FC2-86999BB01AF4}" type="presParOf" srcId="{9E57EF2A-6E0A-4A4D-86D9-D1BE136165CB}" destId="{8C8910E9-00F8-415A-A709-8292DDEB93F2}" srcOrd="0" destOrd="0" presId="urn:microsoft.com/office/officeart/2005/8/layout/hierarchy1"/>
    <dgm:cxn modelId="{8040A9BE-CC8C-4E2D-8CCC-ED3A49A183FE}" type="presParOf" srcId="{9E57EF2A-6E0A-4A4D-86D9-D1BE136165CB}" destId="{FE4C0061-4C76-440E-B18C-430544C66C98}" srcOrd="1" destOrd="0" presId="urn:microsoft.com/office/officeart/2005/8/layout/hierarchy1"/>
    <dgm:cxn modelId="{E4049A8A-4107-4B2F-8819-4DF35A65E69B}" type="presParOf" srcId="{FD91569E-27D0-49F5-A2FC-97F4502BB92D}" destId="{61C96D56-B5FE-43F2-ADF1-7ECDD595FE3B}" srcOrd="1" destOrd="0" presId="urn:microsoft.com/office/officeart/2005/8/layout/hierarchy1"/>
    <dgm:cxn modelId="{87E8D1B7-1B62-40FC-A7D1-7B6A9ED65309}" type="presParOf" srcId="{F517E22D-997A-428B-9BC7-156C4B7089FC}" destId="{01F3C6FC-4800-48FE-9AE0-85F39411469E}" srcOrd="3" destOrd="0" presId="urn:microsoft.com/office/officeart/2005/8/layout/hierarchy1"/>
    <dgm:cxn modelId="{933330FC-CE3D-4377-8D44-148635AB6646}" type="presParOf" srcId="{01F3C6FC-4800-48FE-9AE0-85F39411469E}" destId="{6594B207-EF8A-435D-AC26-26477135F406}" srcOrd="0" destOrd="0" presId="urn:microsoft.com/office/officeart/2005/8/layout/hierarchy1"/>
    <dgm:cxn modelId="{30207222-BE15-4ED9-83B9-7AEA08AFD65D}" type="presParOf" srcId="{6594B207-EF8A-435D-AC26-26477135F406}" destId="{9109C9C5-6AF5-4F70-BF66-CBF98BE2D6CA}" srcOrd="0" destOrd="0" presId="urn:microsoft.com/office/officeart/2005/8/layout/hierarchy1"/>
    <dgm:cxn modelId="{E129A6E9-493F-458F-824E-3D908F2CA93B}" type="presParOf" srcId="{6594B207-EF8A-435D-AC26-26477135F406}" destId="{EB9DF604-43D0-47FC-9AC4-FC975F7A6C8D}" srcOrd="1" destOrd="0" presId="urn:microsoft.com/office/officeart/2005/8/layout/hierarchy1"/>
    <dgm:cxn modelId="{5D3BED7C-AF4A-4AEB-93AE-6D019D783B00}" type="presParOf" srcId="{01F3C6FC-4800-48FE-9AE0-85F39411469E}" destId="{DB2712A3-9C0B-49DD-A6C0-221415A20B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36B12-C2D2-4E94-ADB4-5B9C228B2DDD}">
      <dsp:nvSpPr>
        <dsp:cNvPr id="0" name=""/>
        <dsp:cNvSpPr/>
      </dsp:nvSpPr>
      <dsp:spPr>
        <a:xfrm>
          <a:off x="0" y="488499"/>
          <a:ext cx="6832212" cy="983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Introduction</a:t>
          </a:r>
        </a:p>
      </dsp:txBody>
      <dsp:txXfrm>
        <a:off x="48005" y="536504"/>
        <a:ext cx="6736202" cy="887374"/>
      </dsp:txXfrm>
    </dsp:sp>
    <dsp:sp modelId="{11CBAA08-89CE-4EC7-A94D-60D25DF0A96F}">
      <dsp:nvSpPr>
        <dsp:cNvPr id="0" name=""/>
        <dsp:cNvSpPr/>
      </dsp:nvSpPr>
      <dsp:spPr>
        <a:xfrm>
          <a:off x="0" y="1589964"/>
          <a:ext cx="6832212" cy="983384"/>
        </a:xfrm>
        <a:prstGeom prst="roundRect">
          <a:avLst/>
        </a:prstGeom>
        <a:solidFill>
          <a:schemeClr val="accent4">
            <a:hueOff val="-164204"/>
            <a:satOff val="4903"/>
            <a:lumOff val="18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Problem and Risk Analysis</a:t>
          </a:r>
        </a:p>
      </dsp:txBody>
      <dsp:txXfrm>
        <a:off x="48005" y="1637969"/>
        <a:ext cx="6736202" cy="887374"/>
      </dsp:txXfrm>
    </dsp:sp>
    <dsp:sp modelId="{FD680ECF-22C9-44E3-AE7D-9367F30660D2}">
      <dsp:nvSpPr>
        <dsp:cNvPr id="0" name=""/>
        <dsp:cNvSpPr/>
      </dsp:nvSpPr>
      <dsp:spPr>
        <a:xfrm>
          <a:off x="0" y="2691429"/>
          <a:ext cx="6832212" cy="983384"/>
        </a:xfrm>
        <a:prstGeom prst="roundRect">
          <a:avLst/>
        </a:prstGeom>
        <a:solidFill>
          <a:schemeClr val="accent4">
            <a:hueOff val="-328408"/>
            <a:satOff val="9806"/>
            <a:lumOff val="37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Plan Updating</a:t>
          </a:r>
        </a:p>
      </dsp:txBody>
      <dsp:txXfrm>
        <a:off x="48005" y="2739434"/>
        <a:ext cx="6736202" cy="887374"/>
      </dsp:txXfrm>
    </dsp:sp>
    <dsp:sp modelId="{518AA7DE-F12D-41AB-86F1-CF53FB5A2FEE}">
      <dsp:nvSpPr>
        <dsp:cNvPr id="0" name=""/>
        <dsp:cNvSpPr/>
      </dsp:nvSpPr>
      <dsp:spPr>
        <a:xfrm>
          <a:off x="0" y="3792894"/>
          <a:ext cx="6832212" cy="983384"/>
        </a:xfrm>
        <a:prstGeom prst="roundRect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Recent Work</a:t>
          </a:r>
        </a:p>
      </dsp:txBody>
      <dsp:txXfrm>
        <a:off x="48005" y="3840899"/>
        <a:ext cx="6736202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1740F-7684-4136-AEC9-F1EA1114F447}">
      <dsp:nvSpPr>
        <dsp:cNvPr id="0" name=""/>
        <dsp:cNvSpPr/>
      </dsp:nvSpPr>
      <dsp:spPr>
        <a:xfrm>
          <a:off x="2273521" y="4264411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55819A-BAA4-469B-B7DC-FD783112F31D}">
      <dsp:nvSpPr>
        <dsp:cNvPr id="0" name=""/>
        <dsp:cNvSpPr/>
      </dsp:nvSpPr>
      <dsp:spPr>
        <a:xfrm>
          <a:off x="2095383" y="4336809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343438"/>
                <a:satOff val="-697"/>
                <a:lumOff val="448"/>
                <a:alphaOff val="0"/>
                <a:tint val="96000"/>
                <a:lumMod val="104000"/>
              </a:schemeClr>
            </a:gs>
            <a:gs pos="100000">
              <a:schemeClr val="accent5">
                <a:hueOff val="343438"/>
                <a:satOff val="-697"/>
                <a:lumOff val="44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3438"/>
              <a:satOff val="-697"/>
              <a:lumOff val="4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FB974-09D6-4771-939B-159FEA97EF23}">
      <dsp:nvSpPr>
        <dsp:cNvPr id="0" name=""/>
        <dsp:cNvSpPr/>
      </dsp:nvSpPr>
      <dsp:spPr>
        <a:xfrm>
          <a:off x="1913311" y="4396658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686876"/>
                <a:satOff val="-1395"/>
                <a:lumOff val="896"/>
                <a:alphaOff val="0"/>
                <a:tint val="96000"/>
                <a:lumMod val="104000"/>
              </a:schemeClr>
            </a:gs>
            <a:gs pos="100000">
              <a:schemeClr val="accent5">
                <a:hueOff val="686876"/>
                <a:satOff val="-1395"/>
                <a:lumOff val="89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86876"/>
              <a:satOff val="-1395"/>
              <a:lumOff val="89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A38D19-C20B-4096-AB5A-5E97E0D755F5}">
      <dsp:nvSpPr>
        <dsp:cNvPr id="0" name=""/>
        <dsp:cNvSpPr/>
      </dsp:nvSpPr>
      <dsp:spPr>
        <a:xfrm>
          <a:off x="1728430" y="4442992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1030314"/>
                <a:satOff val="-2092"/>
                <a:lumOff val="1345"/>
                <a:alphaOff val="0"/>
                <a:tint val="96000"/>
                <a:lumMod val="104000"/>
              </a:schemeClr>
            </a:gs>
            <a:gs pos="100000">
              <a:schemeClr val="accent5">
                <a:hueOff val="1030314"/>
                <a:satOff val="-2092"/>
                <a:lumOff val="134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030314"/>
              <a:satOff val="-2092"/>
              <a:lumOff val="134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510FE5-F34E-43D3-BD95-62E870197D6C}">
      <dsp:nvSpPr>
        <dsp:cNvPr id="0" name=""/>
        <dsp:cNvSpPr/>
      </dsp:nvSpPr>
      <dsp:spPr>
        <a:xfrm>
          <a:off x="3245694" y="3563603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1373752"/>
                <a:satOff val="-2790"/>
                <a:lumOff val="1793"/>
                <a:alphaOff val="0"/>
                <a:tint val="96000"/>
                <a:lumMod val="104000"/>
              </a:schemeClr>
            </a:gs>
            <a:gs pos="100000">
              <a:schemeClr val="accent5">
                <a:hueOff val="1373752"/>
                <a:satOff val="-2790"/>
                <a:lumOff val="179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73752"/>
              <a:satOff val="-2790"/>
              <a:lumOff val="179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E3CCEB-A2FA-432A-8C24-D9B877E6CC95}">
      <dsp:nvSpPr>
        <dsp:cNvPr id="0" name=""/>
        <dsp:cNvSpPr/>
      </dsp:nvSpPr>
      <dsp:spPr>
        <a:xfrm>
          <a:off x="3104645" y="3706468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1717190"/>
                <a:satOff val="-3487"/>
                <a:lumOff val="2241"/>
                <a:alphaOff val="0"/>
                <a:tint val="96000"/>
                <a:lumMod val="104000"/>
              </a:schemeClr>
            </a:gs>
            <a:gs pos="100000">
              <a:schemeClr val="accent5">
                <a:hueOff val="1717190"/>
                <a:satOff val="-3487"/>
                <a:lumOff val="22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717190"/>
              <a:satOff val="-3487"/>
              <a:lumOff val="22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3EE48-2088-4BE4-B369-C8C7195406E8}">
      <dsp:nvSpPr>
        <dsp:cNvPr id="0" name=""/>
        <dsp:cNvSpPr/>
      </dsp:nvSpPr>
      <dsp:spPr>
        <a:xfrm>
          <a:off x="3829560" y="2694833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2060628"/>
                <a:satOff val="-4185"/>
                <a:lumOff val="2689"/>
                <a:alphaOff val="0"/>
                <a:tint val="96000"/>
                <a:lumMod val="104000"/>
              </a:schemeClr>
            </a:gs>
            <a:gs pos="100000">
              <a:schemeClr val="accent5">
                <a:hueOff val="2060628"/>
                <a:satOff val="-4185"/>
                <a:lumOff val="26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60628"/>
              <a:satOff val="-4185"/>
              <a:lumOff val="26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1AF63C-615F-4006-A08B-FDBFA61B31E7}">
      <dsp:nvSpPr>
        <dsp:cNvPr id="0" name=""/>
        <dsp:cNvSpPr/>
      </dsp:nvSpPr>
      <dsp:spPr>
        <a:xfrm>
          <a:off x="4143128" y="1636380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2404066"/>
                <a:satOff val="-4882"/>
                <a:lumOff val="3137"/>
                <a:alphaOff val="0"/>
                <a:tint val="96000"/>
                <a:lumMod val="104000"/>
              </a:schemeClr>
            </a:gs>
            <a:gs pos="100000">
              <a:schemeClr val="accent5">
                <a:hueOff val="2404066"/>
                <a:satOff val="-4882"/>
                <a:lumOff val="313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FE9C2A-2735-406A-8EA0-DD25F6FCF3D0}">
      <dsp:nvSpPr>
        <dsp:cNvPr id="0" name=""/>
        <dsp:cNvSpPr/>
      </dsp:nvSpPr>
      <dsp:spPr>
        <a:xfrm>
          <a:off x="3986344" y="384385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2747504"/>
                <a:satOff val="-5579"/>
                <a:lumOff val="3586"/>
                <a:alphaOff val="0"/>
                <a:tint val="96000"/>
                <a:lumMod val="104000"/>
              </a:schemeClr>
            </a:gs>
            <a:gs pos="100000">
              <a:schemeClr val="accent5">
                <a:hueOff val="2747504"/>
                <a:satOff val="-5579"/>
                <a:lumOff val="358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747504"/>
              <a:satOff val="-5579"/>
              <a:lumOff val="358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FB1AAE-3A61-4628-B827-99C2B21251C1}">
      <dsp:nvSpPr>
        <dsp:cNvPr id="0" name=""/>
        <dsp:cNvSpPr/>
      </dsp:nvSpPr>
      <dsp:spPr>
        <a:xfrm>
          <a:off x="4103230" y="294130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3090942"/>
                <a:satOff val="-6277"/>
                <a:lumOff val="4034"/>
                <a:alphaOff val="0"/>
                <a:tint val="96000"/>
                <a:lumMod val="104000"/>
              </a:schemeClr>
            </a:gs>
            <a:gs pos="100000">
              <a:schemeClr val="accent5">
                <a:hueOff val="3090942"/>
                <a:satOff val="-6277"/>
                <a:lumOff val="403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090942"/>
              <a:satOff val="-6277"/>
              <a:lumOff val="403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C11210-6988-409D-98C1-1FDB33DE46B2}">
      <dsp:nvSpPr>
        <dsp:cNvPr id="0" name=""/>
        <dsp:cNvSpPr/>
      </dsp:nvSpPr>
      <dsp:spPr>
        <a:xfrm>
          <a:off x="4220115" y="203391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3434381"/>
                <a:satOff val="-6974"/>
                <a:lumOff val="4482"/>
                <a:alphaOff val="0"/>
                <a:tint val="96000"/>
                <a:lumMod val="104000"/>
              </a:schemeClr>
            </a:gs>
            <a:gs pos="100000">
              <a:schemeClr val="accent5">
                <a:hueOff val="3434381"/>
                <a:satOff val="-6974"/>
                <a:lumOff val="44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34381"/>
              <a:satOff val="-6974"/>
              <a:lumOff val="44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FBAB6-7FD2-4D38-9BA0-74044EF66DF6}">
      <dsp:nvSpPr>
        <dsp:cNvPr id="0" name=""/>
        <dsp:cNvSpPr/>
      </dsp:nvSpPr>
      <dsp:spPr>
        <a:xfrm>
          <a:off x="4337563" y="294130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3777818"/>
                <a:satOff val="-7672"/>
                <a:lumOff val="4930"/>
                <a:alphaOff val="0"/>
                <a:tint val="96000"/>
                <a:lumMod val="104000"/>
              </a:schemeClr>
            </a:gs>
            <a:gs pos="100000">
              <a:schemeClr val="accent5">
                <a:hueOff val="3777818"/>
                <a:satOff val="-7672"/>
                <a:lumOff val="49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777818"/>
              <a:satOff val="-7672"/>
              <a:lumOff val="49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5024E-2DED-4B51-84A7-6888B96BEAC7}">
      <dsp:nvSpPr>
        <dsp:cNvPr id="0" name=""/>
        <dsp:cNvSpPr/>
      </dsp:nvSpPr>
      <dsp:spPr>
        <a:xfrm>
          <a:off x="4454448" y="384385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4121256"/>
                <a:satOff val="-8369"/>
                <a:lumOff val="5379"/>
                <a:alphaOff val="0"/>
                <a:tint val="96000"/>
                <a:lumMod val="104000"/>
              </a:schemeClr>
            </a:gs>
            <a:gs pos="100000">
              <a:schemeClr val="accent5">
                <a:hueOff val="4121256"/>
                <a:satOff val="-8369"/>
                <a:lumOff val="537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121256"/>
              <a:satOff val="-8369"/>
              <a:lumOff val="537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3AD569-17C6-4807-8A0C-DED6EB49B894}">
      <dsp:nvSpPr>
        <dsp:cNvPr id="0" name=""/>
        <dsp:cNvSpPr/>
      </dsp:nvSpPr>
      <dsp:spPr>
        <a:xfrm>
          <a:off x="4220115" y="394521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4464695"/>
                <a:satOff val="-9067"/>
                <a:lumOff val="5827"/>
                <a:alphaOff val="0"/>
                <a:tint val="96000"/>
                <a:lumMod val="104000"/>
              </a:schemeClr>
            </a:gs>
            <a:gs pos="100000">
              <a:schemeClr val="accent5">
                <a:hueOff val="4464695"/>
                <a:satOff val="-9067"/>
                <a:lumOff val="582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464695"/>
              <a:satOff val="-9067"/>
              <a:lumOff val="582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930A5-E173-424E-8D06-549250880997}">
      <dsp:nvSpPr>
        <dsp:cNvPr id="0" name=""/>
        <dsp:cNvSpPr/>
      </dsp:nvSpPr>
      <dsp:spPr>
        <a:xfrm>
          <a:off x="4220115" y="585650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AABA52-CB4F-4DAA-A5E5-FE970A122CFC}">
      <dsp:nvSpPr>
        <dsp:cNvPr id="0" name=""/>
        <dsp:cNvSpPr/>
      </dsp:nvSpPr>
      <dsp:spPr>
        <a:xfrm>
          <a:off x="1281961" y="4597077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Registration</a:t>
          </a:r>
        </a:p>
      </dsp:txBody>
      <dsp:txXfrm>
        <a:off x="1304627" y="4619743"/>
        <a:ext cx="1686035" cy="418977"/>
      </dsp:txXfrm>
    </dsp:sp>
    <dsp:sp modelId="{73B09A92-8673-43A3-B502-2F47BE427D13}">
      <dsp:nvSpPr>
        <dsp:cNvPr id="0" name=""/>
        <dsp:cNvSpPr/>
      </dsp:nvSpPr>
      <dsp:spPr>
        <a:xfrm>
          <a:off x="801775" y="4142179"/>
          <a:ext cx="803026" cy="802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951066-2FB2-4297-998E-42AF1958884E}">
      <dsp:nvSpPr>
        <dsp:cNvPr id="0" name=""/>
        <dsp:cNvSpPr/>
      </dsp:nvSpPr>
      <dsp:spPr>
        <a:xfrm>
          <a:off x="2803159" y="4048304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1202033"/>
                <a:satOff val="-2441"/>
                <a:lumOff val="1569"/>
                <a:alphaOff val="0"/>
                <a:tint val="96000"/>
                <a:lumMod val="104000"/>
              </a:schemeClr>
            </a:gs>
            <a:gs pos="100000">
              <a:schemeClr val="accent5">
                <a:hueOff val="1202033"/>
                <a:satOff val="-2441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profile</a:t>
          </a:r>
        </a:p>
      </dsp:txBody>
      <dsp:txXfrm>
        <a:off x="2825825" y="4070970"/>
        <a:ext cx="1686035" cy="418977"/>
      </dsp:txXfrm>
    </dsp:sp>
    <dsp:sp modelId="{F38AADE6-C2D0-451D-A9F6-D483451D5CFB}">
      <dsp:nvSpPr>
        <dsp:cNvPr id="0" name=""/>
        <dsp:cNvSpPr/>
      </dsp:nvSpPr>
      <dsp:spPr>
        <a:xfrm>
          <a:off x="2322973" y="3593406"/>
          <a:ext cx="803026" cy="802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6F1B6-B2C3-4FD1-BBC4-50CFB25CD376}">
      <dsp:nvSpPr>
        <dsp:cNvPr id="0" name=""/>
        <dsp:cNvSpPr/>
      </dsp:nvSpPr>
      <dsp:spPr>
        <a:xfrm>
          <a:off x="3628101" y="3255309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2404066"/>
                <a:satOff val="-4882"/>
                <a:lumOff val="3137"/>
                <a:alphaOff val="0"/>
                <a:tint val="96000"/>
                <a:lumMod val="104000"/>
              </a:schemeClr>
            </a:gs>
            <a:gs pos="100000">
              <a:schemeClr val="accent5">
                <a:hueOff val="2404066"/>
                <a:satOff val="-4882"/>
                <a:lumOff val="313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Search class</a:t>
          </a:r>
        </a:p>
      </dsp:txBody>
      <dsp:txXfrm>
        <a:off x="3650767" y="3277975"/>
        <a:ext cx="1686035" cy="418977"/>
      </dsp:txXfrm>
    </dsp:sp>
    <dsp:sp modelId="{13430FB8-325D-4EAE-983C-A4A95D2FCC1B}">
      <dsp:nvSpPr>
        <dsp:cNvPr id="0" name=""/>
        <dsp:cNvSpPr/>
      </dsp:nvSpPr>
      <dsp:spPr>
        <a:xfrm>
          <a:off x="3147915" y="2800411"/>
          <a:ext cx="803026" cy="80264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926319-0E3E-478D-809B-6629B2058BB0}">
      <dsp:nvSpPr>
        <dsp:cNvPr id="0" name=""/>
        <dsp:cNvSpPr/>
      </dsp:nvSpPr>
      <dsp:spPr>
        <a:xfrm>
          <a:off x="4059117" y="2235951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3606099"/>
                <a:satOff val="-7323"/>
                <a:lumOff val="4706"/>
                <a:alphaOff val="0"/>
                <a:tint val="96000"/>
                <a:lumMod val="104000"/>
              </a:schemeClr>
            </a:gs>
            <a:gs pos="100000">
              <a:schemeClr val="accent5">
                <a:hueOff val="3606099"/>
                <a:satOff val="-7323"/>
                <a:lumOff val="4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confirmation</a:t>
          </a:r>
        </a:p>
      </dsp:txBody>
      <dsp:txXfrm>
        <a:off x="4081783" y="2258617"/>
        <a:ext cx="1686035" cy="418977"/>
      </dsp:txXfrm>
    </dsp:sp>
    <dsp:sp modelId="{8E263BB7-BD0F-4050-BABB-E7BBFE58C25A}">
      <dsp:nvSpPr>
        <dsp:cNvPr id="0" name=""/>
        <dsp:cNvSpPr/>
      </dsp:nvSpPr>
      <dsp:spPr>
        <a:xfrm>
          <a:off x="3578930" y="1781053"/>
          <a:ext cx="803026" cy="80264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B4B32B-447E-4339-AFCF-00F808886969}">
      <dsp:nvSpPr>
        <dsp:cNvPr id="0" name=""/>
        <dsp:cNvSpPr/>
      </dsp:nvSpPr>
      <dsp:spPr>
        <a:xfrm>
          <a:off x="4299069" y="1198253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Feedback</a:t>
          </a:r>
        </a:p>
      </dsp:txBody>
      <dsp:txXfrm>
        <a:off x="4321735" y="1220919"/>
        <a:ext cx="1686035" cy="418977"/>
      </dsp:txXfrm>
    </dsp:sp>
    <dsp:sp modelId="{72F06A21-70A3-4E7B-B987-BAA7ECD9A493}">
      <dsp:nvSpPr>
        <dsp:cNvPr id="0" name=""/>
        <dsp:cNvSpPr/>
      </dsp:nvSpPr>
      <dsp:spPr>
        <a:xfrm>
          <a:off x="3818883" y="743355"/>
          <a:ext cx="803026" cy="80264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F3EA-D7E4-44A0-9C94-157B1DC1318C}">
      <dsp:nvSpPr>
        <dsp:cNvPr id="0" name=""/>
        <dsp:cNvSpPr/>
      </dsp:nvSpPr>
      <dsp:spPr>
        <a:xfrm>
          <a:off x="0" y="2905297"/>
          <a:ext cx="1169323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03114-2D39-423D-92AE-2010E2CAF627}">
      <dsp:nvSpPr>
        <dsp:cNvPr id="0" name=""/>
        <dsp:cNvSpPr/>
      </dsp:nvSpPr>
      <dsp:spPr>
        <a:xfrm rot="8100000">
          <a:off x="90718" y="669557"/>
          <a:ext cx="427305" cy="4273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31393-3FFD-4C78-BDA8-229C2C19D40F}">
      <dsp:nvSpPr>
        <dsp:cNvPr id="0" name=""/>
        <dsp:cNvSpPr/>
      </dsp:nvSpPr>
      <dsp:spPr>
        <a:xfrm>
          <a:off x="138188" y="717027"/>
          <a:ext cx="332366" cy="3323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D2FB6-6FF0-4D39-8771-D18A46878AF6}">
      <dsp:nvSpPr>
        <dsp:cNvPr id="0" name=""/>
        <dsp:cNvSpPr/>
      </dsp:nvSpPr>
      <dsp:spPr>
        <a:xfrm>
          <a:off x="606522" y="1185361"/>
          <a:ext cx="3891540" cy="171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Study basics of Java and Android Studio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Registration and Profile collection</a:t>
          </a:r>
        </a:p>
      </dsp:txBody>
      <dsp:txXfrm>
        <a:off x="606522" y="1185361"/>
        <a:ext cx="3891540" cy="1719936"/>
      </dsp:txXfrm>
    </dsp:sp>
    <dsp:sp modelId="{11922A49-96C4-4B7A-B1F3-E86E7410020D}">
      <dsp:nvSpPr>
        <dsp:cNvPr id="0" name=""/>
        <dsp:cNvSpPr/>
      </dsp:nvSpPr>
      <dsp:spPr>
        <a:xfrm>
          <a:off x="606522" y="581059"/>
          <a:ext cx="3891540" cy="60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Feb. 19 – Mar. 4</a:t>
          </a:r>
        </a:p>
      </dsp:txBody>
      <dsp:txXfrm>
        <a:off x="606522" y="581059"/>
        <a:ext cx="3891540" cy="604301"/>
      </dsp:txXfrm>
    </dsp:sp>
    <dsp:sp modelId="{D73E6ADC-EC55-45D0-91DF-379E6ACFC3F0}">
      <dsp:nvSpPr>
        <dsp:cNvPr id="0" name=""/>
        <dsp:cNvSpPr/>
      </dsp:nvSpPr>
      <dsp:spPr>
        <a:xfrm>
          <a:off x="304371" y="1185361"/>
          <a:ext cx="0" cy="1719936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05487-1E55-4E8A-AD1C-1AB758832F77}">
      <dsp:nvSpPr>
        <dsp:cNvPr id="0" name=""/>
        <dsp:cNvSpPr/>
      </dsp:nvSpPr>
      <dsp:spPr>
        <a:xfrm>
          <a:off x="249984" y="2850910"/>
          <a:ext cx="108774" cy="108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EE47F-E3AD-46D9-8920-B27860C73158}">
      <dsp:nvSpPr>
        <dsp:cNvPr id="0" name=""/>
        <dsp:cNvSpPr/>
      </dsp:nvSpPr>
      <dsp:spPr>
        <a:xfrm rot="18900000">
          <a:off x="2424115" y="4713731"/>
          <a:ext cx="427305" cy="4273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8E6D4-1461-4709-ACA6-0B21A70BD3F9}">
      <dsp:nvSpPr>
        <dsp:cNvPr id="0" name=""/>
        <dsp:cNvSpPr/>
      </dsp:nvSpPr>
      <dsp:spPr>
        <a:xfrm>
          <a:off x="2471585" y="4761201"/>
          <a:ext cx="332366" cy="3323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BC9DC-57BB-4C05-AF54-73EACFA45090}">
      <dsp:nvSpPr>
        <dsp:cNvPr id="0" name=""/>
        <dsp:cNvSpPr/>
      </dsp:nvSpPr>
      <dsp:spPr>
        <a:xfrm>
          <a:off x="2939919" y="2905297"/>
          <a:ext cx="3891540" cy="171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Searching engine, conversation module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Scalability and load balance</a:t>
          </a:r>
        </a:p>
      </dsp:txBody>
      <dsp:txXfrm>
        <a:off x="2939919" y="2905297"/>
        <a:ext cx="3891540" cy="1719936"/>
      </dsp:txXfrm>
    </dsp:sp>
    <dsp:sp modelId="{5BF4AFC4-C603-4CBE-A754-2354107C1841}">
      <dsp:nvSpPr>
        <dsp:cNvPr id="0" name=""/>
        <dsp:cNvSpPr/>
      </dsp:nvSpPr>
      <dsp:spPr>
        <a:xfrm>
          <a:off x="2939919" y="4625233"/>
          <a:ext cx="3891540" cy="60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Mar. 5 – Mar. 18</a:t>
          </a:r>
        </a:p>
      </dsp:txBody>
      <dsp:txXfrm>
        <a:off x="2939919" y="4625233"/>
        <a:ext cx="3891540" cy="604301"/>
      </dsp:txXfrm>
    </dsp:sp>
    <dsp:sp modelId="{E9A547B5-597C-4C42-A675-F5C34C682A80}">
      <dsp:nvSpPr>
        <dsp:cNvPr id="0" name=""/>
        <dsp:cNvSpPr/>
      </dsp:nvSpPr>
      <dsp:spPr>
        <a:xfrm>
          <a:off x="2637768" y="2905297"/>
          <a:ext cx="0" cy="1719936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3020E-FE27-4516-8742-4B815931D2A1}">
      <dsp:nvSpPr>
        <dsp:cNvPr id="0" name=""/>
        <dsp:cNvSpPr/>
      </dsp:nvSpPr>
      <dsp:spPr>
        <a:xfrm>
          <a:off x="2583381" y="2850910"/>
          <a:ext cx="108774" cy="108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527D2-19D8-400D-B224-3D29A8DEF490}">
      <dsp:nvSpPr>
        <dsp:cNvPr id="0" name=""/>
        <dsp:cNvSpPr/>
      </dsp:nvSpPr>
      <dsp:spPr>
        <a:xfrm rot="8100000">
          <a:off x="4757513" y="669557"/>
          <a:ext cx="427305" cy="4273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1FDE-F595-4707-9F54-CBE286A2E09F}">
      <dsp:nvSpPr>
        <dsp:cNvPr id="0" name=""/>
        <dsp:cNvSpPr/>
      </dsp:nvSpPr>
      <dsp:spPr>
        <a:xfrm>
          <a:off x="4804983" y="717027"/>
          <a:ext cx="332366" cy="3323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21745-21AF-4F16-97CB-E72AF2C17879}">
      <dsp:nvSpPr>
        <dsp:cNvPr id="0" name=""/>
        <dsp:cNvSpPr/>
      </dsp:nvSpPr>
      <dsp:spPr>
        <a:xfrm>
          <a:off x="5273317" y="1185361"/>
          <a:ext cx="3891540" cy="171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Confirmation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Payment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Record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Security</a:t>
          </a:r>
          <a:endParaRPr lang="en-US" sz="1200" kern="1200"/>
        </a:p>
      </dsp:txBody>
      <dsp:txXfrm>
        <a:off x="5273317" y="1185361"/>
        <a:ext cx="3891540" cy="1719936"/>
      </dsp:txXfrm>
    </dsp:sp>
    <dsp:sp modelId="{DB0DB499-CC43-4086-935B-FA7A25EAF3E0}">
      <dsp:nvSpPr>
        <dsp:cNvPr id="0" name=""/>
        <dsp:cNvSpPr/>
      </dsp:nvSpPr>
      <dsp:spPr>
        <a:xfrm>
          <a:off x="5273317" y="581059"/>
          <a:ext cx="3891540" cy="60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Mar. 19 – Apr. 2</a:t>
          </a:r>
        </a:p>
      </dsp:txBody>
      <dsp:txXfrm>
        <a:off x="5273317" y="581059"/>
        <a:ext cx="3891540" cy="604301"/>
      </dsp:txXfrm>
    </dsp:sp>
    <dsp:sp modelId="{078F37EA-E6CE-4741-A58C-07E5D7C348B1}">
      <dsp:nvSpPr>
        <dsp:cNvPr id="0" name=""/>
        <dsp:cNvSpPr/>
      </dsp:nvSpPr>
      <dsp:spPr>
        <a:xfrm>
          <a:off x="4971166" y="1185361"/>
          <a:ext cx="0" cy="1719936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18F8B-24EF-4337-9822-D87EF4ABBD20}">
      <dsp:nvSpPr>
        <dsp:cNvPr id="0" name=""/>
        <dsp:cNvSpPr/>
      </dsp:nvSpPr>
      <dsp:spPr>
        <a:xfrm>
          <a:off x="4916779" y="2850910"/>
          <a:ext cx="108774" cy="108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33DDC-3BFA-4157-BD3F-DFC2FB081C68}">
      <dsp:nvSpPr>
        <dsp:cNvPr id="0" name=""/>
        <dsp:cNvSpPr/>
      </dsp:nvSpPr>
      <dsp:spPr>
        <a:xfrm rot="18900000">
          <a:off x="7090911" y="4713731"/>
          <a:ext cx="427305" cy="4273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0548-4B41-4B7C-AC6E-3B48C90B6017}">
      <dsp:nvSpPr>
        <dsp:cNvPr id="0" name=""/>
        <dsp:cNvSpPr/>
      </dsp:nvSpPr>
      <dsp:spPr>
        <a:xfrm>
          <a:off x="7138380" y="4761201"/>
          <a:ext cx="332366" cy="3323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A83B7-DB6F-418A-A759-D845EF8F7505}">
      <dsp:nvSpPr>
        <dsp:cNvPr id="0" name=""/>
        <dsp:cNvSpPr/>
      </dsp:nvSpPr>
      <dsp:spPr>
        <a:xfrm>
          <a:off x="7606714" y="2905297"/>
          <a:ext cx="3891540" cy="171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User manual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User Tutor class page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Feedback system</a:t>
          </a:r>
        </a:p>
      </dsp:txBody>
      <dsp:txXfrm>
        <a:off x="7606714" y="2905297"/>
        <a:ext cx="3891540" cy="1719936"/>
      </dsp:txXfrm>
    </dsp:sp>
    <dsp:sp modelId="{F7954FE0-C3C0-4227-B0C7-16AF8F0804C9}">
      <dsp:nvSpPr>
        <dsp:cNvPr id="0" name=""/>
        <dsp:cNvSpPr/>
      </dsp:nvSpPr>
      <dsp:spPr>
        <a:xfrm>
          <a:off x="7606714" y="4625233"/>
          <a:ext cx="3891540" cy="60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Apr. 3 – Apr. 15</a:t>
          </a:r>
        </a:p>
      </dsp:txBody>
      <dsp:txXfrm>
        <a:off x="7606714" y="4625233"/>
        <a:ext cx="3891540" cy="604301"/>
      </dsp:txXfrm>
    </dsp:sp>
    <dsp:sp modelId="{2A140D06-4069-4717-8531-06FFC49A55C9}">
      <dsp:nvSpPr>
        <dsp:cNvPr id="0" name=""/>
        <dsp:cNvSpPr/>
      </dsp:nvSpPr>
      <dsp:spPr>
        <a:xfrm>
          <a:off x="7304563" y="2905297"/>
          <a:ext cx="0" cy="1719936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CEDE3-F49F-4393-9D43-4FFC25723E6B}">
      <dsp:nvSpPr>
        <dsp:cNvPr id="0" name=""/>
        <dsp:cNvSpPr/>
      </dsp:nvSpPr>
      <dsp:spPr>
        <a:xfrm>
          <a:off x="7250176" y="2850910"/>
          <a:ext cx="108774" cy="108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0D3F3-7B63-48DB-9C2E-973EF6F264AC}">
      <dsp:nvSpPr>
        <dsp:cNvPr id="0" name=""/>
        <dsp:cNvSpPr/>
      </dsp:nvSpPr>
      <dsp:spPr>
        <a:xfrm>
          <a:off x="2290" y="2583042"/>
          <a:ext cx="1635126" cy="1038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037155-5CE5-4326-9741-4678DD24E769}">
      <dsp:nvSpPr>
        <dsp:cNvPr id="0" name=""/>
        <dsp:cNvSpPr/>
      </dsp:nvSpPr>
      <dsp:spPr>
        <a:xfrm>
          <a:off x="183970" y="2755639"/>
          <a:ext cx="1635126" cy="103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Spring Break </a:t>
          </a:r>
        </a:p>
      </dsp:txBody>
      <dsp:txXfrm>
        <a:off x="214381" y="2786050"/>
        <a:ext cx="1574304" cy="977483"/>
      </dsp:txXfrm>
    </dsp:sp>
    <dsp:sp modelId="{255E4EDC-E049-4E67-9F31-52715C95CBA2}">
      <dsp:nvSpPr>
        <dsp:cNvPr id="0" name=""/>
        <dsp:cNvSpPr/>
      </dsp:nvSpPr>
      <dsp:spPr>
        <a:xfrm>
          <a:off x="2000777" y="2583042"/>
          <a:ext cx="1635126" cy="1038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927D4E-8B0F-4E57-8F75-96D10E6BAAAC}">
      <dsp:nvSpPr>
        <dsp:cNvPr id="0" name=""/>
        <dsp:cNvSpPr/>
      </dsp:nvSpPr>
      <dsp:spPr>
        <a:xfrm>
          <a:off x="2182458" y="2755639"/>
          <a:ext cx="1635126" cy="103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Keyword search precision</a:t>
          </a:r>
        </a:p>
      </dsp:txBody>
      <dsp:txXfrm>
        <a:off x="2212869" y="2786050"/>
        <a:ext cx="1574304" cy="977483"/>
      </dsp:txXfrm>
    </dsp:sp>
    <dsp:sp modelId="{8C8910E9-00F8-415A-A709-8292DDEB93F2}">
      <dsp:nvSpPr>
        <dsp:cNvPr id="0" name=""/>
        <dsp:cNvSpPr/>
      </dsp:nvSpPr>
      <dsp:spPr>
        <a:xfrm>
          <a:off x="3999265" y="2583042"/>
          <a:ext cx="1635126" cy="1038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4C0061-4C76-440E-B18C-430544C66C98}">
      <dsp:nvSpPr>
        <dsp:cNvPr id="0" name=""/>
        <dsp:cNvSpPr/>
      </dsp:nvSpPr>
      <dsp:spPr>
        <a:xfrm>
          <a:off x="4180946" y="2755639"/>
          <a:ext cx="1635126" cy="103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Money involved??</a:t>
          </a:r>
        </a:p>
      </dsp:txBody>
      <dsp:txXfrm>
        <a:off x="4211357" y="2786050"/>
        <a:ext cx="1574304" cy="977483"/>
      </dsp:txXfrm>
    </dsp:sp>
    <dsp:sp modelId="{9109C9C5-6AF5-4F70-BF66-CBF98BE2D6CA}">
      <dsp:nvSpPr>
        <dsp:cNvPr id="0" name=""/>
        <dsp:cNvSpPr/>
      </dsp:nvSpPr>
      <dsp:spPr>
        <a:xfrm>
          <a:off x="5997752" y="2583042"/>
          <a:ext cx="1635126" cy="1038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9DF604-43D0-47FC-9AC4-FC975F7A6C8D}">
      <dsp:nvSpPr>
        <dsp:cNvPr id="0" name=""/>
        <dsp:cNvSpPr/>
      </dsp:nvSpPr>
      <dsp:spPr>
        <a:xfrm>
          <a:off x="6179433" y="2755639"/>
          <a:ext cx="1635126" cy="103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People's personal security</a:t>
          </a:r>
        </a:p>
      </dsp:txBody>
      <dsp:txXfrm>
        <a:off x="6209844" y="2786050"/>
        <a:ext cx="1574304" cy="977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053BF-1FAA-4EE5-80FF-E448B78A43C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E899-C6FA-42E0-ABB2-FEDEE15F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What is out app? Why we need it?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 duke, there are super talented people gathering,</a:t>
            </a:r>
          </a:p>
          <a:p>
            <a:pPr lvl="0"/>
            <a:r>
              <a:rPr lang="en-US" dirty="0"/>
              <a:t>Many people have special skills.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Durham is small, not enough resources available </a:t>
            </a:r>
          </a:p>
          <a:p>
            <a:pPr lvl="0"/>
            <a:endParaRPr lang="en-US" dirty="0"/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want to learn </a:t>
            </a:r>
            <a:r>
              <a:rPr lang="en-US" dirty="0"/>
              <a:t>Tai Chi……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our app helps match peer tutors with peer tutees at ease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procedure of how our app works is like this: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Profile: Identity, interested fields and available time, post a listing with a subject/time/location of a tutoring session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up the filter to search other tutors' offerings from the nearest ones.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tutor and tutee will discuss and decide the final time and location to meet, after they make a confirmation, the system will record it.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tutoring session, the tutee could leave feedback and this will appear on the tutor’s profile for others’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E899-C6FA-42E0-ABB2-FEDEE15F56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 will have these basic functions. </a:t>
            </a:r>
          </a:p>
          <a:p>
            <a:endParaRPr lang="en-US" dirty="0"/>
          </a:p>
          <a:p>
            <a:r>
              <a:rPr lang="en-US" dirty="0"/>
              <a:t>Both the tutor and tutee will need the collector for information and conversation module. From the tutor’s view, course information post is a requirement. From the tutee’s view, a query about what classes he want to learn and a feedback interface for him to leave rating and comments about the class he just took is necessary.</a:t>
            </a:r>
          </a:p>
          <a:p>
            <a:endParaRPr lang="en-US" dirty="0"/>
          </a:p>
          <a:p>
            <a:r>
              <a:rPr lang="en-US" dirty="0"/>
              <a:t>Server: communicate,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Database: store information, tutor events, conversations and ratings.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E899-C6FA-42E0-ABB2-FEDEE15F56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E899-C6FA-42E0-ABB2-FEDEE15F56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our recent work mainly includes three parts: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 </a:t>
            </a:r>
            <a:endParaRPr lang="en-US" dirty="0"/>
          </a:p>
          <a:p>
            <a:r>
              <a:rPr lang="en-US"/>
              <a:t>I have to admit that we are falling behind our plan, mainly because I and my</a:t>
            </a:r>
            <a:endParaRPr lang="en-US" dirty="0"/>
          </a:p>
          <a:p>
            <a:r>
              <a:rPr lang="en-US"/>
              <a:t>teammates are overloaded with assignments and projects in the recent week.</a:t>
            </a:r>
            <a:endParaRPr lang="en-US" dirty="0"/>
          </a:p>
          <a:p>
            <a:r>
              <a:rPr lang="en-US"/>
              <a:t>(I think some of you may have the same feeling.)</a:t>
            </a:r>
            <a:endParaRPr lang="en-US" dirty="0"/>
          </a:p>
          <a:p>
            <a:r>
              <a:rPr lang="en-US"/>
              <a:t>So the first thing I can talk about is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 </a:t>
            </a:r>
            <a:endParaRPr lang="en-US" dirty="0"/>
          </a:p>
          <a:p>
            <a:r>
              <a:rPr lang="en-US"/>
              <a:t>1) Learn Java.  which has started since homework one, but will continue throughout the project.  Currently all of us has JDK installed on our laptops and know</a:t>
            </a:r>
            <a:endParaRPr lang="en-US" dirty="0"/>
          </a:p>
          <a:p>
            <a:r>
              <a:rPr lang="en-US"/>
              <a:t>how to compile a Java project.</a:t>
            </a:r>
            <a:endParaRPr lang="en-US" dirty="0"/>
          </a:p>
          <a:p>
            <a:r>
              <a:rPr lang="en-US"/>
              <a:t>2) Frontend development.  Since we are developing an Android app, we will use</a:t>
            </a:r>
            <a:endParaRPr lang="en-US" dirty="0"/>
          </a:p>
          <a:p>
            <a:r>
              <a:rPr lang="en-US"/>
              <a:t>Android Studio as our development </a:t>
            </a:r>
            <a:r>
              <a:rPr lang="en-US" err="1"/>
              <a:t>envrionment</a:t>
            </a:r>
            <a:r>
              <a:rPr lang="en-US"/>
              <a:t>.  As of now, two of us have</a:t>
            </a:r>
            <a:endParaRPr lang="en-US" dirty="0"/>
          </a:p>
          <a:p>
            <a:r>
              <a:rPr lang="en-US"/>
              <a:t>Android Studio installed, since two of us will be concentrated on frontend</a:t>
            </a:r>
            <a:endParaRPr lang="en-US" dirty="0"/>
          </a:p>
          <a:p>
            <a:r>
              <a:rPr lang="en-US"/>
              <a:t>and the other two on backend development.</a:t>
            </a:r>
            <a:endParaRPr lang="en-US" dirty="0"/>
          </a:p>
          <a:p>
            <a:r>
              <a:rPr lang="en-US"/>
              <a:t>We can now compile an demo App with Android Studio and run on a simulator or</a:t>
            </a:r>
            <a:endParaRPr lang="en-US" dirty="0"/>
          </a:p>
          <a:p>
            <a:r>
              <a:rPr lang="en-US"/>
              <a:t>a phone.</a:t>
            </a:r>
            <a:endParaRPr lang="en-US" dirty="0"/>
          </a:p>
          <a:p>
            <a:r>
              <a:rPr lang="en-US"/>
              <a:t>3) Backend development.  We will use Java for backend development.  But there</a:t>
            </a:r>
            <a:endParaRPr lang="en-US" dirty="0"/>
          </a:p>
          <a:p>
            <a:r>
              <a:rPr lang="en-US"/>
              <a:t>are several frameworks out there and we have not decided which one to use.</a:t>
            </a:r>
            <a:endParaRPr lang="en-US" dirty="0"/>
          </a:p>
          <a:p>
            <a:r>
              <a:rPr lang="en-US"/>
              <a:t>We think we should talk about this with the 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E899-C6FA-42E0-ABB2-FEDEE15F56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3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316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0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FAD6-32C4-4BFB-81CD-CD801AC50D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BB1F-218B-45F8-93AF-E48795C45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1955" y="1112320"/>
            <a:ext cx="8915399" cy="2262781"/>
          </a:xfrm>
        </p:spPr>
        <p:txBody>
          <a:bodyPr/>
          <a:lstStyle/>
          <a:p>
            <a:r>
              <a:rPr lang="en-US"/>
              <a:t>Duke Tutor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B0813-EBB4-436F-B84D-6CCDBA230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150" y="5086350"/>
            <a:ext cx="8915399" cy="1126283"/>
          </a:xfrm>
        </p:spPr>
        <p:txBody>
          <a:bodyPr>
            <a:normAutofit/>
          </a:bodyPr>
          <a:lstStyle/>
          <a:p>
            <a:r>
              <a:rPr lang="en-US"/>
              <a:t>Team name:  BB8</a:t>
            </a:r>
          </a:p>
          <a:p>
            <a:r>
              <a:rPr lang="en-US"/>
              <a:t>Milestone presentation</a:t>
            </a:r>
          </a:p>
          <a:p>
            <a:endParaRPr lang="en-US"/>
          </a:p>
        </p:txBody>
      </p:sp>
      <p:pic>
        <p:nvPicPr>
          <p:cNvPr id="4" name="giphy">
            <a:hlinkClick r:id="" action="ppaction://media"/>
            <a:extLst>
              <a:ext uri="{FF2B5EF4-FFF2-40B4-BE49-F238E27FC236}">
                <a16:creationId xmlns:a16="http://schemas.microsoft.com/office/drawing/2014/main" id="{DA3D48F1-8224-4622-8E66-F5A0F10905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17917" y="3926633"/>
            <a:ext cx="2286000" cy="228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154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5"/>
    </mc:Choice>
    <mc:Fallback xmlns="">
      <p:transition spd="slow" advTm="11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936D6-805C-4286-B612-A4BCDDBB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92D14A-B868-41CA-994C-ACF13123D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40101"/>
              </p:ext>
            </p:extLst>
          </p:nvPr>
        </p:nvGraphicFramePr>
        <p:xfrm>
          <a:off x="4648200" y="704850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iphy">
            <a:hlinkClick r:id="" action="ppaction://media"/>
            <a:extLst>
              <a:ext uri="{FF2B5EF4-FFF2-40B4-BE49-F238E27FC236}">
                <a16:creationId xmlns:a16="http://schemas.microsoft.com/office/drawing/2014/main" id="{CB79FBEA-D9DA-4C29-961E-776929A9BC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1463" y="5256362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6782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0"/>
    </mc:Choice>
    <mc:Fallback xmlns="">
      <p:transition spd="slow" advTm="8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1620D-F0F5-4751-B1FD-DC72D4ED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Introduction --- User story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9021C-97CF-4C70-AC94-9F83227F9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3470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giphy">
            <a:hlinkClick r:id="" action="ppaction://media"/>
            <a:extLst>
              <a:ext uri="{FF2B5EF4-FFF2-40B4-BE49-F238E27FC236}">
                <a16:creationId xmlns:a16="http://schemas.microsoft.com/office/drawing/2014/main" id="{6865A534-A24A-4246-9D04-787BB42F7B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1463" y="5256362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9279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4"/>
    </mc:Choice>
    <mc:Fallback xmlns="">
      <p:transition spd="slow" advTm="6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136">
            <a:extLst>
              <a:ext uri="{FF2B5EF4-FFF2-40B4-BE49-F238E27FC236}">
                <a16:creationId xmlns:a16="http://schemas.microsoft.com/office/drawing/2014/main" id="{6CE921D4-6CC0-4651-A97D-5AEDBBAFE385}"/>
              </a:ext>
            </a:extLst>
          </p:cNvPr>
          <p:cNvSpPr/>
          <p:nvPr/>
        </p:nvSpPr>
        <p:spPr>
          <a:xfrm>
            <a:off x="759631" y="1343768"/>
            <a:ext cx="3457694" cy="307986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shape 136">
            <a:extLst>
              <a:ext uri="{FF2B5EF4-FFF2-40B4-BE49-F238E27FC236}">
                <a16:creationId xmlns:a16="http://schemas.microsoft.com/office/drawing/2014/main" id="{C6384B13-01FC-4F3A-8C2D-E3A20A67DFFD}"/>
              </a:ext>
            </a:extLst>
          </p:cNvPr>
          <p:cNvSpPr/>
          <p:nvPr/>
        </p:nvSpPr>
        <p:spPr>
          <a:xfrm>
            <a:off x="1232972" y="2860013"/>
            <a:ext cx="3504437" cy="381233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shape 145">
            <a:extLst>
              <a:ext uri="{FF2B5EF4-FFF2-40B4-BE49-F238E27FC236}">
                <a16:creationId xmlns:a16="http://schemas.microsoft.com/office/drawing/2014/main" id="{5482A569-AA0D-4002-9718-ABDC19689F85}"/>
              </a:ext>
            </a:extLst>
          </p:cNvPr>
          <p:cNvSpPr/>
          <p:nvPr/>
        </p:nvSpPr>
        <p:spPr>
          <a:xfrm>
            <a:off x="1315415" y="2967739"/>
            <a:ext cx="2595347" cy="59967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/>
            <a:r>
              <a:rPr lang="en-US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Information collector</a:t>
            </a:r>
            <a:endParaRPr lang="en-US" sz="1600">
              <a:solidFill>
                <a:srgbClr val="00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shape 146">
            <a:extLst>
              <a:ext uri="{FF2B5EF4-FFF2-40B4-BE49-F238E27FC236}">
                <a16:creationId xmlns:a16="http://schemas.microsoft.com/office/drawing/2014/main" id="{F368FFE6-E5A1-40F1-A768-151B2016325A}"/>
              </a:ext>
            </a:extLst>
          </p:cNvPr>
          <p:cNvSpPr/>
          <p:nvPr/>
        </p:nvSpPr>
        <p:spPr>
          <a:xfrm>
            <a:off x="1315414" y="3710562"/>
            <a:ext cx="2595347" cy="59967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/>
            <a:r>
              <a:rPr lang="en-US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onversation</a:t>
            </a:r>
            <a:endParaRPr lang="en-US" sz="1600">
              <a:solidFill>
                <a:srgbClr val="00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shape 147">
            <a:extLst>
              <a:ext uri="{FF2B5EF4-FFF2-40B4-BE49-F238E27FC236}">
                <a16:creationId xmlns:a16="http://schemas.microsoft.com/office/drawing/2014/main" id="{330C2698-1D15-407D-A2AE-5D8211508C5F}"/>
              </a:ext>
            </a:extLst>
          </p:cNvPr>
          <p:cNvSpPr/>
          <p:nvPr/>
        </p:nvSpPr>
        <p:spPr>
          <a:xfrm>
            <a:off x="1315413" y="4566784"/>
            <a:ext cx="2595347" cy="58748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/>
            <a:r>
              <a:rPr lang="en-US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uery collector</a:t>
            </a:r>
            <a:endParaRPr lang="en-US" sz="1600">
              <a:solidFill>
                <a:srgbClr val="00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shape 148">
            <a:extLst>
              <a:ext uri="{FF2B5EF4-FFF2-40B4-BE49-F238E27FC236}">
                <a16:creationId xmlns:a16="http://schemas.microsoft.com/office/drawing/2014/main" id="{B36B754B-AD83-4454-9453-DF1EA980CC1A}"/>
              </a:ext>
            </a:extLst>
          </p:cNvPr>
          <p:cNvSpPr/>
          <p:nvPr/>
        </p:nvSpPr>
        <p:spPr>
          <a:xfrm>
            <a:off x="1315413" y="5352395"/>
            <a:ext cx="2653056" cy="58748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/>
            <a:r>
              <a:rPr lang="en-US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eedback interface</a:t>
            </a:r>
            <a:endParaRPr lang="en-US" sz="1600">
              <a:solidFill>
                <a:srgbClr val="00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655C19-1F00-411E-9E9E-115AF7B9BC8C}"/>
              </a:ext>
            </a:extLst>
          </p:cNvPr>
          <p:cNvSpPr/>
          <p:nvPr/>
        </p:nvSpPr>
        <p:spPr>
          <a:xfrm>
            <a:off x="2515349" y="6184735"/>
            <a:ext cx="204349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  <a:cs typeface="Times New Roman" panose="02020603050405020304" pitchFamily="18" charset="0"/>
              </a:rPr>
              <a:t>Tutee view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C8AD77-4573-4A90-95C2-2665E64E040D}"/>
              </a:ext>
            </a:extLst>
          </p:cNvPr>
          <p:cNvSpPr/>
          <p:nvPr/>
        </p:nvSpPr>
        <p:spPr>
          <a:xfrm>
            <a:off x="759630" y="1387498"/>
            <a:ext cx="13035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  <a:cs typeface="Times New Roman" panose="02020603050405020304" pitchFamily="18" charset="0"/>
              </a:rPr>
              <a:t>Tutor view</a:t>
            </a:r>
          </a:p>
        </p:txBody>
      </p:sp>
      <p:sp>
        <p:nvSpPr>
          <p:cNvPr id="83" name="shape 145">
            <a:extLst>
              <a:ext uri="{FF2B5EF4-FFF2-40B4-BE49-F238E27FC236}">
                <a16:creationId xmlns:a16="http://schemas.microsoft.com/office/drawing/2014/main" id="{6178C08A-658B-4EFD-A327-BA632DB36E0D}"/>
              </a:ext>
            </a:extLst>
          </p:cNvPr>
          <p:cNvSpPr/>
          <p:nvPr/>
        </p:nvSpPr>
        <p:spPr>
          <a:xfrm>
            <a:off x="1315413" y="1885555"/>
            <a:ext cx="2595347" cy="5996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Course information post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B55DF9F-CAE5-4B26-9719-BFA3FD2E0CE8}"/>
              </a:ext>
            </a:extLst>
          </p:cNvPr>
          <p:cNvSpPr/>
          <p:nvPr/>
        </p:nvSpPr>
        <p:spPr>
          <a:xfrm>
            <a:off x="6096000" y="3229879"/>
            <a:ext cx="2186825" cy="16344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altLang="zh-C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  <a:p>
            <a:pPr algn="ctr"/>
            <a:endParaRPr lang="en-US" altLang="zh-C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Server</a:t>
            </a:r>
          </a:p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45E1043-15A9-41F0-9095-C760DD45B732}"/>
              </a:ext>
            </a:extLst>
          </p:cNvPr>
          <p:cNvSpPr/>
          <p:nvPr/>
        </p:nvSpPr>
        <p:spPr>
          <a:xfrm>
            <a:off x="9641416" y="3229879"/>
            <a:ext cx="2128182" cy="16344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  <a:p>
            <a:pPr algn="ctr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Database</a:t>
            </a:r>
          </a:p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53B309C-F66C-490C-9533-BECB0A939B3A}"/>
              </a:ext>
            </a:extLst>
          </p:cNvPr>
          <p:cNvSpPr/>
          <p:nvPr/>
        </p:nvSpPr>
        <p:spPr>
          <a:xfrm>
            <a:off x="4871143" y="3670612"/>
            <a:ext cx="1135444" cy="67001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9C63BD36-005C-44C8-8E5F-D18C66F3C99D}"/>
              </a:ext>
            </a:extLst>
          </p:cNvPr>
          <p:cNvSpPr/>
          <p:nvPr/>
        </p:nvSpPr>
        <p:spPr>
          <a:xfrm>
            <a:off x="8327146" y="3670612"/>
            <a:ext cx="1202015" cy="753025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DF819BC-E39E-4BE3-99F1-25979A2D79A0}"/>
              </a:ext>
            </a:extLst>
          </p:cNvPr>
          <p:cNvSpPr txBox="1">
            <a:spLocks/>
          </p:cNvSpPr>
          <p:nvPr/>
        </p:nvSpPr>
        <p:spPr>
          <a:xfrm>
            <a:off x="1640157" y="600945"/>
            <a:ext cx="8850506" cy="74282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Introduction --- Architecture</a:t>
            </a:r>
          </a:p>
        </p:txBody>
      </p:sp>
      <p:pic>
        <p:nvPicPr>
          <p:cNvPr id="16" name="giphy">
            <a:hlinkClick r:id="" action="ppaction://media"/>
            <a:extLst>
              <a:ext uri="{FF2B5EF4-FFF2-40B4-BE49-F238E27FC236}">
                <a16:creationId xmlns:a16="http://schemas.microsoft.com/office/drawing/2014/main" id="{43F9986B-97A4-4C39-AAB5-4881A6D20A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76587" y="5652050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40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5">
            <a:extLst>
              <a:ext uri="{FF2B5EF4-FFF2-40B4-BE49-F238E27FC236}">
                <a16:creationId xmlns:a16="http://schemas.microsoft.com/office/drawing/2014/main" id="{175CD74B-9CE8-4F20-A3E4-A22A7F0360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id="{99C44665-BECF-4482-A00C-E4BE2A87DC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49C59DAA-C945-4D58-89B4-DC9BB36A4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088350"/>
              </p:ext>
            </p:extLst>
          </p:nvPr>
        </p:nvGraphicFramePr>
        <p:xfrm>
          <a:off x="393469" y="1047404"/>
          <a:ext cx="11693236" cy="5810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3E374A3-37CD-43EF-9574-566066F5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581227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Sprint Information</a:t>
            </a:r>
          </a:p>
        </p:txBody>
      </p:sp>
      <p:pic>
        <p:nvPicPr>
          <p:cNvPr id="7" name="giphy">
            <a:hlinkClick r:id="" action="ppaction://media"/>
            <a:extLst>
              <a:ext uri="{FF2B5EF4-FFF2-40B4-BE49-F238E27FC236}">
                <a16:creationId xmlns:a16="http://schemas.microsoft.com/office/drawing/2014/main" id="{AE2A3B94-15BA-45C9-B904-674D1FDACC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88173" y="5664679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019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6BFD2-6C7D-41DD-954C-E5D38DE4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Problem and Risk Analysis</a:t>
            </a: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03E5A38-5503-48D3-B82B-73236C208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50110"/>
              </p:ext>
            </p:extLst>
          </p:nvPr>
        </p:nvGraphicFramePr>
        <p:xfrm>
          <a:off x="4196080" y="390525"/>
          <a:ext cx="7816850" cy="637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iphy">
            <a:hlinkClick r:id="" action="ppaction://media"/>
            <a:extLst>
              <a:ext uri="{FF2B5EF4-FFF2-40B4-BE49-F238E27FC236}">
                <a16:creationId xmlns:a16="http://schemas.microsoft.com/office/drawing/2014/main" id="{92EE55A4-D55A-4DAA-A4B4-03817E120C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8173" y="5664679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569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1D0D3F3-7B63-48DB-9C2E-973EF6F26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graphicEl>
                                              <a:dgm id="{F1D0D3F3-7B63-48DB-9C2E-973EF6F26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graphicEl>
                                              <a:dgm id="{F1D0D3F3-7B63-48DB-9C2E-973EF6F26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8037155-5CE5-4326-9741-4678DD24E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graphicEl>
                                              <a:dgm id="{A8037155-5CE5-4326-9741-4678DD24E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graphicEl>
                                              <a:dgm id="{A8037155-5CE5-4326-9741-4678DD24E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55E4EDC-E049-4E67-9F31-52715C95C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graphicEl>
                                              <a:dgm id="{255E4EDC-E049-4E67-9F31-52715C95C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graphicEl>
                                              <a:dgm id="{255E4EDC-E049-4E67-9F31-52715C95C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9927D4E-8B0F-4E57-8F75-96D10E6BA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graphicEl>
                                              <a:dgm id="{29927D4E-8B0F-4E57-8F75-96D10E6BA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graphicEl>
                                              <a:dgm id="{29927D4E-8B0F-4E57-8F75-96D10E6BA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C8910E9-00F8-415A-A709-8292DDEB9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graphicEl>
                                              <a:dgm id="{8C8910E9-00F8-415A-A709-8292DDEB9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graphicEl>
                                              <a:dgm id="{8C8910E9-00F8-415A-A709-8292DDEB9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E4C0061-4C76-440E-B18C-430544C66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graphicEl>
                                              <a:dgm id="{FE4C0061-4C76-440E-B18C-430544C66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graphicEl>
                                              <a:dgm id="{FE4C0061-4C76-440E-B18C-430544C66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109C9C5-6AF5-4F70-BF66-CBF98BE2D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graphicEl>
                                              <a:dgm id="{9109C9C5-6AF5-4F70-BF66-CBF98BE2D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graphicEl>
                                              <a:dgm id="{9109C9C5-6AF5-4F70-BF66-CBF98BE2D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B9DF604-43D0-47FC-9AC4-FC975F7A6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graphicEl>
                                              <a:dgm id="{EB9DF604-43D0-47FC-9AC4-FC975F7A6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graphicEl>
                                              <a:dgm id="{EB9DF604-43D0-47FC-9AC4-FC975F7A6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Graphic spid="2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A8AE-B518-4A2E-BB6D-67F16E8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Updating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926F-C772-4325-B6E1-89A36E69D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Major change 1: Add user main page</a:t>
            </a:r>
          </a:p>
          <a:p>
            <a:endParaRPr lang="en-US" sz="2400" dirty="0"/>
          </a:p>
          <a:p>
            <a:r>
              <a:rPr lang="en-US" sz="2400" dirty="0"/>
              <a:t>Major change 2: Set some requirements as optional: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1. User login with other popular apps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2. Payment system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/>
              <a:t>Major change 3: Work division</a:t>
            </a:r>
            <a:endParaRPr lang="en-US" sz="2400" dirty="0">
              <a:solidFill>
                <a:srgbClr val="404040"/>
              </a:solidFill>
            </a:endParaRP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Two work on frontend, two work on backend</a:t>
            </a:r>
          </a:p>
          <a:p>
            <a:pPr lvl="1"/>
            <a:endParaRPr lang="en-US" sz="2000" dirty="0">
              <a:solidFill>
                <a:srgbClr val="404040"/>
              </a:solidFill>
            </a:endParaRPr>
          </a:p>
          <a:p>
            <a:pPr lvl="1"/>
            <a:endParaRPr lang="en-US" sz="2000" dirty="0">
              <a:solidFill>
                <a:srgbClr val="404040"/>
              </a:solidFill>
            </a:endParaRPr>
          </a:p>
        </p:txBody>
      </p:sp>
      <p:pic>
        <p:nvPicPr>
          <p:cNvPr id="4" name="giphy">
            <a:hlinkClick r:id="" action="ppaction://media"/>
            <a:extLst>
              <a:ext uri="{FF2B5EF4-FFF2-40B4-BE49-F238E27FC236}">
                <a16:creationId xmlns:a16="http://schemas.microsoft.com/office/drawing/2014/main" id="{17176D40-1079-41E7-AA36-53754CA0C7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173" y="5664679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111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A4F3-FA50-46CD-BDD7-00280A19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6F8C-E6C9-478C-BB19-7A2C5677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Java</a:t>
            </a:r>
          </a:p>
          <a:p>
            <a:r>
              <a:rPr lang="en-US" sz="2400" dirty="0"/>
              <a:t>Frontend development</a:t>
            </a:r>
          </a:p>
          <a:p>
            <a:r>
              <a:rPr lang="en-US" sz="2400" dirty="0"/>
              <a:t>Backend development</a:t>
            </a:r>
          </a:p>
        </p:txBody>
      </p:sp>
      <p:pic>
        <p:nvPicPr>
          <p:cNvPr id="4" name="giphy">
            <a:hlinkClick r:id="" action="ppaction://media"/>
            <a:extLst>
              <a:ext uri="{FF2B5EF4-FFF2-40B4-BE49-F238E27FC236}">
                <a16:creationId xmlns:a16="http://schemas.microsoft.com/office/drawing/2014/main" id="{616FA747-EB7D-4E42-A1BD-031F19B0E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8173" y="5664679"/>
            <a:ext cx="1098430" cy="1098430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DE601-CAFB-4BE6-8C3E-5E073719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199" y="1403230"/>
            <a:ext cx="2358848" cy="40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3925A-FA0C-456C-AF51-A4D096D21E3B}"/>
              </a:ext>
            </a:extLst>
          </p:cNvPr>
          <p:cNvSpPr txBox="1"/>
          <p:nvPr/>
        </p:nvSpPr>
        <p:spPr>
          <a:xfrm>
            <a:off x="3188473" y="2644170"/>
            <a:ext cx="7426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  <p:pic>
        <p:nvPicPr>
          <p:cNvPr id="5" name="giphy">
            <a:hlinkClick r:id="" action="ppaction://media"/>
            <a:extLst>
              <a:ext uri="{FF2B5EF4-FFF2-40B4-BE49-F238E27FC236}">
                <a16:creationId xmlns:a16="http://schemas.microsoft.com/office/drawing/2014/main" id="{7B200F3A-840A-4086-B819-0F806AD9C6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55457" y="5537458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6199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448</Words>
  <Application>Microsoft Office PowerPoint</Application>
  <PresentationFormat>Widescreen</PresentationFormat>
  <Paragraphs>112</Paragraphs>
  <Slides>9</Slides>
  <Notes>4</Notes>
  <HiddenSlides>0</HiddenSlides>
  <MMClips>9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幼圆</vt:lpstr>
      <vt:lpstr>Arial</vt:lpstr>
      <vt:lpstr>Calibri</vt:lpstr>
      <vt:lpstr>Century Gothic</vt:lpstr>
      <vt:lpstr>Times New Roman</vt:lpstr>
      <vt:lpstr>Wingdings 3</vt:lpstr>
      <vt:lpstr>Wisp</vt:lpstr>
      <vt:lpstr>Duke Tutor Mobile App</vt:lpstr>
      <vt:lpstr>Content</vt:lpstr>
      <vt:lpstr>Introduction --- User story</vt:lpstr>
      <vt:lpstr>PowerPoint Presentation</vt:lpstr>
      <vt:lpstr>Sprint Information</vt:lpstr>
      <vt:lpstr>Problem and Risk Analysis</vt:lpstr>
      <vt:lpstr>Plan Updating</vt:lpstr>
      <vt:lpstr>Recent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Tutor Mobile App</dc:title>
  <cp:lastModifiedBy>王昊哲</cp:lastModifiedBy>
  <cp:revision>5</cp:revision>
  <dcterms:modified xsi:type="dcterms:W3CDTF">2018-02-27T16:45:36Z</dcterms:modified>
</cp:coreProperties>
</file>