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1e1ac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1e1ac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1e1ac9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1e1ac9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Question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risk </a:t>
            </a:r>
            <a:r>
              <a:rPr lang="en"/>
              <a:t>premium</a:t>
            </a:r>
            <a:r>
              <a:rPr lang="en"/>
              <a:t> </a:t>
            </a:r>
            <a:r>
              <a:rPr lang="en"/>
              <a:t>associated</a:t>
            </a:r>
            <a:r>
              <a:rPr lang="en"/>
              <a:t> with “ESG” stocks.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6" name="Google Shape;56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891" y="1594000"/>
            <a:ext cx="5414226" cy="3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matching ESG scores (0-100) to each stock in the S&amp;P 500. These scores have been sourced from Sustainalytics.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will be assigning different weights to each stock in the portfolio based on their ESG score.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will analyze what </a:t>
            </a:r>
            <a:r>
              <a:rPr lang="en"/>
              <a:t>characteristics</a:t>
            </a:r>
            <a:r>
              <a:rPr lang="en"/>
              <a:t> and metrics of the portfolio changed. For example, return, beta, Sharpe Ratio and industry exposure.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extra time we will apply modify this process to the whole universe of ESG rated stocks.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