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66" r:id="rId4"/>
    <p:sldId id="258" r:id="rId5"/>
    <p:sldId id="267" r:id="rId6"/>
    <p:sldId id="260" r:id="rId7"/>
    <p:sldId id="268" r:id="rId8"/>
    <p:sldId id="262" r:id="rId9"/>
    <p:sldId id="261" r:id="rId10"/>
    <p:sldId id="269" r:id="rId11"/>
    <p:sldId id="263" r:id="rId12"/>
    <p:sldId id="264"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2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96F168-2151-4BF0-A265-9BD9C265CFA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7E262611-02DF-490B-94B6-4B6937FCD58C}">
      <dgm:prSet phldrT="[文本]"/>
      <dgm:spPr>
        <a:solidFill>
          <a:schemeClr val="tx1">
            <a:lumMod val="75000"/>
            <a:lumOff val="25000"/>
          </a:schemeClr>
        </a:solidFill>
        <a:ln>
          <a:solidFill>
            <a:schemeClr val="tx1"/>
          </a:solidFill>
        </a:ln>
      </dgm:spPr>
      <dgm:t>
        <a:bodyPr/>
        <a:lstStyle/>
        <a:p>
          <a:r>
            <a:rPr lang="en-US" altLang="zh-CN" dirty="0"/>
            <a:t>x</a:t>
          </a:r>
          <a:endParaRPr lang="zh-CN" altLang="en-US" dirty="0"/>
        </a:p>
      </dgm:t>
    </dgm:pt>
    <dgm:pt modelId="{0867BF3E-1BE4-4F4D-99A2-BF555B817C92}" type="parTrans" cxnId="{ECD1C00F-0182-4E72-BD87-E83C4865C76F}">
      <dgm:prSet/>
      <dgm:spPr/>
      <dgm:t>
        <a:bodyPr/>
        <a:lstStyle/>
        <a:p>
          <a:endParaRPr lang="zh-CN" altLang="en-US"/>
        </a:p>
      </dgm:t>
    </dgm:pt>
    <dgm:pt modelId="{479A22D7-87EB-4B3E-875A-76BE95182AAA}" type="sibTrans" cxnId="{ECD1C00F-0182-4E72-BD87-E83C4865C76F}">
      <dgm:prSet/>
      <dgm:spPr/>
      <dgm:t>
        <a:bodyPr/>
        <a:lstStyle/>
        <a:p>
          <a:endParaRPr lang="zh-CN" altLang="en-US"/>
        </a:p>
      </dgm:t>
    </dgm:pt>
    <dgm:pt modelId="{38BF7B8D-B9EB-4D6B-B2F6-597D50953541}">
      <dgm:prSet phldrT="[文本]"/>
      <dgm:spPr/>
      <dgm:t>
        <a:bodyPr/>
        <a:lstStyle/>
        <a:p>
          <a:r>
            <a:rPr lang="zh-CN" altLang="en-US" dirty="0"/>
            <a:t>输入</a:t>
          </a:r>
        </a:p>
      </dgm:t>
    </dgm:pt>
    <dgm:pt modelId="{241E8E41-B196-469F-AF61-C2BD79DFE461}" type="parTrans" cxnId="{DAB93BCB-F0D0-4D98-A511-A992857E7C00}">
      <dgm:prSet/>
      <dgm:spPr/>
      <dgm:t>
        <a:bodyPr/>
        <a:lstStyle/>
        <a:p>
          <a:endParaRPr lang="zh-CN" altLang="en-US"/>
        </a:p>
      </dgm:t>
    </dgm:pt>
    <dgm:pt modelId="{72DA4AB7-DA16-49E8-9F62-678039191432}" type="sibTrans" cxnId="{DAB93BCB-F0D0-4D98-A511-A992857E7C00}">
      <dgm:prSet/>
      <dgm:spPr/>
      <dgm:t>
        <a:bodyPr/>
        <a:lstStyle/>
        <a:p>
          <a:endParaRPr lang="zh-CN" altLang="en-US"/>
        </a:p>
      </dgm:t>
    </dgm:pt>
    <dgm:pt modelId="{F9986D06-8D7B-4340-8508-ED32BD55AD11}">
      <dgm:prSet phldrT="[文本]"/>
      <dgm:spPr>
        <a:solidFill>
          <a:schemeClr val="tx1">
            <a:lumMod val="75000"/>
            <a:lumOff val="25000"/>
          </a:schemeClr>
        </a:solidFill>
        <a:ln>
          <a:solidFill>
            <a:schemeClr val="tx1"/>
          </a:solidFill>
        </a:ln>
      </dgm:spPr>
      <dgm:t>
        <a:bodyPr/>
        <a:lstStyle/>
        <a:p>
          <a:r>
            <a:rPr lang="en-US" altLang="zh-CN" dirty="0"/>
            <a:t>f( )</a:t>
          </a:r>
          <a:endParaRPr lang="zh-CN" altLang="en-US" dirty="0"/>
        </a:p>
      </dgm:t>
    </dgm:pt>
    <dgm:pt modelId="{31AB56A1-CE78-4665-AAEE-CFD01617E6F8}" type="parTrans" cxnId="{97F54D0E-23FA-4C5F-AE73-9E90333CBF08}">
      <dgm:prSet/>
      <dgm:spPr/>
      <dgm:t>
        <a:bodyPr/>
        <a:lstStyle/>
        <a:p>
          <a:endParaRPr lang="zh-CN" altLang="en-US"/>
        </a:p>
      </dgm:t>
    </dgm:pt>
    <dgm:pt modelId="{EA196E88-FEF8-4055-868B-B18F092180F7}" type="sibTrans" cxnId="{97F54D0E-23FA-4C5F-AE73-9E90333CBF08}">
      <dgm:prSet/>
      <dgm:spPr/>
      <dgm:t>
        <a:bodyPr/>
        <a:lstStyle/>
        <a:p>
          <a:endParaRPr lang="zh-CN" altLang="en-US"/>
        </a:p>
      </dgm:t>
    </dgm:pt>
    <dgm:pt modelId="{5FB63ED6-BF85-4038-AE25-664069698359}">
      <dgm:prSet phldrT="[文本]"/>
      <dgm:spPr/>
      <dgm:t>
        <a:bodyPr/>
        <a:lstStyle/>
        <a:p>
          <a:r>
            <a:rPr lang="en-US" b="0" i="0" dirty="0"/>
            <a:t>function</a:t>
          </a:r>
          <a:endParaRPr lang="zh-CN" altLang="en-US" dirty="0"/>
        </a:p>
      </dgm:t>
    </dgm:pt>
    <dgm:pt modelId="{69F81090-4554-4CFF-A67C-A8547351E639}" type="parTrans" cxnId="{6AE2A2CE-A4F8-438F-AD3A-EC77D1D70011}">
      <dgm:prSet/>
      <dgm:spPr/>
      <dgm:t>
        <a:bodyPr/>
        <a:lstStyle/>
        <a:p>
          <a:endParaRPr lang="zh-CN" altLang="en-US"/>
        </a:p>
      </dgm:t>
    </dgm:pt>
    <dgm:pt modelId="{5FCE098B-0392-43D3-9F0D-05831C68B4D5}" type="sibTrans" cxnId="{6AE2A2CE-A4F8-438F-AD3A-EC77D1D70011}">
      <dgm:prSet/>
      <dgm:spPr/>
      <dgm:t>
        <a:bodyPr/>
        <a:lstStyle/>
        <a:p>
          <a:endParaRPr lang="zh-CN" altLang="en-US"/>
        </a:p>
      </dgm:t>
    </dgm:pt>
    <mc:AlternateContent xmlns:mc="http://schemas.openxmlformats.org/markup-compatibility/2006" xmlns:a14="http://schemas.microsoft.com/office/drawing/2010/main">
      <mc:Choice Requires="a14">
        <dgm:pt modelId="{11230AE9-1064-4014-9791-51A2C687173D}">
          <dgm:prSet phldrT="[文本]"/>
          <dgm:spPr/>
          <dgm:t>
            <a:bodyPr/>
            <a:lstStyle/>
            <a:p>
              <a:r>
                <a:rPr lang="zh-CN" altLang="en-US" dirty="0"/>
                <a:t>用来进行运算 </a:t>
              </a:r>
              <a:r>
                <a:rPr lang="en-US" altLang="zh-CN" dirty="0" err="1"/>
                <a:t>sinx</a:t>
              </a:r>
              <a:r>
                <a:rPr lang="en-US" altLang="zh-CN" dirty="0"/>
                <a:t>+</a:t>
              </a:r>
              <a:r>
                <a:rPr lang="zh-CN" altLang="en-US" dirty="0"/>
                <a:t> </a:t>
              </a:r>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𝑒</m:t>
                      </m:r>
                    </m:e>
                    <m:sup>
                      <m:r>
                        <a:rPr lang="en-US" altLang="zh-CN" i="1" smtClean="0">
                          <a:latin typeface="Cambria Math" panose="02040503050406030204" pitchFamily="18" charset="0"/>
                        </a:rPr>
                        <m:t>𝑥</m:t>
                      </m:r>
                    </m:sup>
                  </m:sSup>
                </m:oMath>
              </a14:m>
              <a:r>
                <a:rPr lang="en-US" altLang="zh-CN" dirty="0"/>
                <a:t>@!#$~</a:t>
              </a:r>
              <a:endParaRPr lang="zh-CN" altLang="en-US" dirty="0"/>
            </a:p>
          </dgm:t>
        </dgm:pt>
      </mc:Choice>
      <mc:Fallback xmlns="">
        <dgm:pt modelId="{11230AE9-1064-4014-9791-51A2C687173D}">
          <dgm:prSet phldrT="[文本]"/>
          <dgm:spPr/>
          <dgm:t>
            <a:bodyPr/>
            <a:lstStyle/>
            <a:p>
              <a:r>
                <a:rPr lang="zh-CN" altLang="en-US" dirty="0"/>
                <a:t>用来进行运算 </a:t>
              </a:r>
              <a:r>
                <a:rPr lang="en-US" altLang="zh-CN" dirty="0" err="1"/>
                <a:t>sinx</a:t>
              </a:r>
              <a:r>
                <a:rPr lang="en-US" altLang="zh-CN" dirty="0"/>
                <a:t>+</a:t>
              </a:r>
              <a:r>
                <a:rPr lang="zh-CN" altLang="en-US" dirty="0"/>
                <a:t> </a:t>
              </a:r>
              <a:r>
                <a:rPr lang="en-US" altLang="zh-CN" i="0">
                  <a:latin typeface="Cambria Math" panose="02040503050406030204" pitchFamily="18" charset="0"/>
                </a:rPr>
                <a:t>𝑒^𝑥</a:t>
              </a:r>
              <a:r>
                <a:rPr lang="en-US" altLang="zh-CN" dirty="0"/>
                <a:t>@!#$~</a:t>
              </a:r>
              <a:endParaRPr lang="zh-CN" altLang="en-US" dirty="0"/>
            </a:p>
          </dgm:t>
        </dgm:pt>
      </mc:Fallback>
    </mc:AlternateContent>
    <dgm:pt modelId="{58BA986F-B28C-4DCF-915D-31AE58C62B99}" type="parTrans" cxnId="{E9EDE7CE-4E57-43AE-82CF-92E0E2FFB096}">
      <dgm:prSet/>
      <dgm:spPr/>
      <dgm:t>
        <a:bodyPr/>
        <a:lstStyle/>
        <a:p>
          <a:endParaRPr lang="zh-CN" altLang="en-US"/>
        </a:p>
      </dgm:t>
    </dgm:pt>
    <dgm:pt modelId="{D2A3059E-F512-4999-BB8B-72D882A2ADCD}" type="sibTrans" cxnId="{E9EDE7CE-4E57-43AE-82CF-92E0E2FFB096}">
      <dgm:prSet/>
      <dgm:spPr/>
      <dgm:t>
        <a:bodyPr/>
        <a:lstStyle/>
        <a:p>
          <a:endParaRPr lang="zh-CN" altLang="en-US"/>
        </a:p>
      </dgm:t>
    </dgm:pt>
    <dgm:pt modelId="{9D2872F1-31EA-4374-9BAF-A997FFBFC1B1}">
      <dgm:prSet phldrT="[文本]"/>
      <dgm:spPr>
        <a:solidFill>
          <a:schemeClr val="tx1">
            <a:lumMod val="75000"/>
            <a:lumOff val="25000"/>
          </a:schemeClr>
        </a:solidFill>
        <a:ln>
          <a:solidFill>
            <a:schemeClr val="tx1"/>
          </a:solidFill>
        </a:ln>
      </dgm:spPr>
      <dgm:t>
        <a:bodyPr/>
        <a:lstStyle/>
        <a:p>
          <a:r>
            <a:rPr lang="en-US" altLang="zh-CN" dirty="0"/>
            <a:t>y</a:t>
          </a:r>
          <a:endParaRPr lang="zh-CN" altLang="en-US" dirty="0"/>
        </a:p>
      </dgm:t>
    </dgm:pt>
    <dgm:pt modelId="{5C08E66F-EF51-4E77-9E50-86B3A4851FAA}" type="parTrans" cxnId="{BCA677B6-7443-4D50-8260-35BA8327738E}">
      <dgm:prSet/>
      <dgm:spPr/>
      <dgm:t>
        <a:bodyPr/>
        <a:lstStyle/>
        <a:p>
          <a:endParaRPr lang="zh-CN" altLang="en-US"/>
        </a:p>
      </dgm:t>
    </dgm:pt>
    <dgm:pt modelId="{56A37F1A-96F0-4B4E-B9E1-B90CC3FD932E}" type="sibTrans" cxnId="{BCA677B6-7443-4D50-8260-35BA8327738E}">
      <dgm:prSet/>
      <dgm:spPr/>
      <dgm:t>
        <a:bodyPr/>
        <a:lstStyle/>
        <a:p>
          <a:endParaRPr lang="zh-CN" altLang="en-US"/>
        </a:p>
      </dgm:t>
    </dgm:pt>
    <dgm:pt modelId="{28E74373-5B6B-460C-BA1D-E872C4787142}">
      <dgm:prSet phldrT="[文本]"/>
      <dgm:spPr/>
      <dgm:t>
        <a:bodyPr/>
        <a:lstStyle/>
        <a:p>
          <a:r>
            <a:rPr lang="zh-CN" altLang="en-US" dirty="0"/>
            <a:t>输出</a:t>
          </a:r>
        </a:p>
      </dgm:t>
    </dgm:pt>
    <dgm:pt modelId="{25667A74-F863-46A0-9903-9587FB363E05}" type="parTrans" cxnId="{25524C6B-AF97-419A-BA72-F16DB5BF36FB}">
      <dgm:prSet/>
      <dgm:spPr/>
      <dgm:t>
        <a:bodyPr/>
        <a:lstStyle/>
        <a:p>
          <a:endParaRPr lang="zh-CN" altLang="en-US"/>
        </a:p>
      </dgm:t>
    </dgm:pt>
    <dgm:pt modelId="{CBEDA3F9-0617-44BA-94A6-3544016A7A59}" type="sibTrans" cxnId="{25524C6B-AF97-419A-BA72-F16DB5BF36FB}">
      <dgm:prSet/>
      <dgm:spPr/>
      <dgm:t>
        <a:bodyPr/>
        <a:lstStyle/>
        <a:p>
          <a:endParaRPr lang="zh-CN" altLang="en-US"/>
        </a:p>
      </dgm:t>
    </dgm:pt>
    <dgm:pt modelId="{FDDDF31E-8BD4-4CD5-BED2-E0465868C815}" type="pres">
      <dgm:prSet presAssocID="{7896F168-2151-4BF0-A265-9BD9C265CFA5}" presName="linearFlow" presStyleCnt="0">
        <dgm:presLayoutVars>
          <dgm:dir/>
          <dgm:animLvl val="lvl"/>
          <dgm:resizeHandles val="exact"/>
        </dgm:presLayoutVars>
      </dgm:prSet>
      <dgm:spPr/>
    </dgm:pt>
    <dgm:pt modelId="{F72658CC-5AD0-406D-B3EA-C1E18760677D}" type="pres">
      <dgm:prSet presAssocID="{7E262611-02DF-490B-94B6-4B6937FCD58C}" presName="composite" presStyleCnt="0"/>
      <dgm:spPr/>
    </dgm:pt>
    <dgm:pt modelId="{6F0D554E-BF76-4EF2-B5F7-AF0FF2857D89}" type="pres">
      <dgm:prSet presAssocID="{7E262611-02DF-490B-94B6-4B6937FCD58C}" presName="parentText" presStyleLbl="alignNode1" presStyleIdx="0" presStyleCnt="3">
        <dgm:presLayoutVars>
          <dgm:chMax val="1"/>
          <dgm:bulletEnabled val="1"/>
        </dgm:presLayoutVars>
      </dgm:prSet>
      <dgm:spPr/>
    </dgm:pt>
    <dgm:pt modelId="{4FA4DBB1-E2DA-46AB-9D6E-25E96F86A10C}" type="pres">
      <dgm:prSet presAssocID="{7E262611-02DF-490B-94B6-4B6937FCD58C}" presName="descendantText" presStyleLbl="alignAcc1" presStyleIdx="0" presStyleCnt="3" custLinFactNeighborX="685" custLinFactNeighborY="1436">
        <dgm:presLayoutVars>
          <dgm:bulletEnabled val="1"/>
        </dgm:presLayoutVars>
      </dgm:prSet>
      <dgm:spPr/>
    </dgm:pt>
    <dgm:pt modelId="{589D64A2-93C9-4C71-9309-8637551124F2}" type="pres">
      <dgm:prSet presAssocID="{479A22D7-87EB-4B3E-875A-76BE95182AAA}" presName="sp" presStyleCnt="0"/>
      <dgm:spPr/>
    </dgm:pt>
    <dgm:pt modelId="{EA4D4480-6D80-4B35-82FE-26CDDB8DBF18}" type="pres">
      <dgm:prSet presAssocID="{F9986D06-8D7B-4340-8508-ED32BD55AD11}" presName="composite" presStyleCnt="0"/>
      <dgm:spPr/>
    </dgm:pt>
    <dgm:pt modelId="{C8A09A95-1E8B-4369-9002-1F5C2C2CC2EE}" type="pres">
      <dgm:prSet presAssocID="{F9986D06-8D7B-4340-8508-ED32BD55AD11}" presName="parentText" presStyleLbl="alignNode1" presStyleIdx="1" presStyleCnt="3">
        <dgm:presLayoutVars>
          <dgm:chMax val="1"/>
          <dgm:bulletEnabled val="1"/>
        </dgm:presLayoutVars>
      </dgm:prSet>
      <dgm:spPr/>
    </dgm:pt>
    <dgm:pt modelId="{E45AF279-B829-402A-9DA6-379086B1F208}" type="pres">
      <dgm:prSet presAssocID="{F9986D06-8D7B-4340-8508-ED32BD55AD11}" presName="descendantText" presStyleLbl="alignAcc1" presStyleIdx="1" presStyleCnt="3">
        <dgm:presLayoutVars>
          <dgm:bulletEnabled val="1"/>
        </dgm:presLayoutVars>
      </dgm:prSet>
      <dgm:spPr/>
    </dgm:pt>
    <dgm:pt modelId="{0CC9C6F1-8F08-4942-BC28-AF2BB681134B}" type="pres">
      <dgm:prSet presAssocID="{EA196E88-FEF8-4055-868B-B18F092180F7}" presName="sp" presStyleCnt="0"/>
      <dgm:spPr/>
    </dgm:pt>
    <dgm:pt modelId="{CCF0ED53-A185-43ED-A9EC-DCAFB05B0C4B}" type="pres">
      <dgm:prSet presAssocID="{9D2872F1-31EA-4374-9BAF-A997FFBFC1B1}" presName="composite" presStyleCnt="0"/>
      <dgm:spPr/>
    </dgm:pt>
    <dgm:pt modelId="{B6EA4BC0-B315-49A2-8D1B-92E69EC8C3D6}" type="pres">
      <dgm:prSet presAssocID="{9D2872F1-31EA-4374-9BAF-A997FFBFC1B1}" presName="parentText" presStyleLbl="alignNode1" presStyleIdx="2" presStyleCnt="3">
        <dgm:presLayoutVars>
          <dgm:chMax val="1"/>
          <dgm:bulletEnabled val="1"/>
        </dgm:presLayoutVars>
      </dgm:prSet>
      <dgm:spPr/>
    </dgm:pt>
    <dgm:pt modelId="{89563D51-D28B-4089-9C25-96F7DF3D00A8}" type="pres">
      <dgm:prSet presAssocID="{9D2872F1-31EA-4374-9BAF-A997FFBFC1B1}" presName="descendantText" presStyleLbl="alignAcc1" presStyleIdx="2" presStyleCnt="3">
        <dgm:presLayoutVars>
          <dgm:bulletEnabled val="1"/>
        </dgm:presLayoutVars>
      </dgm:prSet>
      <dgm:spPr/>
    </dgm:pt>
  </dgm:ptLst>
  <dgm:cxnLst>
    <dgm:cxn modelId="{BCA677B6-7443-4D50-8260-35BA8327738E}" srcId="{7896F168-2151-4BF0-A265-9BD9C265CFA5}" destId="{9D2872F1-31EA-4374-9BAF-A997FFBFC1B1}" srcOrd="2" destOrd="0" parTransId="{5C08E66F-EF51-4E77-9E50-86B3A4851FAA}" sibTransId="{56A37F1A-96F0-4B4E-B9E1-B90CC3FD932E}"/>
    <dgm:cxn modelId="{469EEAC0-1D60-4F8E-856C-A60777DC8915}" type="presOf" srcId="{F9986D06-8D7B-4340-8508-ED32BD55AD11}" destId="{C8A09A95-1E8B-4369-9002-1F5C2C2CC2EE}" srcOrd="0" destOrd="0" presId="urn:microsoft.com/office/officeart/2005/8/layout/chevron2"/>
    <dgm:cxn modelId="{BC4C4F53-BD91-408A-BE38-48695A4F0676}" type="presOf" srcId="{38BF7B8D-B9EB-4D6B-B2F6-597D50953541}" destId="{4FA4DBB1-E2DA-46AB-9D6E-25E96F86A10C}" srcOrd="0" destOrd="0" presId="urn:microsoft.com/office/officeart/2005/8/layout/chevron2"/>
    <dgm:cxn modelId="{97F54D0E-23FA-4C5F-AE73-9E90333CBF08}" srcId="{7896F168-2151-4BF0-A265-9BD9C265CFA5}" destId="{F9986D06-8D7B-4340-8508-ED32BD55AD11}" srcOrd="1" destOrd="0" parTransId="{31AB56A1-CE78-4665-AAEE-CFD01617E6F8}" sibTransId="{EA196E88-FEF8-4055-868B-B18F092180F7}"/>
    <dgm:cxn modelId="{70067FF3-E7B1-460A-85C7-71FFD2CDAEBB}" type="presOf" srcId="{9D2872F1-31EA-4374-9BAF-A997FFBFC1B1}" destId="{B6EA4BC0-B315-49A2-8D1B-92E69EC8C3D6}" srcOrd="0" destOrd="0" presId="urn:microsoft.com/office/officeart/2005/8/layout/chevron2"/>
    <dgm:cxn modelId="{2DFD9C44-E5CC-47B7-AA0A-C4581D9BAE93}" type="presOf" srcId="{7E262611-02DF-490B-94B6-4B6937FCD58C}" destId="{6F0D554E-BF76-4EF2-B5F7-AF0FF2857D89}" srcOrd="0" destOrd="0" presId="urn:microsoft.com/office/officeart/2005/8/layout/chevron2"/>
    <dgm:cxn modelId="{6AE2A2CE-A4F8-438F-AD3A-EC77D1D70011}" srcId="{F9986D06-8D7B-4340-8508-ED32BD55AD11}" destId="{5FB63ED6-BF85-4038-AE25-664069698359}" srcOrd="0" destOrd="0" parTransId="{69F81090-4554-4CFF-A67C-A8547351E639}" sibTransId="{5FCE098B-0392-43D3-9F0D-05831C68B4D5}"/>
    <dgm:cxn modelId="{0FD88F52-6433-4C99-ADCE-AF69E050AAB6}" type="presOf" srcId="{5FB63ED6-BF85-4038-AE25-664069698359}" destId="{E45AF279-B829-402A-9DA6-379086B1F208}" srcOrd="0" destOrd="0" presId="urn:microsoft.com/office/officeart/2005/8/layout/chevron2"/>
    <dgm:cxn modelId="{DAB93BCB-F0D0-4D98-A511-A992857E7C00}" srcId="{7E262611-02DF-490B-94B6-4B6937FCD58C}" destId="{38BF7B8D-B9EB-4D6B-B2F6-597D50953541}" srcOrd="0" destOrd="0" parTransId="{241E8E41-B196-469F-AF61-C2BD79DFE461}" sibTransId="{72DA4AB7-DA16-49E8-9F62-678039191432}"/>
    <dgm:cxn modelId="{60FE236D-7229-441A-BE78-AFCB413EAAD6}" type="presOf" srcId="{11230AE9-1064-4014-9791-51A2C687173D}" destId="{E45AF279-B829-402A-9DA6-379086B1F208}" srcOrd="0" destOrd="1" presId="urn:microsoft.com/office/officeart/2005/8/layout/chevron2"/>
    <dgm:cxn modelId="{25524C6B-AF97-419A-BA72-F16DB5BF36FB}" srcId="{9D2872F1-31EA-4374-9BAF-A997FFBFC1B1}" destId="{28E74373-5B6B-460C-BA1D-E872C4787142}" srcOrd="0" destOrd="0" parTransId="{25667A74-F863-46A0-9903-9587FB363E05}" sibTransId="{CBEDA3F9-0617-44BA-94A6-3544016A7A59}"/>
    <dgm:cxn modelId="{E9EDE7CE-4E57-43AE-82CF-92E0E2FFB096}" srcId="{F9986D06-8D7B-4340-8508-ED32BD55AD11}" destId="{11230AE9-1064-4014-9791-51A2C687173D}" srcOrd="1" destOrd="0" parTransId="{58BA986F-B28C-4DCF-915D-31AE58C62B99}" sibTransId="{D2A3059E-F512-4999-BB8B-72D882A2ADCD}"/>
    <dgm:cxn modelId="{8F73E896-915E-4E41-861D-5560C150E988}" type="presOf" srcId="{7896F168-2151-4BF0-A265-9BD9C265CFA5}" destId="{FDDDF31E-8BD4-4CD5-BED2-E0465868C815}" srcOrd="0" destOrd="0" presId="urn:microsoft.com/office/officeart/2005/8/layout/chevron2"/>
    <dgm:cxn modelId="{6D5FBAD4-1BCA-4220-9498-2461AB6878AF}" type="presOf" srcId="{28E74373-5B6B-460C-BA1D-E872C4787142}" destId="{89563D51-D28B-4089-9C25-96F7DF3D00A8}" srcOrd="0" destOrd="0" presId="urn:microsoft.com/office/officeart/2005/8/layout/chevron2"/>
    <dgm:cxn modelId="{ECD1C00F-0182-4E72-BD87-E83C4865C76F}" srcId="{7896F168-2151-4BF0-A265-9BD9C265CFA5}" destId="{7E262611-02DF-490B-94B6-4B6937FCD58C}" srcOrd="0" destOrd="0" parTransId="{0867BF3E-1BE4-4F4D-99A2-BF555B817C92}" sibTransId="{479A22D7-87EB-4B3E-875A-76BE95182AAA}"/>
    <dgm:cxn modelId="{0E5553FB-9828-445A-9487-C71DF006386D}" type="presParOf" srcId="{FDDDF31E-8BD4-4CD5-BED2-E0465868C815}" destId="{F72658CC-5AD0-406D-B3EA-C1E18760677D}" srcOrd="0" destOrd="0" presId="urn:microsoft.com/office/officeart/2005/8/layout/chevron2"/>
    <dgm:cxn modelId="{0F2FCC62-96A1-421B-B03C-64BAD00694DC}" type="presParOf" srcId="{F72658CC-5AD0-406D-B3EA-C1E18760677D}" destId="{6F0D554E-BF76-4EF2-B5F7-AF0FF2857D89}" srcOrd="0" destOrd="0" presId="urn:microsoft.com/office/officeart/2005/8/layout/chevron2"/>
    <dgm:cxn modelId="{E1FA1434-2A3F-4BCA-83FB-3A0678305DD4}" type="presParOf" srcId="{F72658CC-5AD0-406D-B3EA-C1E18760677D}" destId="{4FA4DBB1-E2DA-46AB-9D6E-25E96F86A10C}" srcOrd="1" destOrd="0" presId="urn:microsoft.com/office/officeart/2005/8/layout/chevron2"/>
    <dgm:cxn modelId="{D7148237-521F-4D95-B2D5-90485C3F10E8}" type="presParOf" srcId="{FDDDF31E-8BD4-4CD5-BED2-E0465868C815}" destId="{589D64A2-93C9-4C71-9309-8637551124F2}" srcOrd="1" destOrd="0" presId="urn:microsoft.com/office/officeart/2005/8/layout/chevron2"/>
    <dgm:cxn modelId="{D24E75D1-0495-4A4D-B376-4274402EA81D}" type="presParOf" srcId="{FDDDF31E-8BD4-4CD5-BED2-E0465868C815}" destId="{EA4D4480-6D80-4B35-82FE-26CDDB8DBF18}" srcOrd="2" destOrd="0" presId="urn:microsoft.com/office/officeart/2005/8/layout/chevron2"/>
    <dgm:cxn modelId="{4FE72D4F-6331-4640-B6BB-1F394E8A3F07}" type="presParOf" srcId="{EA4D4480-6D80-4B35-82FE-26CDDB8DBF18}" destId="{C8A09A95-1E8B-4369-9002-1F5C2C2CC2EE}" srcOrd="0" destOrd="0" presId="urn:microsoft.com/office/officeart/2005/8/layout/chevron2"/>
    <dgm:cxn modelId="{029960C2-DCCC-4A25-B740-B3EAA6E71C7C}" type="presParOf" srcId="{EA4D4480-6D80-4B35-82FE-26CDDB8DBF18}" destId="{E45AF279-B829-402A-9DA6-379086B1F208}" srcOrd="1" destOrd="0" presId="urn:microsoft.com/office/officeart/2005/8/layout/chevron2"/>
    <dgm:cxn modelId="{FB34AEE7-DB34-4B8F-947A-54D01CEC30C3}" type="presParOf" srcId="{FDDDF31E-8BD4-4CD5-BED2-E0465868C815}" destId="{0CC9C6F1-8F08-4942-BC28-AF2BB681134B}" srcOrd="3" destOrd="0" presId="urn:microsoft.com/office/officeart/2005/8/layout/chevron2"/>
    <dgm:cxn modelId="{7468691D-EB21-417F-BA5C-A1DF6E700FB0}" type="presParOf" srcId="{FDDDF31E-8BD4-4CD5-BED2-E0465868C815}" destId="{CCF0ED53-A185-43ED-A9EC-DCAFB05B0C4B}" srcOrd="4" destOrd="0" presId="urn:microsoft.com/office/officeart/2005/8/layout/chevron2"/>
    <dgm:cxn modelId="{A9E3B933-F205-4B52-8389-025F7452135A}" type="presParOf" srcId="{CCF0ED53-A185-43ED-A9EC-DCAFB05B0C4B}" destId="{B6EA4BC0-B315-49A2-8D1B-92E69EC8C3D6}" srcOrd="0" destOrd="0" presId="urn:microsoft.com/office/officeart/2005/8/layout/chevron2"/>
    <dgm:cxn modelId="{8BAA9BAB-28A3-4B3E-9433-BD918C5B9FF9}" type="presParOf" srcId="{CCF0ED53-A185-43ED-A9EC-DCAFB05B0C4B}" destId="{89563D51-D28B-4089-9C25-96F7DF3D00A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96F168-2151-4BF0-A265-9BD9C265CFA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7E262611-02DF-490B-94B6-4B6937FCD58C}">
      <dgm:prSet phldrT="[文本]"/>
      <dgm:spPr>
        <a:solidFill>
          <a:schemeClr val="tx1">
            <a:lumMod val="75000"/>
            <a:lumOff val="25000"/>
          </a:schemeClr>
        </a:solidFill>
        <a:ln>
          <a:solidFill>
            <a:schemeClr val="tx1"/>
          </a:solidFill>
        </a:ln>
      </dgm:spPr>
      <dgm:t>
        <a:bodyPr/>
        <a:lstStyle/>
        <a:p>
          <a:r>
            <a:rPr lang="en-US" altLang="zh-CN" dirty="0"/>
            <a:t>x</a:t>
          </a:r>
          <a:endParaRPr lang="zh-CN" altLang="en-US" dirty="0"/>
        </a:p>
      </dgm:t>
    </dgm:pt>
    <dgm:pt modelId="{0867BF3E-1BE4-4F4D-99A2-BF555B817C92}" type="parTrans" cxnId="{ECD1C00F-0182-4E72-BD87-E83C4865C76F}">
      <dgm:prSet/>
      <dgm:spPr/>
      <dgm:t>
        <a:bodyPr/>
        <a:lstStyle/>
        <a:p>
          <a:endParaRPr lang="zh-CN" altLang="en-US"/>
        </a:p>
      </dgm:t>
    </dgm:pt>
    <dgm:pt modelId="{479A22D7-87EB-4B3E-875A-76BE95182AAA}" type="sibTrans" cxnId="{ECD1C00F-0182-4E72-BD87-E83C4865C76F}">
      <dgm:prSet/>
      <dgm:spPr/>
      <dgm:t>
        <a:bodyPr/>
        <a:lstStyle/>
        <a:p>
          <a:endParaRPr lang="zh-CN" altLang="en-US"/>
        </a:p>
      </dgm:t>
    </dgm:pt>
    <dgm:pt modelId="{38BF7B8D-B9EB-4D6B-B2F6-597D50953541}">
      <dgm:prSet phldrT="[文本]"/>
      <dgm:spPr/>
      <dgm:t>
        <a:bodyPr/>
        <a:lstStyle/>
        <a:p>
          <a:r>
            <a:rPr lang="zh-CN" altLang="en-US" dirty="0"/>
            <a:t>输入</a:t>
          </a:r>
        </a:p>
      </dgm:t>
    </dgm:pt>
    <dgm:pt modelId="{241E8E41-B196-469F-AF61-C2BD79DFE461}" type="parTrans" cxnId="{DAB93BCB-F0D0-4D98-A511-A992857E7C00}">
      <dgm:prSet/>
      <dgm:spPr/>
      <dgm:t>
        <a:bodyPr/>
        <a:lstStyle/>
        <a:p>
          <a:endParaRPr lang="zh-CN" altLang="en-US"/>
        </a:p>
      </dgm:t>
    </dgm:pt>
    <dgm:pt modelId="{72DA4AB7-DA16-49E8-9F62-678039191432}" type="sibTrans" cxnId="{DAB93BCB-F0D0-4D98-A511-A992857E7C00}">
      <dgm:prSet/>
      <dgm:spPr/>
      <dgm:t>
        <a:bodyPr/>
        <a:lstStyle/>
        <a:p>
          <a:endParaRPr lang="zh-CN" altLang="en-US"/>
        </a:p>
      </dgm:t>
    </dgm:pt>
    <dgm:pt modelId="{F9986D06-8D7B-4340-8508-ED32BD55AD11}">
      <dgm:prSet phldrT="[文本]"/>
      <dgm:spPr>
        <a:solidFill>
          <a:schemeClr val="tx1">
            <a:lumMod val="75000"/>
            <a:lumOff val="25000"/>
          </a:schemeClr>
        </a:solidFill>
        <a:ln>
          <a:solidFill>
            <a:schemeClr val="tx1"/>
          </a:solidFill>
        </a:ln>
      </dgm:spPr>
      <dgm:t>
        <a:bodyPr/>
        <a:lstStyle/>
        <a:p>
          <a:r>
            <a:rPr lang="en-US" altLang="zh-CN" dirty="0"/>
            <a:t>f( )</a:t>
          </a:r>
          <a:endParaRPr lang="zh-CN" altLang="en-US" dirty="0"/>
        </a:p>
      </dgm:t>
    </dgm:pt>
    <dgm:pt modelId="{31AB56A1-CE78-4665-AAEE-CFD01617E6F8}" type="parTrans" cxnId="{97F54D0E-23FA-4C5F-AE73-9E90333CBF08}">
      <dgm:prSet/>
      <dgm:spPr/>
      <dgm:t>
        <a:bodyPr/>
        <a:lstStyle/>
        <a:p>
          <a:endParaRPr lang="zh-CN" altLang="en-US"/>
        </a:p>
      </dgm:t>
    </dgm:pt>
    <dgm:pt modelId="{EA196E88-FEF8-4055-868B-B18F092180F7}" type="sibTrans" cxnId="{97F54D0E-23FA-4C5F-AE73-9E90333CBF08}">
      <dgm:prSet/>
      <dgm:spPr/>
      <dgm:t>
        <a:bodyPr/>
        <a:lstStyle/>
        <a:p>
          <a:endParaRPr lang="zh-CN" altLang="en-US"/>
        </a:p>
      </dgm:t>
    </dgm:pt>
    <dgm:pt modelId="{5FB63ED6-BF85-4038-AE25-664069698359}">
      <dgm:prSet phldrT="[文本]"/>
      <dgm:spPr>
        <a:blipFill>
          <a:blip xmlns:r="http://schemas.openxmlformats.org/officeDocument/2006/relationships" r:embed="rId1"/>
          <a:stretch>
            <a:fillRect l="-361" t="-6875" b="-17500"/>
          </a:stretch>
        </a:blipFill>
      </dgm:spPr>
      <dgm:t>
        <a:bodyPr/>
        <a:lstStyle/>
        <a:p>
          <a:r>
            <a:rPr lang="zh-CN" altLang="en-US">
              <a:noFill/>
            </a:rPr>
            <a:t> </a:t>
          </a:r>
        </a:p>
      </dgm:t>
    </dgm:pt>
    <dgm:pt modelId="{69F81090-4554-4CFF-A67C-A8547351E639}" type="parTrans" cxnId="{6AE2A2CE-A4F8-438F-AD3A-EC77D1D70011}">
      <dgm:prSet/>
      <dgm:spPr/>
      <dgm:t>
        <a:bodyPr/>
        <a:lstStyle/>
        <a:p>
          <a:endParaRPr lang="zh-CN" altLang="en-US"/>
        </a:p>
      </dgm:t>
    </dgm:pt>
    <dgm:pt modelId="{5FCE098B-0392-43D3-9F0D-05831C68B4D5}" type="sibTrans" cxnId="{6AE2A2CE-A4F8-438F-AD3A-EC77D1D70011}">
      <dgm:prSet/>
      <dgm:spPr/>
      <dgm:t>
        <a:bodyPr/>
        <a:lstStyle/>
        <a:p>
          <a:endParaRPr lang="zh-CN" altLang="en-US"/>
        </a:p>
      </dgm:t>
    </dgm:pt>
    <dgm:pt modelId="{11230AE9-1064-4014-9791-51A2C687173D}">
      <dgm:prSet phldrT="[文本]"/>
      <dgm:spPr/>
      <dgm:t>
        <a:bodyPr/>
        <a:lstStyle/>
        <a:p>
          <a:r>
            <a:rPr lang="zh-CN" altLang="en-US">
              <a:noFill/>
            </a:rPr>
            <a:t> </a:t>
          </a:r>
        </a:p>
      </dgm:t>
    </dgm:pt>
    <dgm:pt modelId="{58BA986F-B28C-4DCF-915D-31AE58C62B99}" type="parTrans" cxnId="{E9EDE7CE-4E57-43AE-82CF-92E0E2FFB096}">
      <dgm:prSet/>
      <dgm:spPr/>
      <dgm:t>
        <a:bodyPr/>
        <a:lstStyle/>
        <a:p>
          <a:endParaRPr lang="zh-CN" altLang="en-US"/>
        </a:p>
      </dgm:t>
    </dgm:pt>
    <dgm:pt modelId="{D2A3059E-F512-4999-BB8B-72D882A2ADCD}" type="sibTrans" cxnId="{E9EDE7CE-4E57-43AE-82CF-92E0E2FFB096}">
      <dgm:prSet/>
      <dgm:spPr/>
      <dgm:t>
        <a:bodyPr/>
        <a:lstStyle/>
        <a:p>
          <a:endParaRPr lang="zh-CN" altLang="en-US"/>
        </a:p>
      </dgm:t>
    </dgm:pt>
    <dgm:pt modelId="{9D2872F1-31EA-4374-9BAF-A997FFBFC1B1}">
      <dgm:prSet phldrT="[文本]"/>
      <dgm:spPr>
        <a:solidFill>
          <a:schemeClr val="tx1">
            <a:lumMod val="75000"/>
            <a:lumOff val="25000"/>
          </a:schemeClr>
        </a:solidFill>
        <a:ln>
          <a:solidFill>
            <a:schemeClr val="tx1"/>
          </a:solidFill>
        </a:ln>
      </dgm:spPr>
      <dgm:t>
        <a:bodyPr/>
        <a:lstStyle/>
        <a:p>
          <a:r>
            <a:rPr lang="en-US" altLang="zh-CN" dirty="0"/>
            <a:t>y</a:t>
          </a:r>
          <a:endParaRPr lang="zh-CN" altLang="en-US" dirty="0"/>
        </a:p>
      </dgm:t>
    </dgm:pt>
    <dgm:pt modelId="{5C08E66F-EF51-4E77-9E50-86B3A4851FAA}" type="parTrans" cxnId="{BCA677B6-7443-4D50-8260-35BA8327738E}">
      <dgm:prSet/>
      <dgm:spPr/>
      <dgm:t>
        <a:bodyPr/>
        <a:lstStyle/>
        <a:p>
          <a:endParaRPr lang="zh-CN" altLang="en-US"/>
        </a:p>
      </dgm:t>
    </dgm:pt>
    <dgm:pt modelId="{56A37F1A-96F0-4B4E-B9E1-B90CC3FD932E}" type="sibTrans" cxnId="{BCA677B6-7443-4D50-8260-35BA8327738E}">
      <dgm:prSet/>
      <dgm:spPr/>
      <dgm:t>
        <a:bodyPr/>
        <a:lstStyle/>
        <a:p>
          <a:endParaRPr lang="zh-CN" altLang="en-US"/>
        </a:p>
      </dgm:t>
    </dgm:pt>
    <dgm:pt modelId="{28E74373-5B6B-460C-BA1D-E872C4787142}">
      <dgm:prSet phldrT="[文本]"/>
      <dgm:spPr/>
      <dgm:t>
        <a:bodyPr/>
        <a:lstStyle/>
        <a:p>
          <a:r>
            <a:rPr lang="zh-CN" altLang="en-US" dirty="0"/>
            <a:t>输出</a:t>
          </a:r>
        </a:p>
      </dgm:t>
    </dgm:pt>
    <dgm:pt modelId="{25667A74-F863-46A0-9903-9587FB363E05}" type="parTrans" cxnId="{25524C6B-AF97-419A-BA72-F16DB5BF36FB}">
      <dgm:prSet/>
      <dgm:spPr/>
      <dgm:t>
        <a:bodyPr/>
        <a:lstStyle/>
        <a:p>
          <a:endParaRPr lang="zh-CN" altLang="en-US"/>
        </a:p>
      </dgm:t>
    </dgm:pt>
    <dgm:pt modelId="{CBEDA3F9-0617-44BA-94A6-3544016A7A59}" type="sibTrans" cxnId="{25524C6B-AF97-419A-BA72-F16DB5BF36FB}">
      <dgm:prSet/>
      <dgm:spPr/>
      <dgm:t>
        <a:bodyPr/>
        <a:lstStyle/>
        <a:p>
          <a:endParaRPr lang="zh-CN" altLang="en-US"/>
        </a:p>
      </dgm:t>
    </dgm:pt>
    <dgm:pt modelId="{FDDDF31E-8BD4-4CD5-BED2-E0465868C815}" type="pres">
      <dgm:prSet presAssocID="{7896F168-2151-4BF0-A265-9BD9C265CFA5}" presName="linearFlow" presStyleCnt="0">
        <dgm:presLayoutVars>
          <dgm:dir/>
          <dgm:animLvl val="lvl"/>
          <dgm:resizeHandles val="exact"/>
        </dgm:presLayoutVars>
      </dgm:prSet>
      <dgm:spPr/>
    </dgm:pt>
    <dgm:pt modelId="{F72658CC-5AD0-406D-B3EA-C1E18760677D}" type="pres">
      <dgm:prSet presAssocID="{7E262611-02DF-490B-94B6-4B6937FCD58C}" presName="composite" presStyleCnt="0"/>
      <dgm:spPr/>
    </dgm:pt>
    <dgm:pt modelId="{6F0D554E-BF76-4EF2-B5F7-AF0FF2857D89}" type="pres">
      <dgm:prSet presAssocID="{7E262611-02DF-490B-94B6-4B6937FCD58C}" presName="parentText" presStyleLbl="alignNode1" presStyleIdx="0" presStyleCnt="3">
        <dgm:presLayoutVars>
          <dgm:chMax val="1"/>
          <dgm:bulletEnabled val="1"/>
        </dgm:presLayoutVars>
      </dgm:prSet>
      <dgm:spPr/>
    </dgm:pt>
    <dgm:pt modelId="{4FA4DBB1-E2DA-46AB-9D6E-25E96F86A10C}" type="pres">
      <dgm:prSet presAssocID="{7E262611-02DF-490B-94B6-4B6937FCD58C}" presName="descendantText" presStyleLbl="alignAcc1" presStyleIdx="0" presStyleCnt="3" custLinFactNeighborX="685" custLinFactNeighborY="1436">
        <dgm:presLayoutVars>
          <dgm:bulletEnabled val="1"/>
        </dgm:presLayoutVars>
      </dgm:prSet>
      <dgm:spPr/>
    </dgm:pt>
    <dgm:pt modelId="{589D64A2-93C9-4C71-9309-8637551124F2}" type="pres">
      <dgm:prSet presAssocID="{479A22D7-87EB-4B3E-875A-76BE95182AAA}" presName="sp" presStyleCnt="0"/>
      <dgm:spPr/>
    </dgm:pt>
    <dgm:pt modelId="{EA4D4480-6D80-4B35-82FE-26CDDB8DBF18}" type="pres">
      <dgm:prSet presAssocID="{F9986D06-8D7B-4340-8508-ED32BD55AD11}" presName="composite" presStyleCnt="0"/>
      <dgm:spPr/>
    </dgm:pt>
    <dgm:pt modelId="{C8A09A95-1E8B-4369-9002-1F5C2C2CC2EE}" type="pres">
      <dgm:prSet presAssocID="{F9986D06-8D7B-4340-8508-ED32BD55AD11}" presName="parentText" presStyleLbl="alignNode1" presStyleIdx="1" presStyleCnt="3">
        <dgm:presLayoutVars>
          <dgm:chMax val="1"/>
          <dgm:bulletEnabled val="1"/>
        </dgm:presLayoutVars>
      </dgm:prSet>
      <dgm:spPr/>
    </dgm:pt>
    <dgm:pt modelId="{E45AF279-B829-402A-9DA6-379086B1F208}" type="pres">
      <dgm:prSet presAssocID="{F9986D06-8D7B-4340-8508-ED32BD55AD11}" presName="descendantText" presStyleLbl="alignAcc1" presStyleIdx="1" presStyleCnt="3">
        <dgm:presLayoutVars>
          <dgm:bulletEnabled val="1"/>
        </dgm:presLayoutVars>
      </dgm:prSet>
      <dgm:spPr/>
    </dgm:pt>
    <dgm:pt modelId="{0CC9C6F1-8F08-4942-BC28-AF2BB681134B}" type="pres">
      <dgm:prSet presAssocID="{EA196E88-FEF8-4055-868B-B18F092180F7}" presName="sp" presStyleCnt="0"/>
      <dgm:spPr/>
    </dgm:pt>
    <dgm:pt modelId="{CCF0ED53-A185-43ED-A9EC-DCAFB05B0C4B}" type="pres">
      <dgm:prSet presAssocID="{9D2872F1-31EA-4374-9BAF-A997FFBFC1B1}" presName="composite" presStyleCnt="0"/>
      <dgm:spPr/>
    </dgm:pt>
    <dgm:pt modelId="{B6EA4BC0-B315-49A2-8D1B-92E69EC8C3D6}" type="pres">
      <dgm:prSet presAssocID="{9D2872F1-31EA-4374-9BAF-A997FFBFC1B1}" presName="parentText" presStyleLbl="alignNode1" presStyleIdx="2" presStyleCnt="3">
        <dgm:presLayoutVars>
          <dgm:chMax val="1"/>
          <dgm:bulletEnabled val="1"/>
        </dgm:presLayoutVars>
      </dgm:prSet>
      <dgm:spPr/>
    </dgm:pt>
    <dgm:pt modelId="{89563D51-D28B-4089-9C25-96F7DF3D00A8}" type="pres">
      <dgm:prSet presAssocID="{9D2872F1-31EA-4374-9BAF-A997FFBFC1B1}" presName="descendantText" presStyleLbl="alignAcc1" presStyleIdx="2" presStyleCnt="3">
        <dgm:presLayoutVars>
          <dgm:bulletEnabled val="1"/>
        </dgm:presLayoutVars>
      </dgm:prSet>
      <dgm:spPr/>
    </dgm:pt>
  </dgm:ptLst>
  <dgm:cxnLst>
    <dgm:cxn modelId="{BCA677B6-7443-4D50-8260-35BA8327738E}" srcId="{7896F168-2151-4BF0-A265-9BD9C265CFA5}" destId="{9D2872F1-31EA-4374-9BAF-A997FFBFC1B1}" srcOrd="2" destOrd="0" parTransId="{5C08E66F-EF51-4E77-9E50-86B3A4851FAA}" sibTransId="{56A37F1A-96F0-4B4E-B9E1-B90CC3FD932E}"/>
    <dgm:cxn modelId="{469EEAC0-1D60-4F8E-856C-A60777DC8915}" type="presOf" srcId="{F9986D06-8D7B-4340-8508-ED32BD55AD11}" destId="{C8A09A95-1E8B-4369-9002-1F5C2C2CC2EE}" srcOrd="0" destOrd="0" presId="urn:microsoft.com/office/officeart/2005/8/layout/chevron2"/>
    <dgm:cxn modelId="{BC4C4F53-BD91-408A-BE38-48695A4F0676}" type="presOf" srcId="{38BF7B8D-B9EB-4D6B-B2F6-597D50953541}" destId="{4FA4DBB1-E2DA-46AB-9D6E-25E96F86A10C}" srcOrd="0" destOrd="0" presId="urn:microsoft.com/office/officeart/2005/8/layout/chevron2"/>
    <dgm:cxn modelId="{97F54D0E-23FA-4C5F-AE73-9E90333CBF08}" srcId="{7896F168-2151-4BF0-A265-9BD9C265CFA5}" destId="{F9986D06-8D7B-4340-8508-ED32BD55AD11}" srcOrd="1" destOrd="0" parTransId="{31AB56A1-CE78-4665-AAEE-CFD01617E6F8}" sibTransId="{EA196E88-FEF8-4055-868B-B18F092180F7}"/>
    <dgm:cxn modelId="{70067FF3-E7B1-460A-85C7-71FFD2CDAEBB}" type="presOf" srcId="{9D2872F1-31EA-4374-9BAF-A997FFBFC1B1}" destId="{B6EA4BC0-B315-49A2-8D1B-92E69EC8C3D6}" srcOrd="0" destOrd="0" presId="urn:microsoft.com/office/officeart/2005/8/layout/chevron2"/>
    <dgm:cxn modelId="{2DFD9C44-E5CC-47B7-AA0A-C4581D9BAE93}" type="presOf" srcId="{7E262611-02DF-490B-94B6-4B6937FCD58C}" destId="{6F0D554E-BF76-4EF2-B5F7-AF0FF2857D89}" srcOrd="0" destOrd="0" presId="urn:microsoft.com/office/officeart/2005/8/layout/chevron2"/>
    <dgm:cxn modelId="{6AE2A2CE-A4F8-438F-AD3A-EC77D1D70011}" srcId="{F9986D06-8D7B-4340-8508-ED32BD55AD11}" destId="{5FB63ED6-BF85-4038-AE25-664069698359}" srcOrd="0" destOrd="0" parTransId="{69F81090-4554-4CFF-A67C-A8547351E639}" sibTransId="{5FCE098B-0392-43D3-9F0D-05831C68B4D5}"/>
    <dgm:cxn modelId="{0FD88F52-6433-4C99-ADCE-AF69E050AAB6}" type="presOf" srcId="{5FB63ED6-BF85-4038-AE25-664069698359}" destId="{E45AF279-B829-402A-9DA6-379086B1F208}" srcOrd="0" destOrd="0" presId="urn:microsoft.com/office/officeart/2005/8/layout/chevron2"/>
    <dgm:cxn modelId="{DAB93BCB-F0D0-4D98-A511-A992857E7C00}" srcId="{7E262611-02DF-490B-94B6-4B6937FCD58C}" destId="{38BF7B8D-B9EB-4D6B-B2F6-597D50953541}" srcOrd="0" destOrd="0" parTransId="{241E8E41-B196-469F-AF61-C2BD79DFE461}" sibTransId="{72DA4AB7-DA16-49E8-9F62-678039191432}"/>
    <dgm:cxn modelId="{60FE236D-7229-441A-BE78-AFCB413EAAD6}" type="presOf" srcId="{11230AE9-1064-4014-9791-51A2C687173D}" destId="{E45AF279-B829-402A-9DA6-379086B1F208}" srcOrd="0" destOrd="1" presId="urn:microsoft.com/office/officeart/2005/8/layout/chevron2"/>
    <dgm:cxn modelId="{25524C6B-AF97-419A-BA72-F16DB5BF36FB}" srcId="{9D2872F1-31EA-4374-9BAF-A997FFBFC1B1}" destId="{28E74373-5B6B-460C-BA1D-E872C4787142}" srcOrd="0" destOrd="0" parTransId="{25667A74-F863-46A0-9903-9587FB363E05}" sibTransId="{CBEDA3F9-0617-44BA-94A6-3544016A7A59}"/>
    <dgm:cxn modelId="{E9EDE7CE-4E57-43AE-82CF-92E0E2FFB096}" srcId="{F9986D06-8D7B-4340-8508-ED32BD55AD11}" destId="{11230AE9-1064-4014-9791-51A2C687173D}" srcOrd="1" destOrd="0" parTransId="{58BA986F-B28C-4DCF-915D-31AE58C62B99}" sibTransId="{D2A3059E-F512-4999-BB8B-72D882A2ADCD}"/>
    <dgm:cxn modelId="{8F73E896-915E-4E41-861D-5560C150E988}" type="presOf" srcId="{7896F168-2151-4BF0-A265-9BD9C265CFA5}" destId="{FDDDF31E-8BD4-4CD5-BED2-E0465868C815}" srcOrd="0" destOrd="0" presId="urn:microsoft.com/office/officeart/2005/8/layout/chevron2"/>
    <dgm:cxn modelId="{6D5FBAD4-1BCA-4220-9498-2461AB6878AF}" type="presOf" srcId="{28E74373-5B6B-460C-BA1D-E872C4787142}" destId="{89563D51-D28B-4089-9C25-96F7DF3D00A8}" srcOrd="0" destOrd="0" presId="urn:microsoft.com/office/officeart/2005/8/layout/chevron2"/>
    <dgm:cxn modelId="{ECD1C00F-0182-4E72-BD87-E83C4865C76F}" srcId="{7896F168-2151-4BF0-A265-9BD9C265CFA5}" destId="{7E262611-02DF-490B-94B6-4B6937FCD58C}" srcOrd="0" destOrd="0" parTransId="{0867BF3E-1BE4-4F4D-99A2-BF555B817C92}" sibTransId="{479A22D7-87EB-4B3E-875A-76BE95182AAA}"/>
    <dgm:cxn modelId="{0E5553FB-9828-445A-9487-C71DF006386D}" type="presParOf" srcId="{FDDDF31E-8BD4-4CD5-BED2-E0465868C815}" destId="{F72658CC-5AD0-406D-B3EA-C1E18760677D}" srcOrd="0" destOrd="0" presId="urn:microsoft.com/office/officeart/2005/8/layout/chevron2"/>
    <dgm:cxn modelId="{0F2FCC62-96A1-421B-B03C-64BAD00694DC}" type="presParOf" srcId="{F72658CC-5AD0-406D-B3EA-C1E18760677D}" destId="{6F0D554E-BF76-4EF2-B5F7-AF0FF2857D89}" srcOrd="0" destOrd="0" presId="urn:microsoft.com/office/officeart/2005/8/layout/chevron2"/>
    <dgm:cxn modelId="{E1FA1434-2A3F-4BCA-83FB-3A0678305DD4}" type="presParOf" srcId="{F72658CC-5AD0-406D-B3EA-C1E18760677D}" destId="{4FA4DBB1-E2DA-46AB-9D6E-25E96F86A10C}" srcOrd="1" destOrd="0" presId="urn:microsoft.com/office/officeart/2005/8/layout/chevron2"/>
    <dgm:cxn modelId="{D7148237-521F-4D95-B2D5-90485C3F10E8}" type="presParOf" srcId="{FDDDF31E-8BD4-4CD5-BED2-E0465868C815}" destId="{589D64A2-93C9-4C71-9309-8637551124F2}" srcOrd="1" destOrd="0" presId="urn:microsoft.com/office/officeart/2005/8/layout/chevron2"/>
    <dgm:cxn modelId="{D24E75D1-0495-4A4D-B376-4274402EA81D}" type="presParOf" srcId="{FDDDF31E-8BD4-4CD5-BED2-E0465868C815}" destId="{EA4D4480-6D80-4B35-82FE-26CDDB8DBF18}" srcOrd="2" destOrd="0" presId="urn:microsoft.com/office/officeart/2005/8/layout/chevron2"/>
    <dgm:cxn modelId="{4FE72D4F-6331-4640-B6BB-1F394E8A3F07}" type="presParOf" srcId="{EA4D4480-6D80-4B35-82FE-26CDDB8DBF18}" destId="{C8A09A95-1E8B-4369-9002-1F5C2C2CC2EE}" srcOrd="0" destOrd="0" presId="urn:microsoft.com/office/officeart/2005/8/layout/chevron2"/>
    <dgm:cxn modelId="{029960C2-DCCC-4A25-B740-B3EAA6E71C7C}" type="presParOf" srcId="{EA4D4480-6D80-4B35-82FE-26CDDB8DBF18}" destId="{E45AF279-B829-402A-9DA6-379086B1F208}" srcOrd="1" destOrd="0" presId="urn:microsoft.com/office/officeart/2005/8/layout/chevron2"/>
    <dgm:cxn modelId="{FB34AEE7-DB34-4B8F-947A-54D01CEC30C3}" type="presParOf" srcId="{FDDDF31E-8BD4-4CD5-BED2-E0465868C815}" destId="{0CC9C6F1-8F08-4942-BC28-AF2BB681134B}" srcOrd="3" destOrd="0" presId="urn:microsoft.com/office/officeart/2005/8/layout/chevron2"/>
    <dgm:cxn modelId="{7468691D-EB21-417F-BA5C-A1DF6E700FB0}" type="presParOf" srcId="{FDDDF31E-8BD4-4CD5-BED2-E0465868C815}" destId="{CCF0ED53-A185-43ED-A9EC-DCAFB05B0C4B}" srcOrd="4" destOrd="0" presId="urn:microsoft.com/office/officeart/2005/8/layout/chevron2"/>
    <dgm:cxn modelId="{A9E3B933-F205-4B52-8389-025F7452135A}" type="presParOf" srcId="{CCF0ED53-A185-43ED-A9EC-DCAFB05B0C4B}" destId="{B6EA4BC0-B315-49A2-8D1B-92E69EC8C3D6}" srcOrd="0" destOrd="0" presId="urn:microsoft.com/office/officeart/2005/8/layout/chevron2"/>
    <dgm:cxn modelId="{8BAA9BAB-28A3-4B3E-9433-BD918C5B9FF9}" type="presParOf" srcId="{CCF0ED53-A185-43ED-A9EC-DCAFB05B0C4B}" destId="{89563D51-D28B-4089-9C25-96F7DF3D00A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B7CFCC-ED7D-4950-8072-A75F6C6E7C26}" type="doc">
      <dgm:prSet loTypeId="urn:microsoft.com/office/officeart/2005/8/layout/hChevron3" loCatId="process" qsTypeId="urn:microsoft.com/office/officeart/2005/8/quickstyle/simple1" qsCatId="simple" csTypeId="urn:microsoft.com/office/officeart/2005/8/colors/accent1_2" csCatId="accent1" phldr="0"/>
      <dgm:spPr/>
    </dgm:pt>
    <dgm:pt modelId="{E749F5A0-6F0D-4A24-830E-20B354619441}" type="pres">
      <dgm:prSet presAssocID="{AAB7CFCC-ED7D-4950-8072-A75F6C6E7C26}" presName="Name0" presStyleCnt="0">
        <dgm:presLayoutVars>
          <dgm:dir/>
          <dgm:resizeHandles val="exact"/>
        </dgm:presLayoutVars>
      </dgm:prSet>
      <dgm:spPr/>
    </dgm:pt>
  </dgm:ptLst>
  <dgm:cxnLst>
    <dgm:cxn modelId="{9E6EDAF6-1C5B-4A3F-BF9A-ACEEDC87DE1C}" type="presOf" srcId="{AAB7CFCC-ED7D-4950-8072-A75F6C6E7C26}" destId="{E749F5A0-6F0D-4A24-830E-20B354619441}"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BC6B4A-16F3-4AFE-B1C0-6C6196237B06}" type="doc">
      <dgm:prSet loTypeId="urn:microsoft.com/office/officeart/2005/8/layout/vProcess5" loCatId="process" qsTypeId="urn:microsoft.com/office/officeart/2005/8/quickstyle/simple5" qsCatId="simple" csTypeId="urn:microsoft.com/office/officeart/2005/8/colors/accent3_2" csCatId="accent3" phldr="1"/>
      <dgm:spPr/>
      <dgm:t>
        <a:bodyPr/>
        <a:lstStyle/>
        <a:p>
          <a:endParaRPr lang="zh-CN" altLang="en-US"/>
        </a:p>
      </dgm:t>
    </dgm:pt>
    <dgm:pt modelId="{FDB176DF-9586-44BD-BEA7-833E2C190F16}">
      <dgm:prSet phldrT="[文本]"/>
      <dgm:spPr/>
      <dgm:t>
        <a:bodyPr/>
        <a:lstStyle/>
        <a:p>
          <a:r>
            <a:rPr lang="zh-CN" altLang="en-US" dirty="0"/>
            <a:t>声明</a:t>
          </a:r>
        </a:p>
      </dgm:t>
    </dgm:pt>
    <dgm:pt modelId="{DB2098E8-AB24-4123-B076-D1D66708A647}" type="parTrans" cxnId="{628936EB-5E24-4A09-B28F-16A9C9C59DA5}">
      <dgm:prSet/>
      <dgm:spPr/>
      <dgm:t>
        <a:bodyPr/>
        <a:lstStyle/>
        <a:p>
          <a:endParaRPr lang="zh-CN" altLang="en-US"/>
        </a:p>
      </dgm:t>
    </dgm:pt>
    <dgm:pt modelId="{150CE059-2FBA-4C95-B13E-95A69DDADAF7}" type="sibTrans" cxnId="{628936EB-5E24-4A09-B28F-16A9C9C59DA5}">
      <dgm:prSet/>
      <dgm:spPr/>
      <dgm:t>
        <a:bodyPr/>
        <a:lstStyle/>
        <a:p>
          <a:endParaRPr lang="zh-CN" altLang="en-US"/>
        </a:p>
      </dgm:t>
    </dgm:pt>
    <dgm:pt modelId="{2AEF251D-1FF9-4C2A-A8CC-CA6928C70073}">
      <dgm:prSet phldrT="[文本]"/>
      <dgm:spPr/>
      <dgm:t>
        <a:bodyPr/>
        <a:lstStyle/>
        <a:p>
          <a:r>
            <a:rPr lang="zh-CN" altLang="en-US" dirty="0"/>
            <a:t>定义（一般和上一步在一起）</a:t>
          </a:r>
        </a:p>
      </dgm:t>
    </dgm:pt>
    <dgm:pt modelId="{8BEDAA42-EED4-4C7E-8C2F-A6C9BCAF7293}" type="parTrans" cxnId="{A5017519-7FE9-4CAB-8A56-7E2F787D7547}">
      <dgm:prSet/>
      <dgm:spPr/>
      <dgm:t>
        <a:bodyPr/>
        <a:lstStyle/>
        <a:p>
          <a:endParaRPr lang="zh-CN" altLang="en-US"/>
        </a:p>
      </dgm:t>
    </dgm:pt>
    <dgm:pt modelId="{087F19B6-736B-4449-A695-69FF14423DB9}" type="sibTrans" cxnId="{A5017519-7FE9-4CAB-8A56-7E2F787D7547}">
      <dgm:prSet/>
      <dgm:spPr/>
      <dgm:t>
        <a:bodyPr/>
        <a:lstStyle/>
        <a:p>
          <a:endParaRPr lang="zh-CN" altLang="en-US"/>
        </a:p>
      </dgm:t>
    </dgm:pt>
    <dgm:pt modelId="{53D0BEF5-7C56-4BC6-A1A8-4850FAD33773}">
      <dgm:prSet phldrT="[文本]"/>
      <dgm:spPr/>
      <dgm:t>
        <a:bodyPr/>
        <a:lstStyle/>
        <a:p>
          <a:r>
            <a:rPr lang="zh-CN" altLang="en-US" dirty="0"/>
            <a:t>调用</a:t>
          </a:r>
        </a:p>
      </dgm:t>
    </dgm:pt>
    <dgm:pt modelId="{2E940B83-4D4E-401F-94D8-C720D295DB46}" type="parTrans" cxnId="{5C846036-7A8A-4A3D-9E13-AE174648748E}">
      <dgm:prSet/>
      <dgm:spPr/>
      <dgm:t>
        <a:bodyPr/>
        <a:lstStyle/>
        <a:p>
          <a:endParaRPr lang="zh-CN" altLang="en-US"/>
        </a:p>
      </dgm:t>
    </dgm:pt>
    <dgm:pt modelId="{94D04074-221C-4E1B-98CE-C3BF9B928F07}" type="sibTrans" cxnId="{5C846036-7A8A-4A3D-9E13-AE174648748E}">
      <dgm:prSet/>
      <dgm:spPr/>
      <dgm:t>
        <a:bodyPr/>
        <a:lstStyle/>
        <a:p>
          <a:endParaRPr lang="zh-CN" altLang="en-US"/>
        </a:p>
      </dgm:t>
    </dgm:pt>
    <dgm:pt modelId="{CA32BD4B-8778-4C25-92F3-B2BE3797DEA8}" type="pres">
      <dgm:prSet presAssocID="{A2BC6B4A-16F3-4AFE-B1C0-6C6196237B06}" presName="outerComposite" presStyleCnt="0">
        <dgm:presLayoutVars>
          <dgm:chMax val="5"/>
          <dgm:dir/>
          <dgm:resizeHandles val="exact"/>
        </dgm:presLayoutVars>
      </dgm:prSet>
      <dgm:spPr/>
    </dgm:pt>
    <dgm:pt modelId="{39F96DBE-05B0-47B2-A68B-C44CA5EB265A}" type="pres">
      <dgm:prSet presAssocID="{A2BC6B4A-16F3-4AFE-B1C0-6C6196237B06}" presName="dummyMaxCanvas" presStyleCnt="0">
        <dgm:presLayoutVars/>
      </dgm:prSet>
      <dgm:spPr/>
    </dgm:pt>
    <dgm:pt modelId="{B5971D79-BD0F-4B96-863F-B28E092BCE55}" type="pres">
      <dgm:prSet presAssocID="{A2BC6B4A-16F3-4AFE-B1C0-6C6196237B06}" presName="ThreeNodes_1" presStyleLbl="node1" presStyleIdx="0" presStyleCnt="3">
        <dgm:presLayoutVars>
          <dgm:bulletEnabled val="1"/>
        </dgm:presLayoutVars>
      </dgm:prSet>
      <dgm:spPr/>
    </dgm:pt>
    <dgm:pt modelId="{D0691AC9-1A31-4E9C-BACF-6848BE46CA12}" type="pres">
      <dgm:prSet presAssocID="{A2BC6B4A-16F3-4AFE-B1C0-6C6196237B06}" presName="ThreeNodes_2" presStyleLbl="node1" presStyleIdx="1" presStyleCnt="3">
        <dgm:presLayoutVars>
          <dgm:bulletEnabled val="1"/>
        </dgm:presLayoutVars>
      </dgm:prSet>
      <dgm:spPr/>
    </dgm:pt>
    <dgm:pt modelId="{022767FD-DE5B-4377-8A91-C3CF6581D3A4}" type="pres">
      <dgm:prSet presAssocID="{A2BC6B4A-16F3-4AFE-B1C0-6C6196237B06}" presName="ThreeNodes_3" presStyleLbl="node1" presStyleIdx="2" presStyleCnt="3">
        <dgm:presLayoutVars>
          <dgm:bulletEnabled val="1"/>
        </dgm:presLayoutVars>
      </dgm:prSet>
      <dgm:spPr/>
    </dgm:pt>
    <dgm:pt modelId="{F124D076-72FB-48BA-A377-66488D6FFE9E}" type="pres">
      <dgm:prSet presAssocID="{A2BC6B4A-16F3-4AFE-B1C0-6C6196237B06}" presName="ThreeConn_1-2" presStyleLbl="fgAccFollowNode1" presStyleIdx="0" presStyleCnt="2">
        <dgm:presLayoutVars>
          <dgm:bulletEnabled val="1"/>
        </dgm:presLayoutVars>
      </dgm:prSet>
      <dgm:spPr/>
    </dgm:pt>
    <dgm:pt modelId="{C05D4D9A-85C0-4B36-92BB-B6B90385ACDB}" type="pres">
      <dgm:prSet presAssocID="{A2BC6B4A-16F3-4AFE-B1C0-6C6196237B06}" presName="ThreeConn_2-3" presStyleLbl="fgAccFollowNode1" presStyleIdx="1" presStyleCnt="2">
        <dgm:presLayoutVars>
          <dgm:bulletEnabled val="1"/>
        </dgm:presLayoutVars>
      </dgm:prSet>
      <dgm:spPr/>
    </dgm:pt>
    <dgm:pt modelId="{F03F2247-435D-4E45-8E07-DBEC8D8D8797}" type="pres">
      <dgm:prSet presAssocID="{A2BC6B4A-16F3-4AFE-B1C0-6C6196237B06}" presName="ThreeNodes_1_text" presStyleLbl="node1" presStyleIdx="2" presStyleCnt="3">
        <dgm:presLayoutVars>
          <dgm:bulletEnabled val="1"/>
        </dgm:presLayoutVars>
      </dgm:prSet>
      <dgm:spPr/>
    </dgm:pt>
    <dgm:pt modelId="{F7289FB5-8DB7-4630-9507-D8DC6C44DB04}" type="pres">
      <dgm:prSet presAssocID="{A2BC6B4A-16F3-4AFE-B1C0-6C6196237B06}" presName="ThreeNodes_2_text" presStyleLbl="node1" presStyleIdx="2" presStyleCnt="3">
        <dgm:presLayoutVars>
          <dgm:bulletEnabled val="1"/>
        </dgm:presLayoutVars>
      </dgm:prSet>
      <dgm:spPr/>
    </dgm:pt>
    <dgm:pt modelId="{C97DF88C-9B89-4DB1-BED0-B22BC537F285}" type="pres">
      <dgm:prSet presAssocID="{A2BC6B4A-16F3-4AFE-B1C0-6C6196237B06}" presName="ThreeNodes_3_text" presStyleLbl="node1" presStyleIdx="2" presStyleCnt="3">
        <dgm:presLayoutVars>
          <dgm:bulletEnabled val="1"/>
        </dgm:presLayoutVars>
      </dgm:prSet>
      <dgm:spPr/>
    </dgm:pt>
  </dgm:ptLst>
  <dgm:cxnLst>
    <dgm:cxn modelId="{3844BF6F-7263-4868-9C85-CC07B5674597}" type="presOf" srcId="{53D0BEF5-7C56-4BC6-A1A8-4850FAD33773}" destId="{C97DF88C-9B89-4DB1-BED0-B22BC537F285}" srcOrd="1" destOrd="0" presId="urn:microsoft.com/office/officeart/2005/8/layout/vProcess5"/>
    <dgm:cxn modelId="{A5017519-7FE9-4CAB-8A56-7E2F787D7547}" srcId="{A2BC6B4A-16F3-4AFE-B1C0-6C6196237B06}" destId="{2AEF251D-1FF9-4C2A-A8CC-CA6928C70073}" srcOrd="1" destOrd="0" parTransId="{8BEDAA42-EED4-4C7E-8C2F-A6C9BCAF7293}" sibTransId="{087F19B6-736B-4449-A695-69FF14423DB9}"/>
    <dgm:cxn modelId="{2C862890-33F6-4DF6-A42C-F7D167699CE8}" type="presOf" srcId="{087F19B6-736B-4449-A695-69FF14423DB9}" destId="{C05D4D9A-85C0-4B36-92BB-B6B90385ACDB}" srcOrd="0" destOrd="0" presId="urn:microsoft.com/office/officeart/2005/8/layout/vProcess5"/>
    <dgm:cxn modelId="{3AA19E49-1D7C-400B-BBB2-B061E2574052}" type="presOf" srcId="{2AEF251D-1FF9-4C2A-A8CC-CA6928C70073}" destId="{D0691AC9-1A31-4E9C-BACF-6848BE46CA12}" srcOrd="0" destOrd="0" presId="urn:microsoft.com/office/officeart/2005/8/layout/vProcess5"/>
    <dgm:cxn modelId="{CEADC48A-0E58-414D-853E-1F71213F56AD}" type="presOf" srcId="{53D0BEF5-7C56-4BC6-A1A8-4850FAD33773}" destId="{022767FD-DE5B-4377-8A91-C3CF6581D3A4}" srcOrd="0" destOrd="0" presId="urn:microsoft.com/office/officeart/2005/8/layout/vProcess5"/>
    <dgm:cxn modelId="{5C846036-7A8A-4A3D-9E13-AE174648748E}" srcId="{A2BC6B4A-16F3-4AFE-B1C0-6C6196237B06}" destId="{53D0BEF5-7C56-4BC6-A1A8-4850FAD33773}" srcOrd="2" destOrd="0" parTransId="{2E940B83-4D4E-401F-94D8-C720D295DB46}" sibTransId="{94D04074-221C-4E1B-98CE-C3BF9B928F07}"/>
    <dgm:cxn modelId="{4801E1A4-A815-47ED-AA78-B15DDF4B6E1C}" type="presOf" srcId="{FDB176DF-9586-44BD-BEA7-833E2C190F16}" destId="{F03F2247-435D-4E45-8E07-DBEC8D8D8797}" srcOrd="1" destOrd="0" presId="urn:microsoft.com/office/officeart/2005/8/layout/vProcess5"/>
    <dgm:cxn modelId="{975214E4-096C-4968-841B-9DF1DD6ADCB3}" type="presOf" srcId="{A2BC6B4A-16F3-4AFE-B1C0-6C6196237B06}" destId="{CA32BD4B-8778-4C25-92F3-B2BE3797DEA8}" srcOrd="0" destOrd="0" presId="urn:microsoft.com/office/officeart/2005/8/layout/vProcess5"/>
    <dgm:cxn modelId="{84F0FFC7-BB3B-451C-82B6-96B978B3AB5C}" type="presOf" srcId="{150CE059-2FBA-4C95-B13E-95A69DDADAF7}" destId="{F124D076-72FB-48BA-A377-66488D6FFE9E}" srcOrd="0" destOrd="0" presId="urn:microsoft.com/office/officeart/2005/8/layout/vProcess5"/>
    <dgm:cxn modelId="{7537D36D-DFE2-44BC-9C1C-56D9F0716836}" type="presOf" srcId="{2AEF251D-1FF9-4C2A-A8CC-CA6928C70073}" destId="{F7289FB5-8DB7-4630-9507-D8DC6C44DB04}" srcOrd="1" destOrd="0" presId="urn:microsoft.com/office/officeart/2005/8/layout/vProcess5"/>
    <dgm:cxn modelId="{628936EB-5E24-4A09-B28F-16A9C9C59DA5}" srcId="{A2BC6B4A-16F3-4AFE-B1C0-6C6196237B06}" destId="{FDB176DF-9586-44BD-BEA7-833E2C190F16}" srcOrd="0" destOrd="0" parTransId="{DB2098E8-AB24-4123-B076-D1D66708A647}" sibTransId="{150CE059-2FBA-4C95-B13E-95A69DDADAF7}"/>
    <dgm:cxn modelId="{61F58194-F0F4-4414-8249-90666E1858F4}" type="presOf" srcId="{FDB176DF-9586-44BD-BEA7-833E2C190F16}" destId="{B5971D79-BD0F-4B96-863F-B28E092BCE55}" srcOrd="0" destOrd="0" presId="urn:microsoft.com/office/officeart/2005/8/layout/vProcess5"/>
    <dgm:cxn modelId="{5CBD77C5-6073-4A79-B194-D3B10F80EEB4}" type="presParOf" srcId="{CA32BD4B-8778-4C25-92F3-B2BE3797DEA8}" destId="{39F96DBE-05B0-47B2-A68B-C44CA5EB265A}" srcOrd="0" destOrd="0" presId="urn:microsoft.com/office/officeart/2005/8/layout/vProcess5"/>
    <dgm:cxn modelId="{7DEA4E2D-1322-45C2-AA76-64A659E339B5}" type="presParOf" srcId="{CA32BD4B-8778-4C25-92F3-B2BE3797DEA8}" destId="{B5971D79-BD0F-4B96-863F-B28E092BCE55}" srcOrd="1" destOrd="0" presId="urn:microsoft.com/office/officeart/2005/8/layout/vProcess5"/>
    <dgm:cxn modelId="{B6DF7BF7-27FA-4F4E-8824-DF4E7AF0D2C9}" type="presParOf" srcId="{CA32BD4B-8778-4C25-92F3-B2BE3797DEA8}" destId="{D0691AC9-1A31-4E9C-BACF-6848BE46CA12}" srcOrd="2" destOrd="0" presId="urn:microsoft.com/office/officeart/2005/8/layout/vProcess5"/>
    <dgm:cxn modelId="{1D34E040-943F-4CCD-99D3-27FE7C85CB47}" type="presParOf" srcId="{CA32BD4B-8778-4C25-92F3-B2BE3797DEA8}" destId="{022767FD-DE5B-4377-8A91-C3CF6581D3A4}" srcOrd="3" destOrd="0" presId="urn:microsoft.com/office/officeart/2005/8/layout/vProcess5"/>
    <dgm:cxn modelId="{24952662-F13F-479F-84A5-2FC58FA74320}" type="presParOf" srcId="{CA32BD4B-8778-4C25-92F3-B2BE3797DEA8}" destId="{F124D076-72FB-48BA-A377-66488D6FFE9E}" srcOrd="4" destOrd="0" presId="urn:microsoft.com/office/officeart/2005/8/layout/vProcess5"/>
    <dgm:cxn modelId="{9C6BDBD5-8A65-4C22-8E79-85A71BF92558}" type="presParOf" srcId="{CA32BD4B-8778-4C25-92F3-B2BE3797DEA8}" destId="{C05D4D9A-85C0-4B36-92BB-B6B90385ACDB}" srcOrd="5" destOrd="0" presId="urn:microsoft.com/office/officeart/2005/8/layout/vProcess5"/>
    <dgm:cxn modelId="{9E92AED6-E2B9-4639-AEB2-86118345E782}" type="presParOf" srcId="{CA32BD4B-8778-4C25-92F3-B2BE3797DEA8}" destId="{F03F2247-435D-4E45-8E07-DBEC8D8D8797}" srcOrd="6" destOrd="0" presId="urn:microsoft.com/office/officeart/2005/8/layout/vProcess5"/>
    <dgm:cxn modelId="{B7CA68F5-1330-47C4-A624-B6628B1EF611}" type="presParOf" srcId="{CA32BD4B-8778-4C25-92F3-B2BE3797DEA8}" destId="{F7289FB5-8DB7-4630-9507-D8DC6C44DB04}" srcOrd="7" destOrd="0" presId="urn:microsoft.com/office/officeart/2005/8/layout/vProcess5"/>
    <dgm:cxn modelId="{D26CF706-B22C-481B-B7A0-05A727A2C527}" type="presParOf" srcId="{CA32BD4B-8778-4C25-92F3-B2BE3797DEA8}" destId="{C97DF88C-9B89-4DB1-BED0-B22BC537F285}" srcOrd="8"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D554E-BF76-4EF2-B5F7-AF0FF2857D89}">
      <dsp:nvSpPr>
        <dsp:cNvPr id="0" name=""/>
        <dsp:cNvSpPr/>
      </dsp:nvSpPr>
      <dsp:spPr>
        <a:xfrm rot="5400000">
          <a:off x="-222646" y="223826"/>
          <a:ext cx="1484312" cy="1039018"/>
        </a:xfrm>
        <a:prstGeom prst="chevron">
          <a:avLst/>
        </a:prstGeom>
        <a:solidFill>
          <a:schemeClr val="tx1">
            <a:lumMod val="75000"/>
            <a:lumOff val="2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x</a:t>
          </a:r>
          <a:endParaRPr lang="zh-CN" altLang="en-US" sz="2900" kern="1200" dirty="0"/>
        </a:p>
      </dsp:txBody>
      <dsp:txXfrm rot="-5400000">
        <a:off x="1" y="520688"/>
        <a:ext cx="1039018" cy="445294"/>
      </dsp:txXfrm>
    </dsp:sp>
    <dsp:sp modelId="{4FA4DBB1-E2DA-46AB-9D6E-25E96F86A10C}">
      <dsp:nvSpPr>
        <dsp:cNvPr id="0" name=""/>
        <dsp:cNvSpPr/>
      </dsp:nvSpPr>
      <dsp:spPr>
        <a:xfrm rot="5400000">
          <a:off x="3085107" y="-2031054"/>
          <a:ext cx="964803" cy="50569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zh-CN" altLang="en-US" sz="2600" kern="1200" dirty="0"/>
            <a:t>输入</a:t>
          </a:r>
        </a:p>
      </dsp:txBody>
      <dsp:txXfrm rot="-5400000">
        <a:off x="1039018" y="62133"/>
        <a:ext cx="5009883" cy="870607"/>
      </dsp:txXfrm>
    </dsp:sp>
    <dsp:sp modelId="{C8A09A95-1E8B-4369-9002-1F5C2C2CC2EE}">
      <dsp:nvSpPr>
        <dsp:cNvPr id="0" name=""/>
        <dsp:cNvSpPr/>
      </dsp:nvSpPr>
      <dsp:spPr>
        <a:xfrm rot="5400000">
          <a:off x="-222646" y="1512490"/>
          <a:ext cx="1484312" cy="1039018"/>
        </a:xfrm>
        <a:prstGeom prst="chevron">
          <a:avLst/>
        </a:prstGeom>
        <a:solidFill>
          <a:schemeClr val="tx1">
            <a:lumMod val="75000"/>
            <a:lumOff val="2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f( )</a:t>
          </a:r>
          <a:endParaRPr lang="zh-CN" altLang="en-US" sz="2900" kern="1200" dirty="0"/>
        </a:p>
      </dsp:txBody>
      <dsp:txXfrm rot="-5400000">
        <a:off x="1" y="1809352"/>
        <a:ext cx="1039018" cy="445294"/>
      </dsp:txXfrm>
    </dsp:sp>
    <dsp:sp modelId="{E45AF279-B829-402A-9DA6-379086B1F208}">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b="0" i="0" kern="1200" dirty="0"/>
            <a:t>function</a:t>
          </a:r>
          <a:endParaRPr lang="zh-CN" altLang="en-US" sz="2600" kern="1200" dirty="0"/>
        </a:p>
        <a:p>
          <a:pPr marL="228600" lvl="1" indent="-228600" algn="l" defTabSz="1155700">
            <a:lnSpc>
              <a:spcPct val="90000"/>
            </a:lnSpc>
            <a:spcBef>
              <a:spcPct val="0"/>
            </a:spcBef>
            <a:spcAft>
              <a:spcPct val="15000"/>
            </a:spcAft>
            <a:buChar char="•"/>
          </a:pPr>
          <a:r>
            <a:rPr lang="zh-CN" altLang="en-US" sz="2600" kern="1200" dirty="0"/>
            <a:t>用来进行运算 </a:t>
          </a:r>
          <a:r>
            <a:rPr lang="en-US" altLang="zh-CN" sz="2600" kern="1200" dirty="0" err="1"/>
            <a:t>sinx</a:t>
          </a:r>
          <a:r>
            <a:rPr lang="en-US" altLang="zh-CN" sz="2600" kern="1200" dirty="0"/>
            <a:t>+</a:t>
          </a:r>
          <a:r>
            <a:rPr lang="zh-CN" altLang="en-US" sz="2600" kern="1200" dirty="0"/>
            <a:t> </a:t>
          </a:r>
          <a14:m xmlns:a14="http://schemas.microsoft.com/office/drawing/2010/main">
            <m:oMath xmlns:m="http://schemas.openxmlformats.org/officeDocument/2006/math">
              <m:sSup>
                <m:sSupPr>
                  <m:ctrlPr>
                    <a:rPr lang="en-US" altLang="zh-CN" sz="2600" i="1" kern="1200" smtClean="0">
                      <a:latin typeface="Cambria Math" panose="02040503050406030204" pitchFamily="18" charset="0"/>
                    </a:rPr>
                  </m:ctrlPr>
                </m:sSupPr>
                <m:e>
                  <m:r>
                    <a:rPr lang="en-US" altLang="zh-CN" sz="2600" i="1" kern="1200" smtClean="0">
                      <a:latin typeface="Cambria Math" panose="02040503050406030204" pitchFamily="18" charset="0"/>
                    </a:rPr>
                    <m:t>𝑒</m:t>
                  </m:r>
                </m:e>
                <m:sup>
                  <m:r>
                    <a:rPr lang="en-US" altLang="zh-CN" sz="2600" i="1" kern="1200" smtClean="0">
                      <a:latin typeface="Cambria Math" panose="02040503050406030204" pitchFamily="18" charset="0"/>
                    </a:rPr>
                    <m:t>𝑥</m:t>
                  </m:r>
                </m:sup>
              </m:sSup>
            </m:oMath>
          </a14:m>
          <a:r>
            <a:rPr lang="en-US" altLang="zh-CN" sz="2600" kern="1200" dirty="0"/>
            <a:t>@!#$~</a:t>
          </a:r>
          <a:endParaRPr lang="zh-CN" altLang="en-US" sz="2600" kern="1200" dirty="0"/>
        </a:p>
      </dsp:txBody>
      <dsp:txXfrm rot="-5400000">
        <a:off x="1039018" y="1336942"/>
        <a:ext cx="5009883" cy="870607"/>
      </dsp:txXfrm>
    </dsp:sp>
    <dsp:sp modelId="{B6EA4BC0-B315-49A2-8D1B-92E69EC8C3D6}">
      <dsp:nvSpPr>
        <dsp:cNvPr id="0" name=""/>
        <dsp:cNvSpPr/>
      </dsp:nvSpPr>
      <dsp:spPr>
        <a:xfrm rot="5400000">
          <a:off x="-222646" y="2801154"/>
          <a:ext cx="1484312" cy="1039018"/>
        </a:xfrm>
        <a:prstGeom prst="chevron">
          <a:avLst/>
        </a:prstGeom>
        <a:solidFill>
          <a:schemeClr val="tx1">
            <a:lumMod val="75000"/>
            <a:lumOff val="2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y</a:t>
          </a:r>
          <a:endParaRPr lang="zh-CN" altLang="en-US" sz="2900" kern="1200" dirty="0"/>
        </a:p>
      </dsp:txBody>
      <dsp:txXfrm rot="-5400000">
        <a:off x="1" y="3098016"/>
        <a:ext cx="1039018" cy="445294"/>
      </dsp:txXfrm>
    </dsp:sp>
    <dsp:sp modelId="{89563D51-D28B-4089-9C25-96F7DF3D00A8}">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zh-CN" altLang="en-US" sz="2600" kern="1200" dirty="0"/>
            <a:t>输出</a:t>
          </a:r>
        </a:p>
      </dsp:txBody>
      <dsp:txXfrm rot="-5400000">
        <a:off x="1039018" y="2625605"/>
        <a:ext cx="5009883" cy="870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71D79-BD0F-4B96-863F-B28E092BCE55}">
      <dsp:nvSpPr>
        <dsp:cNvPr id="0" name=""/>
        <dsp:cNvSpPr/>
      </dsp:nvSpPr>
      <dsp:spPr>
        <a:xfrm>
          <a:off x="0" y="0"/>
          <a:ext cx="3900864" cy="1216324"/>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altLang="en-US" sz="2900" kern="1200" dirty="0"/>
            <a:t>声明</a:t>
          </a:r>
        </a:p>
      </dsp:txBody>
      <dsp:txXfrm>
        <a:off x="35625" y="35625"/>
        <a:ext cx="2588355" cy="1145074"/>
      </dsp:txXfrm>
    </dsp:sp>
    <dsp:sp modelId="{D0691AC9-1A31-4E9C-BACF-6848BE46CA12}">
      <dsp:nvSpPr>
        <dsp:cNvPr id="0" name=""/>
        <dsp:cNvSpPr/>
      </dsp:nvSpPr>
      <dsp:spPr>
        <a:xfrm>
          <a:off x="344193" y="1419045"/>
          <a:ext cx="3900864" cy="1216324"/>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altLang="en-US" sz="2900" kern="1200" dirty="0"/>
            <a:t>定义（一般和上一步在一起）</a:t>
          </a:r>
        </a:p>
      </dsp:txBody>
      <dsp:txXfrm>
        <a:off x="379818" y="1454670"/>
        <a:ext cx="2694809" cy="1145074"/>
      </dsp:txXfrm>
    </dsp:sp>
    <dsp:sp modelId="{022767FD-DE5B-4377-8A91-C3CF6581D3A4}">
      <dsp:nvSpPr>
        <dsp:cNvPr id="0" name=""/>
        <dsp:cNvSpPr/>
      </dsp:nvSpPr>
      <dsp:spPr>
        <a:xfrm>
          <a:off x="688387" y="2838090"/>
          <a:ext cx="3900864" cy="1216324"/>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altLang="en-US" sz="2900" kern="1200" dirty="0"/>
            <a:t>调用</a:t>
          </a:r>
        </a:p>
      </dsp:txBody>
      <dsp:txXfrm>
        <a:off x="724012" y="2873715"/>
        <a:ext cx="2694809" cy="1145074"/>
      </dsp:txXfrm>
    </dsp:sp>
    <dsp:sp modelId="{F124D076-72FB-48BA-A377-66488D6FFE9E}">
      <dsp:nvSpPr>
        <dsp:cNvPr id="0" name=""/>
        <dsp:cNvSpPr/>
      </dsp:nvSpPr>
      <dsp:spPr>
        <a:xfrm>
          <a:off x="3110253" y="922379"/>
          <a:ext cx="790610" cy="790610"/>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3288140" y="922379"/>
        <a:ext cx="434836" cy="594934"/>
      </dsp:txXfrm>
    </dsp:sp>
    <dsp:sp modelId="{C05D4D9A-85C0-4B36-92BB-B6B90385ACDB}">
      <dsp:nvSpPr>
        <dsp:cNvPr id="0" name=""/>
        <dsp:cNvSpPr/>
      </dsp:nvSpPr>
      <dsp:spPr>
        <a:xfrm>
          <a:off x="3454447" y="2333315"/>
          <a:ext cx="790610" cy="790610"/>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3632334" y="2333315"/>
        <a:ext cx="434836" cy="5949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52ECC-CEF7-444A-B101-4D36C0AAB353}" type="datetimeFigureOut">
              <a:rPr lang="zh-CN" altLang="en-US" smtClean="0"/>
              <a:t>2016/10/12 Wednesday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F915F-78FD-48FC-917E-95A473C5BC6E}" type="slidenum">
              <a:rPr lang="zh-CN" altLang="en-US" smtClean="0"/>
              <a:t>‹#›</a:t>
            </a:fld>
            <a:endParaRPr lang="zh-CN" altLang="en-US"/>
          </a:p>
        </p:txBody>
      </p:sp>
    </p:spTree>
    <p:extLst>
      <p:ext uri="{BB962C8B-B14F-4D97-AF65-F5344CB8AC3E}">
        <p14:creationId xmlns:p14="http://schemas.microsoft.com/office/powerpoint/2010/main" val="469057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95348410-F216-4158-B128-5B6B45171167}" type="slidenum">
              <a:rPr lang="en-US" altLang="zh-CN" b="0">
                <a:latin typeface="Times New Roman" panose="02020603050405020304" pitchFamily="18" charset="0"/>
              </a:rPr>
              <a:pPr/>
              <a:t>7</a:t>
            </a:fld>
            <a:endParaRPr lang="en-US" altLang="zh-CN" b="0">
              <a:latin typeface="Times New Roman" panose="02020603050405020304" pitchFamily="18" charset="0"/>
            </a:endParaRPr>
          </a:p>
        </p:txBody>
      </p:sp>
      <p:sp>
        <p:nvSpPr>
          <p:cNvPr id="6147" name="Rectangle 2"/>
          <p:cNvSpPr>
            <a:spLocks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zh-CN" altLang="en-US"/>
              <a:t>使每一个模块成为相对独立、功能单一、结构清晰、接口简单、容易理解的程序</a:t>
            </a:r>
          </a:p>
          <a:p>
            <a:pPr eaLnBrk="1" hangingPunct="1"/>
            <a:r>
              <a:rPr lang="zh-CN" altLang="en-US"/>
              <a:t>每个模块可以独立设计算法，单独编写和测试</a:t>
            </a:r>
          </a:p>
          <a:p>
            <a:pPr eaLnBrk="1" hangingPunct="1"/>
            <a:r>
              <a:rPr lang="zh-CN" altLang="en-US"/>
              <a:t>一个模块中的错误不易扩散和蔓延到其它模块，</a:t>
            </a:r>
          </a:p>
          <a:p>
            <a:pPr eaLnBrk="1" hangingPunct="1"/>
            <a:r>
              <a:rPr lang="zh-CN" altLang="en-US"/>
              <a:t>众人可同时进行集体性开发</a:t>
            </a:r>
          </a:p>
          <a:p>
            <a:pPr eaLnBrk="1" hangingPunct="1"/>
            <a:r>
              <a:rPr lang="zh-CN" altLang="en-US"/>
              <a:t>软件具有模块结构，软件开发工作如同搭积木，一个模块可以在不同程序中多次使用</a:t>
            </a:r>
          </a:p>
        </p:txBody>
      </p:sp>
    </p:spTree>
    <p:extLst>
      <p:ext uri="{BB962C8B-B14F-4D97-AF65-F5344CB8AC3E}">
        <p14:creationId xmlns:p14="http://schemas.microsoft.com/office/powerpoint/2010/main" val="22180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4D1459-3AE3-44A4-A6AA-C35201235DA8}" type="datetimeFigureOut">
              <a:rPr lang="zh-CN" altLang="en-US" smtClean="0"/>
              <a:t>2016/10/12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188594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4D1459-3AE3-44A4-A6AA-C35201235DA8}" type="datetimeFigureOut">
              <a:rPr lang="zh-CN" altLang="en-US" smtClean="0"/>
              <a:t>2016/10/12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192188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4D1459-3AE3-44A4-A6AA-C35201235DA8}" type="datetimeFigureOut">
              <a:rPr lang="zh-CN" altLang="en-US" smtClean="0"/>
              <a:t>2016/10/12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39523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4D1459-3AE3-44A4-A6AA-C35201235DA8}" type="datetimeFigureOut">
              <a:rPr lang="zh-CN" altLang="en-US" smtClean="0"/>
              <a:t>2016/10/12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129264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C54D1459-3AE3-44A4-A6AA-C35201235DA8}" type="datetimeFigureOut">
              <a:rPr lang="zh-CN" altLang="en-US" smtClean="0"/>
              <a:t>2016/10/12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356081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4D1459-3AE3-44A4-A6AA-C35201235DA8}" type="datetimeFigureOut">
              <a:rPr lang="zh-CN" altLang="en-US" smtClean="0"/>
              <a:t>2016/10/12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105814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4D1459-3AE3-44A4-A6AA-C35201235DA8}" type="datetimeFigureOut">
              <a:rPr lang="zh-CN" altLang="en-US" smtClean="0"/>
              <a:t>2016/10/12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139480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4D1459-3AE3-44A4-A6AA-C35201235DA8}" type="datetimeFigureOut">
              <a:rPr lang="zh-CN" altLang="en-US" smtClean="0"/>
              <a:t>2016/10/12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171036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D1459-3AE3-44A4-A6AA-C35201235DA8}" type="datetimeFigureOut">
              <a:rPr lang="zh-CN" altLang="en-US" smtClean="0"/>
              <a:t>2016/10/12 Wednesday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424043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4D1459-3AE3-44A4-A6AA-C35201235DA8}" type="datetimeFigureOut">
              <a:rPr lang="zh-CN" altLang="en-US" smtClean="0"/>
              <a:t>2016/10/12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290526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4D1459-3AE3-44A4-A6AA-C35201235DA8}" type="datetimeFigureOut">
              <a:rPr lang="zh-CN" altLang="en-US" smtClean="0"/>
              <a:t>2016/10/12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260577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D1459-3AE3-44A4-A6AA-C35201235DA8}" type="datetimeFigureOut">
              <a:rPr lang="zh-CN" altLang="en-US" smtClean="0"/>
              <a:t>2016/10/12 Wednesday</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8EB3F-5ABE-44A0-AD0F-EAEB9076F44E}" type="slidenum">
              <a:rPr lang="zh-CN" altLang="en-US" smtClean="0"/>
              <a:t>‹#›</a:t>
            </a:fld>
            <a:endParaRPr lang="zh-CN" altLang="en-US"/>
          </a:p>
        </p:txBody>
      </p:sp>
    </p:spTree>
    <p:extLst>
      <p:ext uri="{BB962C8B-B14F-4D97-AF65-F5344CB8AC3E}">
        <p14:creationId xmlns:p14="http://schemas.microsoft.com/office/powerpoint/2010/main" val="31388519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diagramData" Target="../diagrams/data4.xml"/><Relationship Id="rId12"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8800" dirty="0">
                <a:latin typeface="Consolas" panose="020B0609020204030204" pitchFamily="49" charset="0"/>
                <a:ea typeface="微软雅黑" panose="020B0503020204020204" pitchFamily="34" charset="-122"/>
              </a:rPr>
              <a:t>函数</a:t>
            </a:r>
          </a:p>
        </p:txBody>
      </p:sp>
      <p:sp>
        <p:nvSpPr>
          <p:cNvPr id="3" name="副标题 2"/>
          <p:cNvSpPr>
            <a:spLocks noGrp="1"/>
          </p:cNvSpPr>
          <p:nvPr>
            <p:ph type="subTitle" idx="1"/>
          </p:nvPr>
        </p:nvSpPr>
        <p:spPr/>
        <p:txBody>
          <a:bodyPr/>
          <a:lstStyle/>
          <a:p>
            <a:r>
              <a:rPr lang="zh-CN" altLang="en-US" dirty="0"/>
              <a:t>先看迷宫 引例介绍右边查看类的函数</a:t>
            </a:r>
          </a:p>
        </p:txBody>
      </p:sp>
    </p:spTree>
    <p:extLst>
      <p:ext uri="{BB962C8B-B14F-4D97-AF65-F5344CB8AC3E}">
        <p14:creationId xmlns:p14="http://schemas.microsoft.com/office/powerpoint/2010/main" val="53474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Rectangle 3"/>
          <p:cNvSpPr>
            <a:spLocks noGrp="1" noChangeArrowheads="1"/>
          </p:cNvSpPr>
          <p:nvPr>
            <p:ph idx="1"/>
          </p:nvPr>
        </p:nvSpPr>
        <p:spPr>
          <a:xfrm>
            <a:off x="250825" y="1844675"/>
            <a:ext cx="8713788" cy="5013325"/>
          </a:xfrm>
        </p:spPr>
        <p:txBody>
          <a:bodyPr/>
          <a:lstStyle/>
          <a:p>
            <a:pPr marL="0" indent="0">
              <a:buNone/>
            </a:pPr>
            <a:r>
              <a:rPr lang="zh-CN" altLang="en-US" dirty="0"/>
              <a:t>返回语句（</a:t>
            </a:r>
            <a:r>
              <a:rPr lang="en-US" altLang="zh-CN" dirty="0"/>
              <a:t>return</a:t>
            </a:r>
            <a:r>
              <a:rPr lang="zh-CN" altLang="en-US" dirty="0"/>
              <a:t>）</a:t>
            </a:r>
          </a:p>
          <a:p>
            <a:pPr marL="0" indent="0">
              <a:buNone/>
            </a:pPr>
            <a:r>
              <a:rPr lang="zh-CN" altLang="en-US" dirty="0"/>
              <a:t>    函数返回值则需要调用</a:t>
            </a:r>
            <a:r>
              <a:rPr lang="en-US" altLang="zh-CN" dirty="0"/>
              <a:t>return</a:t>
            </a:r>
            <a:r>
              <a:rPr lang="zh-CN" altLang="en-US" dirty="0"/>
              <a:t>语句来完成。该语句的一般形式：</a:t>
            </a:r>
          </a:p>
          <a:p>
            <a:pPr lvl="2" indent="0"/>
            <a:r>
              <a:rPr lang="en-US" altLang="zh-CN" dirty="0"/>
              <a:t>return(</a:t>
            </a:r>
            <a:r>
              <a:rPr lang="zh-CN" altLang="en-US" dirty="0"/>
              <a:t>表达式</a:t>
            </a:r>
            <a:r>
              <a:rPr lang="en-US" altLang="zh-CN" dirty="0"/>
              <a:t>)</a:t>
            </a:r>
            <a:r>
              <a:rPr lang="zh-CN" altLang="en-US" dirty="0"/>
              <a:t>；或</a:t>
            </a:r>
            <a:r>
              <a:rPr lang="en-US" altLang="zh-CN" dirty="0"/>
              <a:t> return </a:t>
            </a:r>
            <a:r>
              <a:rPr lang="zh-CN" altLang="en-US" dirty="0"/>
              <a:t>表达式；</a:t>
            </a:r>
            <a:endParaRPr lang="en-US" altLang="zh-CN" dirty="0"/>
          </a:p>
          <a:p>
            <a:pPr lvl="1" indent="0"/>
            <a:r>
              <a:rPr lang="zh-CN" altLang="en-US" dirty="0"/>
              <a:t>例如：</a:t>
            </a:r>
            <a:r>
              <a:rPr lang="en-US" altLang="zh-CN" dirty="0"/>
              <a:t>	return;</a:t>
            </a:r>
            <a:endParaRPr lang="zh-CN" altLang="en-US" dirty="0"/>
          </a:p>
          <a:p>
            <a:pPr lvl="3" indent="0"/>
            <a:r>
              <a:rPr lang="en-US" altLang="zh-CN" dirty="0"/>
              <a:t>	return z;</a:t>
            </a:r>
            <a:endParaRPr lang="zh-CN" altLang="en-US" dirty="0"/>
          </a:p>
          <a:p>
            <a:pPr lvl="3" indent="0"/>
            <a:r>
              <a:rPr lang="en-US" altLang="zh-CN" dirty="0"/>
              <a:t>	return (z);</a:t>
            </a:r>
            <a:endParaRPr lang="zh-CN" altLang="en-US" dirty="0"/>
          </a:p>
          <a:p>
            <a:pPr lvl="3" indent="0"/>
            <a:r>
              <a:rPr lang="en-US" altLang="zh-CN" dirty="0"/>
              <a:t>	return (x&gt;</a:t>
            </a:r>
            <a:r>
              <a:rPr lang="en-US" altLang="zh-CN" dirty="0" err="1"/>
              <a:t>y?x:y</a:t>
            </a:r>
            <a:r>
              <a:rPr lang="en-US" altLang="zh-CN" dirty="0"/>
              <a:t>);</a:t>
            </a:r>
          </a:p>
          <a:p>
            <a:pPr marL="0" indent="0"/>
            <a:r>
              <a:rPr lang="zh-CN" altLang="en-US" dirty="0"/>
              <a:t>函数返回值的类型即函数值的类型，函数值的类型以函数定义的类型为准</a:t>
            </a:r>
          </a:p>
        </p:txBody>
      </p:sp>
      <p:pic>
        <p:nvPicPr>
          <p:cNvPr id="41986" name="图片 3"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标题 1"/>
          <p:cNvSpPr>
            <a:spLocks noGrp="1"/>
          </p:cNvSpPr>
          <p:nvPr>
            <p:ph type="title"/>
          </p:nvPr>
        </p:nvSpPr>
        <p:spPr/>
        <p:txBody>
          <a:bodyPr/>
          <a:lstStyle/>
          <a:p>
            <a:pPr algn="ctr"/>
            <a:r>
              <a:rPr lang="zh-CN" altLang="en-US" dirty="0"/>
              <a:t>函数的返回值</a:t>
            </a:r>
          </a:p>
        </p:txBody>
      </p:sp>
      <p:pic>
        <p:nvPicPr>
          <p:cNvPr id="5" name="图片 4"/>
          <p:cNvPicPr>
            <a:picLocks noChangeAspect="1"/>
          </p:cNvPicPr>
          <p:nvPr/>
        </p:nvPicPr>
        <p:blipFill>
          <a:blip r:embed="rId3"/>
          <a:stretch>
            <a:fillRect/>
          </a:stretch>
        </p:blipFill>
        <p:spPr>
          <a:xfrm>
            <a:off x="5561684" y="2986017"/>
            <a:ext cx="3035456" cy="1587582"/>
          </a:xfrm>
          <a:prstGeom prst="rect">
            <a:avLst/>
          </a:prstGeom>
        </p:spPr>
      </p:pic>
    </p:spTree>
    <p:extLst>
      <p:ext uri="{BB962C8B-B14F-4D97-AF65-F5344CB8AC3E}">
        <p14:creationId xmlns:p14="http://schemas.microsoft.com/office/powerpoint/2010/main" val="1261805481"/>
      </p:ext>
    </p:extLst>
  </p:cSld>
  <p:clrMapOvr>
    <a:masterClrMapping/>
  </p:clrMapOvr>
  <p:transition spd="med">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无参函数    无返回值函数</a:t>
            </a:r>
          </a:p>
        </p:txBody>
      </p:sp>
      <p:pic>
        <p:nvPicPr>
          <p:cNvPr id="4" name="内容占位符 3"/>
          <p:cNvPicPr>
            <a:picLocks noGrp="1" noChangeAspect="1"/>
          </p:cNvPicPr>
          <p:nvPr>
            <p:ph idx="1"/>
          </p:nvPr>
        </p:nvPicPr>
        <p:blipFill>
          <a:blip r:embed="rId2"/>
          <a:stretch>
            <a:fillRect/>
          </a:stretch>
        </p:blipFill>
        <p:spPr>
          <a:xfrm>
            <a:off x="559639" y="3447008"/>
            <a:ext cx="3346622" cy="3257717"/>
          </a:xfrm>
          <a:prstGeom prst="rect">
            <a:avLst/>
          </a:prstGeom>
        </p:spPr>
      </p:pic>
      <p:pic>
        <p:nvPicPr>
          <p:cNvPr id="7" name="图片 6"/>
          <p:cNvPicPr>
            <a:picLocks noChangeAspect="1"/>
          </p:cNvPicPr>
          <p:nvPr/>
        </p:nvPicPr>
        <p:blipFill>
          <a:blip r:embed="rId3"/>
          <a:stretch>
            <a:fillRect/>
          </a:stretch>
        </p:blipFill>
        <p:spPr>
          <a:xfrm>
            <a:off x="4774636" y="3964592"/>
            <a:ext cx="4108661" cy="2677413"/>
          </a:xfrm>
          <a:prstGeom prst="rect">
            <a:avLst/>
          </a:prstGeom>
        </p:spPr>
      </p:pic>
      <p:pic>
        <p:nvPicPr>
          <p:cNvPr id="8" name="图片 7"/>
          <p:cNvPicPr>
            <a:picLocks noChangeAspect="1"/>
          </p:cNvPicPr>
          <p:nvPr/>
        </p:nvPicPr>
        <p:blipFill>
          <a:blip r:embed="rId4"/>
          <a:stretch>
            <a:fillRect/>
          </a:stretch>
        </p:blipFill>
        <p:spPr>
          <a:xfrm>
            <a:off x="2786084" y="1497459"/>
            <a:ext cx="3977104" cy="1625195"/>
          </a:xfrm>
          <a:prstGeom prst="rect">
            <a:avLst/>
          </a:prstGeom>
        </p:spPr>
      </p:pic>
    </p:spTree>
    <p:extLst>
      <p:ext uri="{BB962C8B-B14F-4D97-AF65-F5344CB8AC3E}">
        <p14:creationId xmlns:p14="http://schemas.microsoft.com/office/powerpoint/2010/main" val="3402405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54394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7581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4686" y="-142876"/>
            <a:ext cx="7886700" cy="1325563"/>
          </a:xfrm>
        </p:spPr>
        <p:txBody>
          <a:bodyPr/>
          <a:lstStyle/>
          <a:p>
            <a:pPr algn="ctr"/>
            <a:br>
              <a:rPr lang="en-US" altLang="zh-CN" dirty="0"/>
            </a:br>
            <a:r>
              <a:rPr lang="en-US" altLang="zh-CN" dirty="0">
                <a:latin typeface="Consolas" panose="020B0609020204030204" pitchFamily="49" charset="0"/>
              </a:rPr>
              <a:t>y=f(x) </a:t>
            </a:r>
            <a:r>
              <a:rPr lang="zh-CN" altLang="en-US" dirty="0">
                <a:latin typeface="微软雅黑" panose="020B0503020204020204" pitchFamily="34" charset="-122"/>
                <a:ea typeface="微软雅黑" panose="020B0503020204020204" pitchFamily="34" charset="-122"/>
              </a:rPr>
              <a:t>数学函数</a:t>
            </a:r>
          </a:p>
        </p:txBody>
      </p:sp>
      <mc:AlternateContent xmlns:mc="http://schemas.openxmlformats.org/markup-compatibility/2006" xmlns:a14="http://schemas.microsoft.com/office/drawing/2010/main">
        <mc:Choice Requires="a14">
          <p:graphicFrame>
            <p:nvGraphicFramePr>
              <p:cNvPr id="4" name="图示 3"/>
              <p:cNvGraphicFramePr/>
              <p:nvPr>
                <p:extLst>
                  <p:ext uri="{D42A27DB-BD31-4B8C-83A1-F6EECF244321}">
                    <p14:modId xmlns:p14="http://schemas.microsoft.com/office/powerpoint/2010/main" val="273419020"/>
                  </p:ext>
                </p:extLst>
              </p:nvPr>
            </p:nvGraphicFramePr>
            <p:xfrm>
              <a:off x="1330036" y="182562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图示 3"/>
              <p:cNvGraphicFramePr/>
              <p:nvPr>
                <p:extLst>
                  <p:ext uri="{D42A27DB-BD31-4B8C-83A1-F6EECF244321}">
                    <p14:modId xmlns:p14="http://schemas.microsoft.com/office/powerpoint/2010/main" val="273419020"/>
                  </p:ext>
                </p:extLst>
              </p:nvPr>
            </p:nvGraphicFramePr>
            <p:xfrm>
              <a:off x="1330036" y="1825625"/>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内容占位符 2"/>
          <p:cNvSpPr txBox="1">
            <a:spLocks/>
          </p:cNvSpPr>
          <p:nvPr/>
        </p:nvSpPr>
        <p:spPr>
          <a:xfrm>
            <a:off x="4261449" y="1109932"/>
            <a:ext cx="5284495" cy="48877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先看一个大家比较熟悉的概念</a:t>
            </a:r>
            <a:endParaRPr lang="en-US" altLang="zh-CN" dirty="0"/>
          </a:p>
          <a:p>
            <a:pPr marL="0" indent="0">
              <a:buFont typeface="Arial" panose="020B0604020202020204" pitchFamily="34" charset="0"/>
              <a:buNone/>
            </a:pPr>
            <a:r>
              <a:rPr lang="en-US" altLang="zh-CN" dirty="0"/>
              <a:t>f()</a:t>
            </a:r>
            <a:r>
              <a:rPr lang="zh-CN" altLang="en-US" dirty="0"/>
              <a:t>干了的活就是给它一个数处理过后编程了另一个</a:t>
            </a:r>
            <a:endParaRPr lang="en-US" altLang="zh-CN" dirty="0"/>
          </a:p>
          <a:p>
            <a:pPr marL="0" indent="0">
              <a:buFont typeface="Arial" panose="020B0604020202020204" pitchFamily="34" charset="0"/>
              <a:buNone/>
            </a:pPr>
            <a:r>
              <a:rPr lang="zh-CN" altLang="en-US" dirty="0"/>
              <a:t>计算机函数也就是今天学的同样的道理，也是帮咱们干活的，只不过有时候没有输入的</a:t>
            </a:r>
            <a:r>
              <a:rPr lang="en-US" altLang="zh-CN" dirty="0"/>
              <a:t>x</a:t>
            </a:r>
            <a:r>
              <a:rPr lang="zh-CN" altLang="en-US" dirty="0"/>
              <a:t>有时候没有输出的</a:t>
            </a:r>
            <a:r>
              <a:rPr lang="en-US" altLang="zh-CN" dirty="0"/>
              <a:t>y </a:t>
            </a:r>
            <a:r>
              <a:rPr lang="zh-CN" altLang="en-US" dirty="0"/>
              <a:t>有时候都没有</a:t>
            </a:r>
            <a:endParaRPr lang="en-US" altLang="zh-CN" dirty="0"/>
          </a:p>
          <a:p>
            <a:pPr marL="0" indent="0">
              <a:buFont typeface="Arial" panose="020B0604020202020204" pitchFamily="34" charset="0"/>
              <a:buNone/>
            </a:pPr>
            <a:r>
              <a:rPr lang="zh-CN" altLang="en-US" dirty="0"/>
              <a:t>听起来越来越扯了对吧</a:t>
            </a:r>
            <a:endParaRPr lang="en-US" altLang="zh-CN" dirty="0"/>
          </a:p>
          <a:p>
            <a:pPr marL="0" indent="0">
              <a:buFont typeface="Arial" panose="020B0604020202020204" pitchFamily="34" charset="0"/>
              <a:buNone/>
            </a:pPr>
            <a:r>
              <a:rPr lang="zh-CN" altLang="en-US" dirty="0"/>
              <a:t>没事记得初三刚刚开始学化学化合价是个啥意思死活没懂，后来不也用的好好的</a:t>
            </a:r>
          </a:p>
        </p:txBody>
      </p:sp>
    </p:spTree>
    <p:extLst>
      <p:ext uri="{BB962C8B-B14F-4D97-AF65-F5344CB8AC3E}">
        <p14:creationId xmlns:p14="http://schemas.microsoft.com/office/powerpoint/2010/main" val="327516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600" dirty="0"/>
              <a:t>计算机函数</a:t>
            </a:r>
          </a:p>
        </p:txBody>
      </p:sp>
      <p:pic>
        <p:nvPicPr>
          <p:cNvPr id="5" name="内容占位符 4"/>
          <p:cNvPicPr>
            <a:picLocks noGrp="1" noChangeAspect="1"/>
          </p:cNvPicPr>
          <p:nvPr>
            <p:ph idx="1"/>
          </p:nvPr>
        </p:nvPicPr>
        <p:blipFill>
          <a:blip r:embed="rId2"/>
          <a:stretch>
            <a:fillRect/>
          </a:stretch>
        </p:blipFill>
        <p:spPr>
          <a:xfrm>
            <a:off x="704651" y="1295112"/>
            <a:ext cx="7734698" cy="2444876"/>
          </a:xfrm>
          <a:prstGeom prst="rect">
            <a:avLst/>
          </a:prstGeom>
          <a:effectLst>
            <a:softEdge rad="63500"/>
          </a:effectLst>
        </p:spPr>
      </p:pic>
      <p:pic>
        <p:nvPicPr>
          <p:cNvPr id="6" name="图片 5"/>
          <p:cNvPicPr>
            <a:picLocks noChangeAspect="1"/>
          </p:cNvPicPr>
          <p:nvPr/>
        </p:nvPicPr>
        <p:blipFill>
          <a:blip r:embed="rId3"/>
          <a:stretch>
            <a:fillRect/>
          </a:stretch>
        </p:blipFill>
        <p:spPr>
          <a:xfrm>
            <a:off x="911037" y="4302080"/>
            <a:ext cx="7321926" cy="1739989"/>
          </a:xfrm>
          <a:prstGeom prst="rect">
            <a:avLst/>
          </a:prstGeom>
          <a:effectLst>
            <a:softEdge rad="38100"/>
          </a:effectLst>
        </p:spPr>
      </p:pic>
      <p:sp>
        <p:nvSpPr>
          <p:cNvPr id="3" name="矩形 2"/>
          <p:cNvSpPr/>
          <p:nvPr/>
        </p:nvSpPr>
        <p:spPr>
          <a:xfrm>
            <a:off x="7123065" y="2530672"/>
            <a:ext cx="2784569" cy="1754326"/>
          </a:xfrm>
          <a:prstGeom prst="rect">
            <a:avLst/>
          </a:prstGeom>
        </p:spPr>
        <p:txBody>
          <a:bodyPr wrap="square">
            <a:spAutoFit/>
          </a:bodyPr>
          <a:lstStyle/>
          <a:p>
            <a:r>
              <a:rPr lang="zh-CN" altLang="en-US" dirty="0"/>
              <a:t>这是百度上的解释看看起来没啥卵用</a:t>
            </a:r>
            <a:endParaRPr lang="en-US" altLang="zh-CN" dirty="0"/>
          </a:p>
          <a:p>
            <a:r>
              <a:rPr lang="zh-CN" altLang="en-US" dirty="0"/>
              <a:t>然后看了维基</a:t>
            </a:r>
            <a:endParaRPr lang="en-US" altLang="zh-CN" dirty="0"/>
          </a:p>
          <a:p>
            <a:r>
              <a:rPr lang="zh-CN" altLang="en-US" dirty="0"/>
              <a:t>。。。更没卵用</a:t>
            </a:r>
            <a:endParaRPr lang="en-US" altLang="zh-CN" dirty="0"/>
          </a:p>
          <a:p>
            <a:r>
              <a:rPr lang="zh-CN" altLang="en-US" dirty="0"/>
              <a:t>总之就是干活的</a:t>
            </a:r>
            <a:endParaRPr lang="en-US" altLang="zh-CN" dirty="0"/>
          </a:p>
          <a:p>
            <a:endParaRPr lang="en-US" altLang="zh-CN" dirty="0"/>
          </a:p>
        </p:txBody>
      </p:sp>
    </p:spTree>
    <p:extLst>
      <p:ext uri="{BB962C8B-B14F-4D97-AF65-F5344CB8AC3E}">
        <p14:creationId xmlns:p14="http://schemas.microsoft.com/office/powerpoint/2010/main" val="109677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t>计算机函数</a:t>
            </a:r>
          </a:p>
        </p:txBody>
      </p:sp>
      <p:sp>
        <p:nvSpPr>
          <p:cNvPr id="3" name="内容占位符 2"/>
          <p:cNvSpPr>
            <a:spLocks noGrp="1"/>
          </p:cNvSpPr>
          <p:nvPr>
            <p:ph idx="1"/>
          </p:nvPr>
        </p:nvSpPr>
        <p:spPr>
          <a:xfrm>
            <a:off x="381959" y="1321817"/>
            <a:ext cx="7886700" cy="4351338"/>
          </a:xfrm>
        </p:spPr>
        <p:txBody>
          <a:bodyPr>
            <a:normAutofit/>
          </a:bodyPr>
          <a:lstStyle/>
          <a:p>
            <a:pPr marL="0" indent="0">
              <a:spcBef>
                <a:spcPct val="50000"/>
              </a:spcBef>
              <a:buFont typeface="Wingdings" panose="05000000000000000000" pitchFamily="2" charset="2"/>
              <a:buChar char="Ø"/>
            </a:pPr>
            <a:r>
              <a:rPr lang="zh-CN" altLang="en-US" sz="3600" dirty="0">
                <a:latin typeface="Verdana" panose="020B0604030504040204" pitchFamily="34" charset="0"/>
                <a:ea typeface="宋体" panose="02010600030101010101" pitchFamily="2" charset="-122"/>
              </a:rPr>
              <a:t>Ｃ</a:t>
            </a:r>
            <a:r>
              <a:rPr lang="zh-CN" altLang="en-US" sz="3600" dirty="0">
                <a:latin typeface="微软雅黑" panose="020B0503020204020204" pitchFamily="34" charset="-122"/>
              </a:rPr>
              <a:t>程序可由一个主函数和若干个其他函数构成</a:t>
            </a:r>
            <a:endParaRPr lang="en-US" altLang="zh-CN" sz="3600" dirty="0">
              <a:latin typeface="微软雅黑" panose="020B0503020204020204" pitchFamily="34" charset="-122"/>
            </a:endParaRPr>
          </a:p>
          <a:p>
            <a:pPr marL="0" indent="0">
              <a:spcBef>
                <a:spcPct val="50000"/>
              </a:spcBef>
              <a:buFont typeface="Wingdings" panose="05000000000000000000" pitchFamily="2" charset="2"/>
              <a:buChar char="Ø"/>
            </a:pPr>
            <a:r>
              <a:rPr lang="zh-CN" altLang="en-US" sz="3600" dirty="0">
                <a:latin typeface="微软雅黑" panose="020B0503020204020204" pitchFamily="34" charset="-122"/>
              </a:rPr>
              <a:t>主函数调用其他函数，其他函数也可以互相调用</a:t>
            </a:r>
            <a:endParaRPr lang="en-US" altLang="zh-CN" sz="3600" dirty="0">
              <a:latin typeface="微软雅黑" panose="020B0503020204020204" pitchFamily="34" charset="-122"/>
            </a:endParaRPr>
          </a:p>
          <a:p>
            <a:pPr marL="0" indent="0">
              <a:spcBef>
                <a:spcPct val="50000"/>
              </a:spcBef>
              <a:buFont typeface="Wingdings" panose="05000000000000000000" pitchFamily="2" charset="2"/>
              <a:buChar char="Ø"/>
            </a:pPr>
            <a:r>
              <a:rPr lang="zh-CN" altLang="en-US" sz="3600" dirty="0">
                <a:latin typeface="微软雅黑" panose="020B0503020204020204" pitchFamily="34" charset="-122"/>
              </a:rPr>
              <a:t>同一个函数可以被一个或多个函数调用任意多次</a:t>
            </a:r>
            <a:endParaRPr lang="en-US" altLang="zh-CN" sz="3600" dirty="0">
              <a:latin typeface="微软雅黑" panose="020B0503020204020204" pitchFamily="34" charset="-122"/>
            </a:endParaRPr>
          </a:p>
        </p:txBody>
      </p:sp>
      <p:sp>
        <p:nvSpPr>
          <p:cNvPr id="6" name="内容占位符 2"/>
          <p:cNvSpPr txBox="1">
            <a:spLocks/>
          </p:cNvSpPr>
          <p:nvPr/>
        </p:nvSpPr>
        <p:spPr>
          <a:xfrm>
            <a:off x="6691873" y="1643494"/>
            <a:ext cx="3963212" cy="48877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既然叫主函数就是只有一个</a:t>
            </a:r>
            <a:endParaRPr lang="en-US" altLang="zh-CN" dirty="0"/>
          </a:p>
          <a:p>
            <a:pPr marL="0" indent="0">
              <a:buFont typeface="Arial" panose="020B0604020202020204" pitchFamily="34" charset="0"/>
              <a:buNone/>
            </a:pPr>
            <a:r>
              <a:rPr lang="zh-CN" altLang="en-US" dirty="0"/>
              <a:t>看</a:t>
            </a:r>
            <a:r>
              <a:rPr lang="en-US" altLang="zh-CN" dirty="0"/>
              <a:t>hello</a:t>
            </a:r>
            <a:r>
              <a:rPr lang="zh-CN" altLang="en-US" dirty="0"/>
              <a:t>看</a:t>
            </a:r>
            <a:r>
              <a:rPr lang="en-US" altLang="zh-CN" dirty="0"/>
              <a:t>main</a:t>
            </a:r>
            <a:r>
              <a:rPr lang="zh-CN" altLang="en-US" dirty="0"/>
              <a:t>函数</a:t>
            </a:r>
            <a:endParaRPr lang="en-US" altLang="zh-CN" dirty="0"/>
          </a:p>
          <a:p>
            <a:pPr marL="0" indent="0">
              <a:buFont typeface="Arial" panose="020B0604020202020204" pitchFamily="34" charset="0"/>
              <a:buNone/>
            </a:pPr>
            <a:r>
              <a:rPr lang="zh-CN" altLang="en-US" dirty="0"/>
              <a:t>这就是一个函数</a:t>
            </a:r>
            <a:endParaRPr lang="en-US" altLang="zh-CN" dirty="0"/>
          </a:p>
          <a:p>
            <a:pPr marL="0" indent="0">
              <a:buFont typeface="Arial" panose="020B0604020202020204" pitchFamily="34" charset="0"/>
              <a:buNone/>
            </a:pPr>
            <a:r>
              <a:rPr lang="zh-CN" altLang="en-US" dirty="0"/>
              <a:t>在各个函数中可以用其他函数</a:t>
            </a:r>
            <a:endParaRPr lang="en-US" altLang="zh-CN" dirty="0"/>
          </a:p>
          <a:p>
            <a:pPr marL="0" indent="0">
              <a:buFont typeface="Arial" panose="020B0604020202020204" pitchFamily="34" charset="0"/>
              <a:buNone/>
            </a:pPr>
            <a:endParaRPr lang="zh-CN" altLang="en-US" dirty="0"/>
          </a:p>
        </p:txBody>
      </p:sp>
    </p:spTree>
    <p:extLst>
      <p:ext uri="{BB962C8B-B14F-4D97-AF65-F5344CB8AC3E}">
        <p14:creationId xmlns:p14="http://schemas.microsoft.com/office/powerpoint/2010/main" val="371136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流程图: 过程 4"/>
          <p:cNvSpPr>
            <a:spLocks noChangeArrowheads="1"/>
          </p:cNvSpPr>
          <p:nvPr/>
        </p:nvSpPr>
        <p:spPr bwMode="auto">
          <a:xfrm>
            <a:off x="3643313" y="1785938"/>
            <a:ext cx="1428750" cy="500062"/>
          </a:xfrm>
          <a:prstGeom prst="flowChartProcess">
            <a:avLst/>
          </a:prstGeom>
          <a:solidFill>
            <a:schemeClr val="accent1"/>
          </a:solidFill>
          <a:ln w="38100">
            <a:solidFill>
              <a:schemeClr val="tx1"/>
            </a:solidFill>
            <a:miter lim="800000"/>
            <a:headEnd/>
            <a:tailEnd/>
          </a:ln>
        </p:spPr>
        <p:txBody>
          <a:bodyPr wrap="none" lIns="0" tIns="0" rIns="0" bIns="0"/>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a:r>
              <a:rPr lang="en-US" altLang="zh-CN" sz="2800" b="1" dirty="0"/>
              <a:t>main</a:t>
            </a:r>
            <a:endParaRPr lang="zh-CN" altLang="en-US" sz="2800" b="1" dirty="0"/>
          </a:p>
        </p:txBody>
      </p:sp>
      <p:sp>
        <p:nvSpPr>
          <p:cNvPr id="6" name="流程图: 过程 5"/>
          <p:cNvSpPr>
            <a:spLocks noChangeArrowheads="1"/>
          </p:cNvSpPr>
          <p:nvPr/>
        </p:nvSpPr>
        <p:spPr bwMode="auto">
          <a:xfrm>
            <a:off x="2071688" y="3071813"/>
            <a:ext cx="785812" cy="500062"/>
          </a:xfrm>
          <a:prstGeom prst="flowChartProcess">
            <a:avLst/>
          </a:prstGeom>
          <a:solidFill>
            <a:schemeClr val="accent1"/>
          </a:solidFill>
          <a:ln w="38100">
            <a:solidFill>
              <a:schemeClr val="tx1"/>
            </a:solidFill>
            <a:miter lim="800000"/>
            <a:headEnd/>
            <a:tailEnd/>
          </a:ln>
        </p:spPr>
        <p:txBody>
          <a:bodyPr wrap="none" lIns="0" tIns="0" rIns="0" bIns="0"/>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a:r>
              <a:rPr lang="en-US" altLang="zh-CN" sz="2800" b="1"/>
              <a:t>a</a:t>
            </a:r>
            <a:endParaRPr lang="zh-CN" altLang="en-US" sz="2800" b="1"/>
          </a:p>
        </p:txBody>
      </p:sp>
      <p:sp>
        <p:nvSpPr>
          <p:cNvPr id="7" name="流程图: 过程 6"/>
          <p:cNvSpPr>
            <a:spLocks noChangeArrowheads="1"/>
          </p:cNvSpPr>
          <p:nvPr/>
        </p:nvSpPr>
        <p:spPr bwMode="auto">
          <a:xfrm>
            <a:off x="4000500" y="3071813"/>
            <a:ext cx="785813" cy="500062"/>
          </a:xfrm>
          <a:prstGeom prst="flowChartProcess">
            <a:avLst/>
          </a:prstGeom>
          <a:solidFill>
            <a:schemeClr val="accent1"/>
          </a:solidFill>
          <a:ln w="38100">
            <a:solidFill>
              <a:schemeClr val="tx1"/>
            </a:solidFill>
            <a:miter lim="800000"/>
            <a:headEnd/>
            <a:tailEnd/>
          </a:ln>
        </p:spPr>
        <p:txBody>
          <a:bodyPr wrap="none" lIns="0" tIns="0" rIns="0" bIns="0"/>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a:r>
              <a:rPr lang="en-US" altLang="zh-CN" sz="2800" b="1"/>
              <a:t>b</a:t>
            </a:r>
            <a:endParaRPr lang="zh-CN" altLang="en-US" sz="2800" b="1"/>
          </a:p>
        </p:txBody>
      </p:sp>
      <p:sp>
        <p:nvSpPr>
          <p:cNvPr id="8" name="流程图: 过程 7"/>
          <p:cNvSpPr>
            <a:spLocks noChangeArrowheads="1"/>
          </p:cNvSpPr>
          <p:nvPr/>
        </p:nvSpPr>
        <p:spPr bwMode="auto">
          <a:xfrm>
            <a:off x="5857875" y="3071813"/>
            <a:ext cx="785813" cy="500062"/>
          </a:xfrm>
          <a:prstGeom prst="flowChartProcess">
            <a:avLst/>
          </a:prstGeom>
          <a:solidFill>
            <a:schemeClr val="accent1"/>
          </a:solidFill>
          <a:ln w="38100">
            <a:solidFill>
              <a:schemeClr val="tx1"/>
            </a:solidFill>
            <a:miter lim="800000"/>
            <a:headEnd/>
            <a:tailEnd/>
          </a:ln>
        </p:spPr>
        <p:txBody>
          <a:bodyPr wrap="none" lIns="0" tIns="0" rIns="0" bIns="0"/>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a:r>
              <a:rPr lang="en-US" altLang="zh-CN" sz="2800" b="1"/>
              <a:t>c</a:t>
            </a:r>
            <a:endParaRPr lang="zh-CN" altLang="en-US" sz="2800" b="1"/>
          </a:p>
        </p:txBody>
      </p:sp>
      <p:sp>
        <p:nvSpPr>
          <p:cNvPr id="9" name="流程图: 过程 8"/>
          <p:cNvSpPr>
            <a:spLocks noChangeArrowheads="1"/>
          </p:cNvSpPr>
          <p:nvPr/>
        </p:nvSpPr>
        <p:spPr bwMode="auto">
          <a:xfrm>
            <a:off x="3429000" y="4286250"/>
            <a:ext cx="571500" cy="500063"/>
          </a:xfrm>
          <a:prstGeom prst="flowChartProcess">
            <a:avLst/>
          </a:prstGeom>
          <a:solidFill>
            <a:schemeClr val="accent1"/>
          </a:solidFill>
          <a:ln w="38100">
            <a:solidFill>
              <a:schemeClr val="tx1"/>
            </a:solidFill>
            <a:miter lim="800000"/>
            <a:headEnd/>
            <a:tailEnd/>
          </a:ln>
        </p:spPr>
        <p:txBody>
          <a:bodyPr wrap="none" lIns="0" tIns="0" rIns="0" bIns="0"/>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a:r>
              <a:rPr lang="en-US" altLang="zh-CN" sz="2800" b="1"/>
              <a:t>f</a:t>
            </a:r>
            <a:endParaRPr lang="zh-CN" altLang="en-US" sz="2800" b="1"/>
          </a:p>
        </p:txBody>
      </p:sp>
      <p:sp>
        <p:nvSpPr>
          <p:cNvPr id="10" name="流程图: 过程 9"/>
          <p:cNvSpPr>
            <a:spLocks noChangeArrowheads="1"/>
          </p:cNvSpPr>
          <p:nvPr/>
        </p:nvSpPr>
        <p:spPr bwMode="auto">
          <a:xfrm>
            <a:off x="4143375" y="4286250"/>
            <a:ext cx="571500" cy="500063"/>
          </a:xfrm>
          <a:prstGeom prst="flowChartProcess">
            <a:avLst/>
          </a:prstGeom>
          <a:solidFill>
            <a:schemeClr val="accent1"/>
          </a:solidFill>
          <a:ln w="38100">
            <a:solidFill>
              <a:schemeClr val="tx1"/>
            </a:solidFill>
            <a:miter lim="800000"/>
            <a:headEnd/>
            <a:tailEnd/>
          </a:ln>
        </p:spPr>
        <p:txBody>
          <a:bodyPr wrap="none" lIns="0" tIns="0" rIns="0" bIns="0"/>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a:r>
              <a:rPr lang="en-US" altLang="zh-CN" sz="2800" b="1"/>
              <a:t>g</a:t>
            </a:r>
            <a:endParaRPr lang="zh-CN" altLang="en-US" sz="2800" b="1"/>
          </a:p>
        </p:txBody>
      </p:sp>
      <p:sp>
        <p:nvSpPr>
          <p:cNvPr id="11" name="流程图: 过程 10"/>
          <p:cNvSpPr>
            <a:spLocks noChangeArrowheads="1"/>
          </p:cNvSpPr>
          <p:nvPr/>
        </p:nvSpPr>
        <p:spPr bwMode="auto">
          <a:xfrm>
            <a:off x="5143500" y="4286250"/>
            <a:ext cx="571500" cy="500063"/>
          </a:xfrm>
          <a:prstGeom prst="flowChartProcess">
            <a:avLst/>
          </a:prstGeom>
          <a:solidFill>
            <a:schemeClr val="accent1"/>
          </a:solidFill>
          <a:ln w="38100">
            <a:solidFill>
              <a:schemeClr val="tx1"/>
            </a:solidFill>
            <a:miter lim="800000"/>
            <a:headEnd/>
            <a:tailEnd/>
          </a:ln>
        </p:spPr>
        <p:txBody>
          <a:bodyPr wrap="none" lIns="0" tIns="0" rIns="0" bIns="0"/>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a:r>
              <a:rPr lang="en-US" altLang="zh-CN" sz="2800" b="1"/>
              <a:t>h</a:t>
            </a:r>
            <a:endParaRPr lang="zh-CN" altLang="en-US" sz="2800" b="1"/>
          </a:p>
        </p:txBody>
      </p:sp>
      <p:sp>
        <p:nvSpPr>
          <p:cNvPr id="12" name="流程图: 过程 11"/>
          <p:cNvSpPr>
            <a:spLocks noChangeArrowheads="1"/>
          </p:cNvSpPr>
          <p:nvPr/>
        </p:nvSpPr>
        <p:spPr bwMode="auto">
          <a:xfrm>
            <a:off x="1857375" y="4286250"/>
            <a:ext cx="571500" cy="500063"/>
          </a:xfrm>
          <a:prstGeom prst="flowChartProcess">
            <a:avLst/>
          </a:prstGeom>
          <a:solidFill>
            <a:schemeClr val="accent1"/>
          </a:solidFill>
          <a:ln w="38100">
            <a:solidFill>
              <a:schemeClr val="tx1"/>
            </a:solidFill>
            <a:miter lim="800000"/>
            <a:headEnd/>
            <a:tailEnd/>
          </a:ln>
        </p:spPr>
        <p:txBody>
          <a:bodyPr wrap="none" lIns="0" tIns="0" rIns="0" bIns="0"/>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a:r>
              <a:rPr lang="en-US" altLang="zh-CN" sz="2800" b="1"/>
              <a:t>d</a:t>
            </a:r>
            <a:endParaRPr lang="zh-CN" altLang="en-US" sz="2800" b="1"/>
          </a:p>
        </p:txBody>
      </p:sp>
      <p:sp>
        <p:nvSpPr>
          <p:cNvPr id="13" name="流程图: 过程 12"/>
          <p:cNvSpPr>
            <a:spLocks noChangeArrowheads="1"/>
          </p:cNvSpPr>
          <p:nvPr/>
        </p:nvSpPr>
        <p:spPr bwMode="auto">
          <a:xfrm>
            <a:off x="2571750" y="4286250"/>
            <a:ext cx="571500" cy="500063"/>
          </a:xfrm>
          <a:prstGeom prst="flowChartProcess">
            <a:avLst/>
          </a:prstGeom>
          <a:solidFill>
            <a:schemeClr val="accent1"/>
          </a:solidFill>
          <a:ln w="38100">
            <a:solidFill>
              <a:schemeClr val="tx1"/>
            </a:solidFill>
            <a:miter lim="800000"/>
            <a:headEnd/>
            <a:tailEnd/>
          </a:ln>
        </p:spPr>
        <p:txBody>
          <a:bodyPr wrap="none" lIns="0" tIns="0" rIns="0" bIns="0"/>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a:r>
              <a:rPr lang="en-US" altLang="zh-CN" sz="2800" b="1"/>
              <a:t>e</a:t>
            </a:r>
            <a:endParaRPr lang="zh-CN" altLang="en-US" sz="2800" b="1"/>
          </a:p>
        </p:txBody>
      </p:sp>
      <p:sp>
        <p:nvSpPr>
          <p:cNvPr id="14" name="流程图: 过程 13"/>
          <p:cNvSpPr>
            <a:spLocks noChangeArrowheads="1"/>
          </p:cNvSpPr>
          <p:nvPr/>
        </p:nvSpPr>
        <p:spPr bwMode="auto">
          <a:xfrm>
            <a:off x="6215063" y="4286250"/>
            <a:ext cx="571500" cy="500063"/>
          </a:xfrm>
          <a:prstGeom prst="flowChartProcess">
            <a:avLst/>
          </a:prstGeom>
          <a:solidFill>
            <a:schemeClr val="accent1"/>
          </a:solidFill>
          <a:ln w="38100">
            <a:solidFill>
              <a:schemeClr val="tx1"/>
            </a:solidFill>
            <a:miter lim="800000"/>
            <a:headEnd/>
            <a:tailEnd/>
          </a:ln>
        </p:spPr>
        <p:txBody>
          <a:bodyPr wrap="none" lIns="0" tIns="0" rIns="0" bIns="0"/>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a:r>
              <a:rPr lang="en-US" altLang="zh-CN" sz="2800" b="1"/>
              <a:t>i</a:t>
            </a:r>
            <a:endParaRPr lang="zh-CN" altLang="en-US" sz="2800" b="1"/>
          </a:p>
        </p:txBody>
      </p:sp>
      <p:sp>
        <p:nvSpPr>
          <p:cNvPr id="15" name="流程图: 过程 14"/>
          <p:cNvSpPr>
            <a:spLocks noChangeArrowheads="1"/>
          </p:cNvSpPr>
          <p:nvPr/>
        </p:nvSpPr>
        <p:spPr bwMode="auto">
          <a:xfrm>
            <a:off x="3429000" y="5500688"/>
            <a:ext cx="571500" cy="500062"/>
          </a:xfrm>
          <a:prstGeom prst="flowChartProcess">
            <a:avLst/>
          </a:prstGeom>
          <a:solidFill>
            <a:schemeClr val="accent1"/>
          </a:solidFill>
          <a:ln w="38100">
            <a:solidFill>
              <a:schemeClr val="tx1"/>
            </a:solidFill>
            <a:miter lim="800000"/>
            <a:headEnd/>
            <a:tailEnd/>
          </a:ln>
        </p:spPr>
        <p:txBody>
          <a:bodyPr wrap="none" lIns="0" tIns="0" rIns="0" bIns="0"/>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a:r>
              <a:rPr lang="en-US" altLang="zh-CN" sz="2800" b="1"/>
              <a:t>e</a:t>
            </a:r>
            <a:endParaRPr lang="zh-CN" altLang="en-US" sz="2800" b="1"/>
          </a:p>
        </p:txBody>
      </p:sp>
      <p:cxnSp>
        <p:nvCxnSpPr>
          <p:cNvPr id="16" name="直接箭头连接符 15"/>
          <p:cNvCxnSpPr>
            <a:cxnSpLocks noChangeShapeType="1"/>
          </p:cNvCxnSpPr>
          <p:nvPr/>
        </p:nvCxnSpPr>
        <p:spPr bwMode="auto">
          <a:xfrm rot="5400000">
            <a:off x="4001294" y="3929857"/>
            <a:ext cx="714375" cy="1587"/>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a:stCxn id="5" idx="2"/>
            <a:endCxn id="6" idx="0"/>
          </p:cNvCxnSpPr>
          <p:nvPr/>
        </p:nvCxnSpPr>
        <p:spPr bwMode="auto">
          <a:xfrm rot="5400000">
            <a:off x="3017837" y="1731963"/>
            <a:ext cx="785813" cy="1893888"/>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1" name="直接箭头连接符 20"/>
          <p:cNvCxnSpPr>
            <a:cxnSpLocks noChangeShapeType="1"/>
            <a:stCxn id="5" idx="2"/>
            <a:endCxn id="8" idx="0"/>
          </p:cNvCxnSpPr>
          <p:nvPr/>
        </p:nvCxnSpPr>
        <p:spPr bwMode="auto">
          <a:xfrm rot="16200000" flipH="1">
            <a:off x="4911725" y="1731963"/>
            <a:ext cx="785813" cy="1893887"/>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4" name="直接箭头连接符 23"/>
          <p:cNvCxnSpPr>
            <a:cxnSpLocks noChangeShapeType="1"/>
            <a:stCxn id="7" idx="2"/>
          </p:cNvCxnSpPr>
          <p:nvPr/>
        </p:nvCxnSpPr>
        <p:spPr bwMode="auto">
          <a:xfrm rot="5400000">
            <a:off x="3696494" y="3590131"/>
            <a:ext cx="714375" cy="677863"/>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6" name="直接箭头连接符 25"/>
          <p:cNvCxnSpPr>
            <a:cxnSpLocks noChangeShapeType="1"/>
            <a:stCxn id="7" idx="2"/>
            <a:endCxn id="11" idx="0"/>
          </p:cNvCxnSpPr>
          <p:nvPr/>
        </p:nvCxnSpPr>
        <p:spPr bwMode="auto">
          <a:xfrm rot="16200000" flipH="1">
            <a:off x="4553744" y="3410744"/>
            <a:ext cx="714375" cy="1036637"/>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27"/>
          <p:cNvCxnSpPr>
            <a:cxnSpLocks noChangeShapeType="1"/>
            <a:endCxn id="11" idx="0"/>
          </p:cNvCxnSpPr>
          <p:nvPr/>
        </p:nvCxnSpPr>
        <p:spPr bwMode="auto">
          <a:xfrm rot="10800000" flipV="1">
            <a:off x="5429250" y="3571875"/>
            <a:ext cx="785813" cy="714375"/>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29"/>
          <p:cNvCxnSpPr>
            <a:cxnSpLocks noChangeShapeType="1"/>
            <a:stCxn id="8" idx="2"/>
          </p:cNvCxnSpPr>
          <p:nvPr/>
        </p:nvCxnSpPr>
        <p:spPr bwMode="auto">
          <a:xfrm rot="16200000" flipH="1">
            <a:off x="6019006" y="3804444"/>
            <a:ext cx="714375" cy="249238"/>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31"/>
          <p:cNvCxnSpPr>
            <a:cxnSpLocks noChangeShapeType="1"/>
            <a:endCxn id="12" idx="0"/>
          </p:cNvCxnSpPr>
          <p:nvPr/>
        </p:nvCxnSpPr>
        <p:spPr bwMode="auto">
          <a:xfrm rot="5400000">
            <a:off x="1929606" y="3785394"/>
            <a:ext cx="714375" cy="287338"/>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3" name="直接箭头连接符 32"/>
          <p:cNvCxnSpPr>
            <a:cxnSpLocks noChangeShapeType="1"/>
          </p:cNvCxnSpPr>
          <p:nvPr/>
        </p:nvCxnSpPr>
        <p:spPr bwMode="auto">
          <a:xfrm rot="16200000" flipH="1">
            <a:off x="2267744" y="3804444"/>
            <a:ext cx="714375" cy="249237"/>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5" name="直接箭头连接符 34"/>
          <p:cNvCxnSpPr>
            <a:cxnSpLocks noChangeShapeType="1"/>
          </p:cNvCxnSpPr>
          <p:nvPr/>
        </p:nvCxnSpPr>
        <p:spPr bwMode="auto">
          <a:xfrm rot="5400000">
            <a:off x="3358356" y="5142707"/>
            <a:ext cx="714375" cy="1588"/>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43" name="直接箭头连接符 42"/>
          <p:cNvCxnSpPr>
            <a:cxnSpLocks noChangeShapeType="1"/>
            <a:stCxn id="11" idx="1"/>
            <a:endCxn id="10" idx="3"/>
          </p:cNvCxnSpPr>
          <p:nvPr/>
        </p:nvCxnSpPr>
        <p:spPr bwMode="auto">
          <a:xfrm rot="10800000">
            <a:off x="4714875" y="4537075"/>
            <a:ext cx="428625" cy="1588"/>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6" name="直接箭头连接符 55"/>
          <p:cNvCxnSpPr>
            <a:cxnSpLocks noChangeShapeType="1"/>
            <a:endCxn id="7" idx="0"/>
          </p:cNvCxnSpPr>
          <p:nvPr/>
        </p:nvCxnSpPr>
        <p:spPr bwMode="auto">
          <a:xfrm rot="16200000" flipH="1">
            <a:off x="3982244" y="2661444"/>
            <a:ext cx="785813" cy="34925"/>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pic>
        <p:nvPicPr>
          <p:cNvPr id="20504" name="图片 2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5" name="标题 1"/>
          <p:cNvSpPr>
            <a:spLocks noGrp="1"/>
          </p:cNvSpPr>
          <p:nvPr>
            <p:ph type="title"/>
          </p:nvPr>
        </p:nvSpPr>
        <p:spPr/>
        <p:txBody>
          <a:bodyPr/>
          <a:lstStyle/>
          <a:p>
            <a:pPr algn="ctr"/>
            <a:r>
              <a:rPr lang="en-US" altLang="zh-CN" dirty="0"/>
              <a:t>C</a:t>
            </a:r>
            <a:r>
              <a:rPr lang="zh-CN" altLang="en-US" dirty="0"/>
              <a:t>语言程序的一般结构</a:t>
            </a:r>
          </a:p>
        </p:txBody>
      </p:sp>
    </p:spTree>
    <p:extLst>
      <p:ext uri="{BB962C8B-B14F-4D97-AF65-F5344CB8AC3E}">
        <p14:creationId xmlns:p14="http://schemas.microsoft.com/office/powerpoint/2010/main" val="405221812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linds(horizontal)">
                                      <p:cBhvr>
                                        <p:cTn id="27" dur="500"/>
                                        <p:tgtEl>
                                          <p:spTgt spid="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linds(horizontal)">
                                      <p:cBhvr>
                                        <p:cTn id="38" dur="500"/>
                                        <p:tgtEl>
                                          <p:spTgt spid="32"/>
                                        </p:tgtEl>
                                      </p:cBhvr>
                                    </p:animEffect>
                                  </p:childTnLst>
                                </p:cTn>
                              </p:par>
                              <p:par>
                                <p:cTn id="39" presetID="3" presetClass="entr" presetSubtype="1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linds(horizontal)">
                                      <p:cBhvr>
                                        <p:cTn id="41" dur="500"/>
                                        <p:tgtEl>
                                          <p:spTgt spid="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linds(horizontal)">
                                      <p:cBhvr>
                                        <p:cTn id="49" dur="500"/>
                                        <p:tgtEl>
                                          <p:spTgt spid="1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par>
                                <p:cTn id="53" presetID="3"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linds(horizontal)">
                                      <p:cBhvr>
                                        <p:cTn id="55" dur="500"/>
                                        <p:tgtEl>
                                          <p:spTgt spid="26"/>
                                        </p:tgtEl>
                                      </p:cBhvr>
                                    </p:animEffect>
                                  </p:childTnLst>
                                </p:cTn>
                              </p:par>
                              <p:par>
                                <p:cTn id="56" presetID="3" presetClass="entr" presetSubtype="1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linds(horizontal)">
                                      <p:cBhvr>
                                        <p:cTn id="58" dur="500"/>
                                        <p:tgtEl>
                                          <p:spTgt spid="16"/>
                                        </p:tgtEl>
                                      </p:cBhvr>
                                    </p:animEffect>
                                  </p:childTnLst>
                                </p:cTn>
                              </p:par>
                              <p:par>
                                <p:cTn id="59" presetID="3" presetClass="entr" presetSubtype="1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1"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slide(fromTop)">
                                      <p:cBhvr>
                                        <p:cTn id="66" dur="500"/>
                                        <p:tgtEl>
                                          <p:spTgt spid="35"/>
                                        </p:tgtEl>
                                      </p:cBhvr>
                                    </p:animEffect>
                                  </p:childTnLst>
                                </p:cTn>
                              </p:par>
                            </p:childTnLst>
                          </p:cTn>
                        </p:par>
                        <p:par>
                          <p:cTn id="67" fill="hold" nodeType="afterGroup">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linds(horizontal)">
                                      <p:cBhvr>
                                        <p:cTn id="70" dur="500"/>
                                        <p:tgtEl>
                                          <p:spTgt spid="1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2"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slide(fromRight)">
                                      <p:cBhvr>
                                        <p:cTn id="75" dur="500"/>
                                        <p:tgtEl>
                                          <p:spTgt spid="4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1"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blinds(horizontal)">
                                      <p:cBhvr>
                                        <p:cTn id="80" dur="500"/>
                                        <p:tgtEl>
                                          <p:spTgt spid="1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blinds(horizontal)">
                                      <p:cBhvr>
                                        <p:cTn id="83" dur="500"/>
                                        <p:tgtEl>
                                          <p:spTgt spid="14"/>
                                        </p:tgtEl>
                                      </p:cBhvr>
                                    </p:animEffect>
                                  </p:childTnLst>
                                </p:cTn>
                              </p:par>
                              <p:par>
                                <p:cTn id="84" presetID="3" presetClass="entr" presetSubtype="10"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blinds(horizontal)">
                                      <p:cBhvr>
                                        <p:cTn id="86" dur="500"/>
                                        <p:tgtEl>
                                          <p:spTgt spid="28"/>
                                        </p:tgtEl>
                                      </p:cBhvr>
                                    </p:animEffect>
                                  </p:childTnLst>
                                </p:cTn>
                              </p:par>
                              <p:par>
                                <p:cTn id="87" presetID="3" presetClass="entr" presetSubtype="1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blinds(horizontal)">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1" grpId="1"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当一个程序想干的活大小不同时整个程序写起来就不同</a:t>
            </a:r>
          </a:p>
        </p:txBody>
      </p:sp>
      <p:pic>
        <p:nvPicPr>
          <p:cNvPr id="7" name="内容占位符 6"/>
          <p:cNvPicPr>
            <a:picLocks noGrp="1" noChangeAspect="1"/>
          </p:cNvPicPr>
          <p:nvPr>
            <p:ph sz="half" idx="1"/>
          </p:nvPr>
        </p:nvPicPr>
        <p:blipFill>
          <a:blip r:embed="rId2"/>
          <a:stretch>
            <a:fillRect/>
          </a:stretch>
        </p:blipFill>
        <p:spPr>
          <a:xfrm>
            <a:off x="877412" y="2352232"/>
            <a:ext cx="3365673" cy="1492327"/>
          </a:xfrm>
          <a:prstGeom prst="rect">
            <a:avLst/>
          </a:prstGeom>
        </p:spPr>
      </p:pic>
      <p:pic>
        <p:nvPicPr>
          <p:cNvPr id="14" name="内容占位符 13"/>
          <p:cNvPicPr>
            <a:picLocks noGrp="1" noChangeAspect="1"/>
          </p:cNvPicPr>
          <p:nvPr>
            <p:ph sz="half" idx="2"/>
          </p:nvPr>
        </p:nvPicPr>
        <p:blipFill>
          <a:blip r:embed="rId3"/>
          <a:stretch>
            <a:fillRect/>
          </a:stretch>
        </p:blipFill>
        <p:spPr>
          <a:xfrm>
            <a:off x="5562895" y="1648880"/>
            <a:ext cx="1965089" cy="4631600"/>
          </a:xfrm>
          <a:prstGeom prst="rect">
            <a:avLst/>
          </a:prstGeom>
        </p:spPr>
      </p:pic>
    </p:spTree>
    <p:extLst>
      <p:ext uri="{BB962C8B-B14F-4D97-AF65-F5344CB8AC3E}">
        <p14:creationId xmlns:p14="http://schemas.microsoft.com/office/powerpoint/2010/main" val="176432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65862" y="1675021"/>
            <a:ext cx="8543925" cy="5524500"/>
          </a:xfrm>
        </p:spPr>
        <p:txBody>
          <a:bodyPr/>
          <a:lstStyle/>
          <a:p>
            <a:pPr lvl="2" eaLnBrk="1" hangingPunct="1">
              <a:buClr>
                <a:srgbClr val="339933"/>
              </a:buClr>
              <a:buSzTx/>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基本思想：将一个大的程序按功能分割成一些小模块</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每个小模块根据需要还可以继续细分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直到分解成一个个功能独立的模块为止。</a:t>
            </a:r>
          </a:p>
          <a:p>
            <a:pPr lvl="2" eaLnBrk="1" hangingPunct="1">
              <a:buClr>
                <a:srgbClr val="339933"/>
              </a:buClr>
              <a:buSzTx/>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特点：</a:t>
            </a:r>
          </a:p>
          <a:p>
            <a:pPr lvl="3" eaLnBrk="1" hangingPunct="1">
              <a:buClr>
                <a:srgbClr val="990033"/>
              </a:buClr>
              <a:buSzTx/>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各模块相对独立、功能单一、结构清晰、接口简单</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容易理解</a:t>
            </a:r>
          </a:p>
          <a:p>
            <a:pPr lvl="3" eaLnBrk="1" hangingPunct="1">
              <a:buClr>
                <a:srgbClr val="990033"/>
              </a:buClr>
              <a:buSzTx/>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各模块可以独立设计算法，单独编写和测试</a:t>
            </a:r>
          </a:p>
          <a:p>
            <a:pPr lvl="3" eaLnBrk="1" hangingPunct="1">
              <a:buClr>
                <a:srgbClr val="990033"/>
              </a:buClr>
              <a:buSzTx/>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一个模块中的错误不易扩散和蔓延到其它模块</a:t>
            </a:r>
          </a:p>
          <a:p>
            <a:pPr lvl="3" eaLnBrk="1" hangingPunct="1">
              <a:buClr>
                <a:srgbClr val="990033"/>
              </a:buClr>
              <a:buSzTx/>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众人可同时进行集体性开发</a:t>
            </a:r>
          </a:p>
          <a:p>
            <a:pPr lvl="3">
              <a:buClr>
                <a:srgbClr val="990033"/>
              </a:buClr>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易于维护和功能扩充</a:t>
            </a:r>
          </a:p>
        </p:txBody>
      </p:sp>
      <p:sp>
        <p:nvSpPr>
          <p:cNvPr id="5" name="标题 1"/>
          <p:cNvSpPr>
            <a:spLocks noGrp="1"/>
          </p:cNvSpPr>
          <p:nvPr>
            <p:ph type="title"/>
          </p:nvPr>
        </p:nvSpPr>
        <p:spPr>
          <a:xfrm>
            <a:off x="766672" y="721684"/>
            <a:ext cx="7886700" cy="1325563"/>
          </a:xfrm>
        </p:spPr>
        <p:txBody>
          <a:bodyPr/>
          <a:lstStyle/>
          <a:p>
            <a:pPr algn="ctr"/>
            <a:r>
              <a:rPr lang="zh-CN" altLang="en-US" b="1" dirty="0">
                <a:latin typeface="微软雅黑" panose="020B0503020204020204" pitchFamily="34" charset="-122"/>
              </a:rPr>
              <a:t>模块化程序设计</a:t>
            </a:r>
            <a:br>
              <a:rPr lang="zh-CN" altLang="en-US" b="1" dirty="0">
                <a:latin typeface="楷体_GB2312" pitchFamily="49" charset="-122"/>
                <a:ea typeface="楷体_GB2312" pitchFamily="49" charset="-122"/>
              </a:rPr>
            </a:br>
            <a:endParaRPr lang="zh-CN" altLang="en-US" dirty="0"/>
          </a:p>
        </p:txBody>
      </p:sp>
      <p:sp>
        <p:nvSpPr>
          <p:cNvPr id="6" name="标题 3"/>
          <p:cNvSpPr txBox="1">
            <a:spLocks/>
          </p:cNvSpPr>
          <p:nvPr/>
        </p:nvSpPr>
        <p:spPr>
          <a:xfrm>
            <a:off x="4866437" y="1958137"/>
            <a:ext cx="42775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微软雅黑" panose="020B0503020204020204" pitchFamily="34" charset="-122"/>
                <a:cs typeface="+mj-cs"/>
              </a:defRPr>
            </a:lvl1pPr>
          </a:lstStyle>
          <a:p>
            <a:r>
              <a:rPr lang="zh-CN" altLang="en-US" sz="4000" dirty="0"/>
              <a:t>优点应该不言而喻</a:t>
            </a:r>
          </a:p>
        </p:txBody>
      </p:sp>
    </p:spTree>
    <p:extLst>
      <p:ext uri="{BB962C8B-B14F-4D97-AF65-F5344CB8AC3E}">
        <p14:creationId xmlns:p14="http://schemas.microsoft.com/office/powerpoint/2010/main" val="665953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 calcmode="lin" valueType="num">
                                      <p:cBhvr additive="base">
                                        <p:cTn id="12"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2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2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 calcmode="lin" valueType="num">
                                      <p:cBhvr additive="base">
                                        <p:cTn id="22" dur="5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2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 calcmode="lin" valueType="num">
                                      <p:cBhvr additive="base">
                                        <p:cTn id="27" dur="500" fill="hold"/>
                                        <p:tgtEl>
                                          <p:spTgt spid="921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2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 calcmode="lin" valueType="num">
                                      <p:cBhvr additive="base">
                                        <p:cTn id="32" dur="500" fill="hold"/>
                                        <p:tgtEl>
                                          <p:spTgt spid="921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2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 calcmode="lin" valueType="num">
                                      <p:cBhvr additive="base">
                                        <p:cTn id="37" dur="500" fill="hold"/>
                                        <p:tgtEl>
                                          <p:spTgt spid="921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21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bldLvl="5"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函数的使用</a:t>
            </a:r>
          </a:p>
        </p:txBody>
      </p:sp>
      <p:graphicFrame>
        <p:nvGraphicFramePr>
          <p:cNvPr id="4" name="图示 3"/>
          <p:cNvGraphicFramePr/>
          <p:nvPr>
            <p:extLst>
              <p:ext uri="{D42A27DB-BD31-4B8C-83A1-F6EECF244321}">
                <p14:modId xmlns:p14="http://schemas.microsoft.com/office/powerpoint/2010/main" val="2829442155"/>
              </p:ext>
            </p:extLst>
          </p:nvPr>
        </p:nvGraphicFramePr>
        <p:xfrm>
          <a:off x="1524000" y="1397000"/>
          <a:ext cx="347932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125162887"/>
              </p:ext>
            </p:extLst>
          </p:nvPr>
        </p:nvGraphicFramePr>
        <p:xfrm>
          <a:off x="138023" y="1690689"/>
          <a:ext cx="4589252" cy="4054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矩形 7"/>
          <p:cNvSpPr/>
          <p:nvPr/>
        </p:nvSpPr>
        <p:spPr>
          <a:xfrm>
            <a:off x="5371380" y="681653"/>
            <a:ext cx="4460499" cy="923330"/>
          </a:xfrm>
          <a:prstGeom prst="rect">
            <a:avLst/>
          </a:prstGeom>
        </p:spPr>
        <p:txBody>
          <a:bodyPr wrap="square">
            <a:spAutoFit/>
          </a:bodyPr>
          <a:lstStyle/>
          <a:p>
            <a:r>
              <a:rPr lang="zh-CN" altLang="en-US" dirty="0"/>
              <a:t>如同武侠小说一样你放个大招都要先喊出来</a:t>
            </a:r>
            <a:endParaRPr lang="en-US" altLang="zh-CN" dirty="0"/>
          </a:p>
          <a:p>
            <a:r>
              <a:rPr lang="zh-CN" altLang="en-US" dirty="0"/>
              <a:t>比如 排山倒海 然后出招</a:t>
            </a:r>
          </a:p>
        </p:txBody>
      </p:sp>
      <p:sp>
        <p:nvSpPr>
          <p:cNvPr id="9" name="矩形 8"/>
          <p:cNvSpPr/>
          <p:nvPr/>
        </p:nvSpPr>
        <p:spPr>
          <a:xfrm>
            <a:off x="80513" y="6123542"/>
            <a:ext cx="5411638" cy="584775"/>
          </a:xfrm>
          <a:prstGeom prst="rect">
            <a:avLst/>
          </a:prstGeom>
        </p:spPr>
        <p:txBody>
          <a:bodyPr wrap="square">
            <a:spAutoFit/>
          </a:bodyPr>
          <a:lstStyle/>
          <a:p>
            <a:r>
              <a:rPr lang="zh-CN" altLang="en-US" sz="3200" dirty="0">
                <a:latin typeface="微软雅黑" panose="020B0503020204020204" pitchFamily="34" charset="-122"/>
                <a:ea typeface="微软雅黑" panose="020B0503020204020204" pitchFamily="34" charset="-122"/>
              </a:rPr>
              <a:t>函数要先申明再调用</a:t>
            </a:r>
            <a:endParaRPr lang="en-US" altLang="zh-CN" sz="3200" dirty="0">
              <a:latin typeface="微软雅黑" panose="020B0503020204020204" pitchFamily="34" charset="-122"/>
              <a:ea typeface="微软雅黑" panose="020B0503020204020204" pitchFamily="34" charset="-122"/>
            </a:endParaRPr>
          </a:p>
        </p:txBody>
      </p:sp>
      <p:sp>
        <p:nvSpPr>
          <p:cNvPr id="10" name="内容占位符 9"/>
          <p:cNvSpPr>
            <a:spLocks noGrp="1"/>
          </p:cNvSpPr>
          <p:nvPr>
            <p:ph idx="1"/>
          </p:nvPr>
        </p:nvSpPr>
        <p:spPr/>
        <p:txBody>
          <a:bodyPr/>
          <a:lstStyle/>
          <a:p>
            <a:endParaRPr lang="zh-CN" altLang="en-US" dirty="0"/>
          </a:p>
        </p:txBody>
      </p:sp>
      <p:pic>
        <p:nvPicPr>
          <p:cNvPr id="11" name="图片 10"/>
          <p:cNvPicPr>
            <a:picLocks noChangeAspect="1"/>
          </p:cNvPicPr>
          <p:nvPr/>
        </p:nvPicPr>
        <p:blipFill>
          <a:blip r:embed="rId12"/>
          <a:stretch>
            <a:fillRect/>
          </a:stretch>
        </p:blipFill>
        <p:spPr>
          <a:xfrm>
            <a:off x="5608552" y="1794202"/>
            <a:ext cx="3397425" cy="3098959"/>
          </a:xfrm>
          <a:prstGeom prst="rect">
            <a:avLst/>
          </a:prstGeom>
        </p:spPr>
      </p:pic>
      <p:pic>
        <p:nvPicPr>
          <p:cNvPr id="12" name="图片 11"/>
          <p:cNvPicPr>
            <a:picLocks noChangeAspect="1"/>
          </p:cNvPicPr>
          <p:nvPr/>
        </p:nvPicPr>
        <p:blipFill>
          <a:blip r:embed="rId13"/>
          <a:stretch>
            <a:fillRect/>
          </a:stretch>
        </p:blipFill>
        <p:spPr>
          <a:xfrm>
            <a:off x="5200447" y="5145111"/>
            <a:ext cx="3943553" cy="1320868"/>
          </a:xfrm>
          <a:prstGeom prst="rect">
            <a:avLst/>
          </a:prstGeom>
        </p:spPr>
      </p:pic>
    </p:spTree>
    <p:extLst>
      <p:ext uri="{BB962C8B-B14F-4D97-AF65-F5344CB8AC3E}">
        <p14:creationId xmlns:p14="http://schemas.microsoft.com/office/powerpoint/2010/main" val="261389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函数的定义</a:t>
            </a:r>
          </a:p>
        </p:txBody>
      </p:sp>
      <p:sp>
        <p:nvSpPr>
          <p:cNvPr id="3" name="内容占位符 2"/>
          <p:cNvSpPr>
            <a:spLocks noGrp="1"/>
          </p:cNvSpPr>
          <p:nvPr>
            <p:ph idx="1"/>
          </p:nvPr>
        </p:nvSpPr>
        <p:spPr/>
        <p:txBody>
          <a:bodyPr/>
          <a:lstStyle/>
          <a:p>
            <a:pPr marL="0" indent="0">
              <a:buNone/>
            </a:pPr>
            <a:r>
              <a:rPr lang="zh-CN" altLang="en-US" dirty="0"/>
              <a:t>定义有参函数的一般形式为</a:t>
            </a:r>
            <a:r>
              <a:rPr lang="en-US" altLang="zh-CN" dirty="0"/>
              <a:t>:</a:t>
            </a:r>
          </a:p>
          <a:p>
            <a:pPr marL="0" indent="0">
              <a:buNone/>
            </a:pPr>
            <a:r>
              <a:rPr lang="zh-CN" altLang="en-US" dirty="0"/>
              <a:t>类型名 函数名（形式参数表列）</a:t>
            </a:r>
          </a:p>
          <a:p>
            <a:pPr marL="0" indent="0">
              <a:buNone/>
            </a:pPr>
            <a:r>
              <a:rPr lang="zh-CN" altLang="en-US" dirty="0"/>
              <a:t>｛</a:t>
            </a:r>
          </a:p>
          <a:p>
            <a:pPr marL="0" indent="0">
              <a:buNone/>
            </a:pPr>
            <a:r>
              <a:rPr lang="zh-CN" altLang="en-US" dirty="0"/>
              <a:t>      函数体</a:t>
            </a:r>
            <a:endParaRPr lang="en-US" altLang="zh-CN" dirty="0"/>
          </a:p>
          <a:p>
            <a:pPr marL="0" indent="0">
              <a:buNone/>
            </a:pPr>
            <a:r>
              <a:rPr lang="zh-CN" altLang="en-US" dirty="0"/>
              <a:t> ｝</a:t>
            </a:r>
          </a:p>
          <a:p>
            <a:pPr marL="0" indent="0">
              <a:buNone/>
            </a:pPr>
            <a:endParaRPr lang="zh-CN" altLang="en-US" dirty="0"/>
          </a:p>
        </p:txBody>
      </p:sp>
      <p:pic>
        <p:nvPicPr>
          <p:cNvPr id="5" name="图片 4"/>
          <p:cNvPicPr>
            <a:picLocks noChangeAspect="1"/>
          </p:cNvPicPr>
          <p:nvPr/>
        </p:nvPicPr>
        <p:blipFill>
          <a:blip r:embed="rId2"/>
          <a:stretch>
            <a:fillRect/>
          </a:stretch>
        </p:blipFill>
        <p:spPr>
          <a:xfrm>
            <a:off x="5561684" y="2986017"/>
            <a:ext cx="3035456" cy="1587582"/>
          </a:xfrm>
          <a:prstGeom prst="rect">
            <a:avLst/>
          </a:prstGeom>
        </p:spPr>
      </p:pic>
      <p:sp>
        <p:nvSpPr>
          <p:cNvPr id="6" name="矩形 5"/>
          <p:cNvSpPr/>
          <p:nvPr/>
        </p:nvSpPr>
        <p:spPr>
          <a:xfrm>
            <a:off x="6211020" y="651495"/>
            <a:ext cx="2531924" cy="2585323"/>
          </a:xfrm>
          <a:prstGeom prst="rect">
            <a:avLst/>
          </a:prstGeom>
        </p:spPr>
        <p:txBody>
          <a:bodyPr wrap="square">
            <a:spAutoFit/>
          </a:bodyPr>
          <a:lstStyle/>
          <a:p>
            <a:r>
              <a:rPr lang="zh-CN" altLang="en-US" dirty="0"/>
              <a:t>这里的定义不是像百科里边对一个词条的定义，而是对你要用的函数的定义就是让你计算机知道你这个函数让它干啥的</a:t>
            </a:r>
            <a:endParaRPr lang="en-US" altLang="zh-CN" dirty="0"/>
          </a:p>
          <a:p>
            <a:r>
              <a:rPr lang="zh-CN" altLang="en-US" dirty="0"/>
              <a:t>形式参数就是一个输入</a:t>
            </a:r>
            <a:endParaRPr lang="en-US" altLang="zh-CN" dirty="0"/>
          </a:p>
          <a:p>
            <a:r>
              <a:rPr lang="en-US" altLang="zh-CN" dirty="0"/>
              <a:t>return </a:t>
            </a:r>
            <a:r>
              <a:rPr lang="zh-CN" altLang="en-US" dirty="0"/>
              <a:t>的东西就是输出</a:t>
            </a:r>
            <a:endParaRPr lang="en-US" altLang="zh-CN" dirty="0"/>
          </a:p>
          <a:p>
            <a:endParaRPr lang="zh-CN" altLang="en-US" dirty="0"/>
          </a:p>
        </p:txBody>
      </p:sp>
    </p:spTree>
    <p:extLst>
      <p:ext uri="{BB962C8B-B14F-4D97-AF65-F5344CB8AC3E}">
        <p14:creationId xmlns:p14="http://schemas.microsoft.com/office/powerpoint/2010/main" val="4144601641"/>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TotalTime>
  <Words>571</Words>
  <Application>Microsoft Office PowerPoint</Application>
  <PresentationFormat>全屏显示(4:3)</PresentationFormat>
  <Paragraphs>82</Paragraphs>
  <Slides>13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等线</vt:lpstr>
      <vt:lpstr>楷体_GB2312</vt:lpstr>
      <vt:lpstr>宋体</vt:lpstr>
      <vt:lpstr>微软雅黑</vt:lpstr>
      <vt:lpstr>Arial</vt:lpstr>
      <vt:lpstr>Calibri</vt:lpstr>
      <vt:lpstr>Cambria Math</vt:lpstr>
      <vt:lpstr>Consolas</vt:lpstr>
      <vt:lpstr>Times New Roman</vt:lpstr>
      <vt:lpstr>Verdana</vt:lpstr>
      <vt:lpstr>Wingdings</vt:lpstr>
      <vt:lpstr>Office Theme</vt:lpstr>
      <vt:lpstr>函数</vt:lpstr>
      <vt:lpstr> y=f(x) 数学函数</vt:lpstr>
      <vt:lpstr>计算机函数</vt:lpstr>
      <vt:lpstr>计算机函数</vt:lpstr>
      <vt:lpstr>C语言程序的一般结构</vt:lpstr>
      <vt:lpstr>当一个程序想干的活大小不同时整个程序写起来就不同</vt:lpstr>
      <vt:lpstr>模块化程序设计 </vt:lpstr>
      <vt:lpstr>函数的使用</vt:lpstr>
      <vt:lpstr>函数的定义</vt:lpstr>
      <vt:lpstr>函数的返回值</vt:lpstr>
      <vt:lpstr>无参函数    无返回值函数</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郝梓笑</dc:creator>
  <cp:lastModifiedBy>郝梓笑</cp:lastModifiedBy>
  <cp:revision>17</cp:revision>
  <dcterms:created xsi:type="dcterms:W3CDTF">2016-10-12T07:49:28Z</dcterms:created>
  <dcterms:modified xsi:type="dcterms:W3CDTF">2016-10-12T10:22:00Z</dcterms:modified>
</cp:coreProperties>
</file>