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72" r:id="rId18"/>
    <p:sldId id="284" r:id="rId19"/>
    <p:sldId id="275" r:id="rId20"/>
    <p:sldId id="283" r:id="rId21"/>
    <p:sldId id="274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6F168-2151-4BF0-A265-9BD9C265CF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262611-02DF-490B-94B6-4B6937FCD58C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x</a:t>
          </a:r>
          <a:endParaRPr lang="zh-CN" altLang="en-US" dirty="0"/>
        </a:p>
      </dgm:t>
    </dgm:pt>
    <dgm:pt modelId="{0867BF3E-1BE4-4F4D-99A2-BF555B817C92}" type="parTrans" cxnId="{ECD1C00F-0182-4E72-BD87-E83C4865C76F}">
      <dgm:prSet/>
      <dgm:spPr/>
      <dgm:t>
        <a:bodyPr/>
        <a:lstStyle/>
        <a:p>
          <a:endParaRPr lang="zh-CN" altLang="en-US"/>
        </a:p>
      </dgm:t>
    </dgm:pt>
    <dgm:pt modelId="{479A22D7-87EB-4B3E-875A-76BE95182AAA}" type="sibTrans" cxnId="{ECD1C00F-0182-4E72-BD87-E83C4865C76F}">
      <dgm:prSet/>
      <dgm:spPr/>
      <dgm:t>
        <a:bodyPr/>
        <a:lstStyle/>
        <a:p>
          <a:endParaRPr lang="zh-CN" altLang="en-US"/>
        </a:p>
      </dgm:t>
    </dgm:pt>
    <dgm:pt modelId="{38BF7B8D-B9EB-4D6B-B2F6-597D50953541}">
      <dgm:prSet phldrT="[文本]"/>
      <dgm:spPr/>
      <dgm:t>
        <a:bodyPr/>
        <a:lstStyle/>
        <a:p>
          <a:r>
            <a:rPr lang="zh-CN" altLang="en-US" dirty="0"/>
            <a:t>输入</a:t>
          </a:r>
        </a:p>
      </dgm:t>
    </dgm:pt>
    <dgm:pt modelId="{241E8E41-B196-469F-AF61-C2BD79DFE461}" type="parTrans" cxnId="{DAB93BCB-F0D0-4D98-A511-A992857E7C00}">
      <dgm:prSet/>
      <dgm:spPr/>
      <dgm:t>
        <a:bodyPr/>
        <a:lstStyle/>
        <a:p>
          <a:endParaRPr lang="zh-CN" altLang="en-US"/>
        </a:p>
      </dgm:t>
    </dgm:pt>
    <dgm:pt modelId="{72DA4AB7-DA16-49E8-9F62-678039191432}" type="sibTrans" cxnId="{DAB93BCB-F0D0-4D98-A511-A992857E7C00}">
      <dgm:prSet/>
      <dgm:spPr/>
      <dgm:t>
        <a:bodyPr/>
        <a:lstStyle/>
        <a:p>
          <a:endParaRPr lang="zh-CN" altLang="en-US"/>
        </a:p>
      </dgm:t>
    </dgm:pt>
    <dgm:pt modelId="{F9986D06-8D7B-4340-8508-ED32BD55AD11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f( )</a:t>
          </a:r>
          <a:endParaRPr lang="zh-CN" altLang="en-US" dirty="0"/>
        </a:p>
      </dgm:t>
    </dgm:pt>
    <dgm:pt modelId="{31AB56A1-CE78-4665-AAEE-CFD01617E6F8}" type="parTrans" cxnId="{97F54D0E-23FA-4C5F-AE73-9E90333CBF08}">
      <dgm:prSet/>
      <dgm:spPr/>
      <dgm:t>
        <a:bodyPr/>
        <a:lstStyle/>
        <a:p>
          <a:endParaRPr lang="zh-CN" altLang="en-US"/>
        </a:p>
      </dgm:t>
    </dgm:pt>
    <dgm:pt modelId="{EA196E88-FEF8-4055-868B-B18F092180F7}" type="sibTrans" cxnId="{97F54D0E-23FA-4C5F-AE73-9E90333CBF08}">
      <dgm:prSet/>
      <dgm:spPr/>
      <dgm:t>
        <a:bodyPr/>
        <a:lstStyle/>
        <a:p>
          <a:endParaRPr lang="zh-CN" altLang="en-US"/>
        </a:p>
      </dgm:t>
    </dgm:pt>
    <dgm:pt modelId="{5FB63ED6-BF85-4038-AE25-664069698359}">
      <dgm:prSet phldrT="[文本]"/>
      <dgm:spPr/>
      <dgm:t>
        <a:bodyPr/>
        <a:lstStyle/>
        <a:p>
          <a:r>
            <a:rPr lang="en-US" b="0" i="0" dirty="0"/>
            <a:t>function</a:t>
          </a:r>
          <a:endParaRPr lang="zh-CN" altLang="en-US" dirty="0"/>
        </a:p>
      </dgm:t>
    </dgm:pt>
    <dgm:pt modelId="{69F81090-4554-4CFF-A67C-A8547351E639}" type="parTrans" cxnId="{6AE2A2CE-A4F8-438F-AD3A-EC77D1D70011}">
      <dgm:prSet/>
      <dgm:spPr/>
      <dgm:t>
        <a:bodyPr/>
        <a:lstStyle/>
        <a:p>
          <a:endParaRPr lang="zh-CN" altLang="en-US"/>
        </a:p>
      </dgm:t>
    </dgm:pt>
    <dgm:pt modelId="{5FCE098B-0392-43D3-9F0D-05831C68B4D5}" type="sibTrans" cxnId="{6AE2A2CE-A4F8-438F-AD3A-EC77D1D7001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1230AE9-1064-4014-9791-51A2C687173D}">
          <dgm:prSet phldrT="[文本]"/>
          <dgm:spPr/>
          <dgm:t>
            <a:bodyPr/>
            <a:lstStyle/>
            <a:p>
              <a:r>
                <a:rPr lang="zh-CN" altLang="en-US" dirty="0"/>
                <a:t>用来进行运算 </a:t>
              </a:r>
              <a:r>
                <a:rPr lang="en-US" altLang="zh-CN" dirty="0" err="1"/>
                <a:t>sinx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</m:sup>
                  </m:sSup>
                </m:oMath>
              </a14:m>
              <a:r>
                <a:rPr lang="en-US" altLang="zh-CN" dirty="0"/>
                <a:t>@!#$~</a:t>
              </a:r>
              <a:endParaRPr lang="zh-CN" altLang="en-US" dirty="0"/>
            </a:p>
          </dgm:t>
        </dgm:pt>
      </mc:Choice>
      <mc:Fallback xmlns="">
        <dgm:pt modelId="{11230AE9-1064-4014-9791-51A2C687173D}">
          <dgm:prSet phldrT="[文本]"/>
          <dgm:spPr/>
          <dgm:t>
            <a:bodyPr/>
            <a:lstStyle/>
            <a:p>
              <a:r>
                <a:rPr lang="zh-CN" altLang="en-US" dirty="0"/>
                <a:t>用来进行运算 </a:t>
              </a:r>
              <a:r>
                <a:rPr lang="en-US" altLang="zh-CN" dirty="0" err="1"/>
                <a:t>sinx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</a:rPr>
                <a:t>𝑒^𝑥</a:t>
              </a:r>
              <a:r>
                <a:rPr lang="en-US" altLang="zh-CN" dirty="0"/>
                <a:t>@!#$~</a:t>
              </a:r>
              <a:endParaRPr lang="zh-CN" altLang="en-US" dirty="0"/>
            </a:p>
          </dgm:t>
        </dgm:pt>
      </mc:Fallback>
    </mc:AlternateContent>
    <dgm:pt modelId="{58BA986F-B28C-4DCF-915D-31AE58C62B99}" type="parTrans" cxnId="{E9EDE7CE-4E57-43AE-82CF-92E0E2FFB096}">
      <dgm:prSet/>
      <dgm:spPr/>
      <dgm:t>
        <a:bodyPr/>
        <a:lstStyle/>
        <a:p>
          <a:endParaRPr lang="zh-CN" altLang="en-US"/>
        </a:p>
      </dgm:t>
    </dgm:pt>
    <dgm:pt modelId="{D2A3059E-F512-4999-BB8B-72D882A2ADCD}" type="sibTrans" cxnId="{E9EDE7CE-4E57-43AE-82CF-92E0E2FFB096}">
      <dgm:prSet/>
      <dgm:spPr/>
      <dgm:t>
        <a:bodyPr/>
        <a:lstStyle/>
        <a:p>
          <a:endParaRPr lang="zh-CN" altLang="en-US"/>
        </a:p>
      </dgm:t>
    </dgm:pt>
    <dgm:pt modelId="{9D2872F1-31EA-4374-9BAF-A997FFBFC1B1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y</a:t>
          </a:r>
          <a:endParaRPr lang="zh-CN" altLang="en-US" dirty="0"/>
        </a:p>
      </dgm:t>
    </dgm:pt>
    <dgm:pt modelId="{5C08E66F-EF51-4E77-9E50-86B3A4851FAA}" type="parTrans" cxnId="{BCA677B6-7443-4D50-8260-35BA8327738E}">
      <dgm:prSet/>
      <dgm:spPr/>
      <dgm:t>
        <a:bodyPr/>
        <a:lstStyle/>
        <a:p>
          <a:endParaRPr lang="zh-CN" altLang="en-US"/>
        </a:p>
      </dgm:t>
    </dgm:pt>
    <dgm:pt modelId="{56A37F1A-96F0-4B4E-B9E1-B90CC3FD932E}" type="sibTrans" cxnId="{BCA677B6-7443-4D50-8260-35BA8327738E}">
      <dgm:prSet/>
      <dgm:spPr/>
      <dgm:t>
        <a:bodyPr/>
        <a:lstStyle/>
        <a:p>
          <a:endParaRPr lang="zh-CN" altLang="en-US"/>
        </a:p>
      </dgm:t>
    </dgm:pt>
    <dgm:pt modelId="{28E74373-5B6B-460C-BA1D-E872C4787142}">
      <dgm:prSet phldrT="[文本]"/>
      <dgm:spPr/>
      <dgm:t>
        <a:bodyPr/>
        <a:lstStyle/>
        <a:p>
          <a:r>
            <a:rPr lang="zh-CN" altLang="en-US" dirty="0"/>
            <a:t>输出</a:t>
          </a:r>
        </a:p>
      </dgm:t>
    </dgm:pt>
    <dgm:pt modelId="{25667A74-F863-46A0-9903-9587FB363E05}" type="parTrans" cxnId="{25524C6B-AF97-419A-BA72-F16DB5BF36FB}">
      <dgm:prSet/>
      <dgm:spPr/>
      <dgm:t>
        <a:bodyPr/>
        <a:lstStyle/>
        <a:p>
          <a:endParaRPr lang="zh-CN" altLang="en-US"/>
        </a:p>
      </dgm:t>
    </dgm:pt>
    <dgm:pt modelId="{CBEDA3F9-0617-44BA-94A6-3544016A7A59}" type="sibTrans" cxnId="{25524C6B-AF97-419A-BA72-F16DB5BF36FB}">
      <dgm:prSet/>
      <dgm:spPr/>
      <dgm:t>
        <a:bodyPr/>
        <a:lstStyle/>
        <a:p>
          <a:endParaRPr lang="zh-CN" altLang="en-US"/>
        </a:p>
      </dgm:t>
    </dgm:pt>
    <dgm:pt modelId="{FDDDF31E-8BD4-4CD5-BED2-E0465868C815}" type="pres">
      <dgm:prSet presAssocID="{7896F168-2151-4BF0-A265-9BD9C265CFA5}" presName="linearFlow" presStyleCnt="0">
        <dgm:presLayoutVars>
          <dgm:dir/>
          <dgm:animLvl val="lvl"/>
          <dgm:resizeHandles val="exact"/>
        </dgm:presLayoutVars>
      </dgm:prSet>
      <dgm:spPr/>
    </dgm:pt>
    <dgm:pt modelId="{F72658CC-5AD0-406D-B3EA-C1E18760677D}" type="pres">
      <dgm:prSet presAssocID="{7E262611-02DF-490B-94B6-4B6937FCD58C}" presName="composite" presStyleCnt="0"/>
      <dgm:spPr/>
    </dgm:pt>
    <dgm:pt modelId="{6F0D554E-BF76-4EF2-B5F7-AF0FF2857D89}" type="pres">
      <dgm:prSet presAssocID="{7E262611-02DF-490B-94B6-4B6937FCD58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A4DBB1-E2DA-46AB-9D6E-25E96F86A10C}" type="pres">
      <dgm:prSet presAssocID="{7E262611-02DF-490B-94B6-4B6937FCD58C}" presName="descendantText" presStyleLbl="alignAcc1" presStyleIdx="0" presStyleCnt="3" custLinFactNeighborX="685" custLinFactNeighborY="1436">
        <dgm:presLayoutVars>
          <dgm:bulletEnabled val="1"/>
        </dgm:presLayoutVars>
      </dgm:prSet>
      <dgm:spPr/>
    </dgm:pt>
    <dgm:pt modelId="{589D64A2-93C9-4C71-9309-8637551124F2}" type="pres">
      <dgm:prSet presAssocID="{479A22D7-87EB-4B3E-875A-76BE95182AAA}" presName="sp" presStyleCnt="0"/>
      <dgm:spPr/>
    </dgm:pt>
    <dgm:pt modelId="{EA4D4480-6D80-4B35-82FE-26CDDB8DBF18}" type="pres">
      <dgm:prSet presAssocID="{F9986D06-8D7B-4340-8508-ED32BD55AD11}" presName="composite" presStyleCnt="0"/>
      <dgm:spPr/>
    </dgm:pt>
    <dgm:pt modelId="{C8A09A95-1E8B-4369-9002-1F5C2C2CC2EE}" type="pres">
      <dgm:prSet presAssocID="{F9986D06-8D7B-4340-8508-ED32BD55AD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45AF279-B829-402A-9DA6-379086B1F208}" type="pres">
      <dgm:prSet presAssocID="{F9986D06-8D7B-4340-8508-ED32BD55AD11}" presName="descendantText" presStyleLbl="alignAcc1" presStyleIdx="1" presStyleCnt="3">
        <dgm:presLayoutVars>
          <dgm:bulletEnabled val="1"/>
        </dgm:presLayoutVars>
      </dgm:prSet>
      <dgm:spPr/>
    </dgm:pt>
    <dgm:pt modelId="{0CC9C6F1-8F08-4942-BC28-AF2BB681134B}" type="pres">
      <dgm:prSet presAssocID="{EA196E88-FEF8-4055-868B-B18F092180F7}" presName="sp" presStyleCnt="0"/>
      <dgm:spPr/>
    </dgm:pt>
    <dgm:pt modelId="{CCF0ED53-A185-43ED-A9EC-DCAFB05B0C4B}" type="pres">
      <dgm:prSet presAssocID="{9D2872F1-31EA-4374-9BAF-A997FFBFC1B1}" presName="composite" presStyleCnt="0"/>
      <dgm:spPr/>
    </dgm:pt>
    <dgm:pt modelId="{B6EA4BC0-B315-49A2-8D1B-92E69EC8C3D6}" type="pres">
      <dgm:prSet presAssocID="{9D2872F1-31EA-4374-9BAF-A997FFBFC1B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9563D51-D28B-4089-9C25-96F7DF3D00A8}" type="pres">
      <dgm:prSet presAssocID="{9D2872F1-31EA-4374-9BAF-A997FFBFC1B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A677B6-7443-4D50-8260-35BA8327738E}" srcId="{7896F168-2151-4BF0-A265-9BD9C265CFA5}" destId="{9D2872F1-31EA-4374-9BAF-A997FFBFC1B1}" srcOrd="2" destOrd="0" parTransId="{5C08E66F-EF51-4E77-9E50-86B3A4851FAA}" sibTransId="{56A37F1A-96F0-4B4E-B9E1-B90CC3FD932E}"/>
    <dgm:cxn modelId="{469EEAC0-1D60-4F8E-856C-A60777DC8915}" type="presOf" srcId="{F9986D06-8D7B-4340-8508-ED32BD55AD11}" destId="{C8A09A95-1E8B-4369-9002-1F5C2C2CC2EE}" srcOrd="0" destOrd="0" presId="urn:microsoft.com/office/officeart/2005/8/layout/chevron2"/>
    <dgm:cxn modelId="{BC4C4F53-BD91-408A-BE38-48695A4F0676}" type="presOf" srcId="{38BF7B8D-B9EB-4D6B-B2F6-597D50953541}" destId="{4FA4DBB1-E2DA-46AB-9D6E-25E96F86A10C}" srcOrd="0" destOrd="0" presId="urn:microsoft.com/office/officeart/2005/8/layout/chevron2"/>
    <dgm:cxn modelId="{97F54D0E-23FA-4C5F-AE73-9E90333CBF08}" srcId="{7896F168-2151-4BF0-A265-9BD9C265CFA5}" destId="{F9986D06-8D7B-4340-8508-ED32BD55AD11}" srcOrd="1" destOrd="0" parTransId="{31AB56A1-CE78-4665-AAEE-CFD01617E6F8}" sibTransId="{EA196E88-FEF8-4055-868B-B18F092180F7}"/>
    <dgm:cxn modelId="{70067FF3-E7B1-460A-85C7-71FFD2CDAEBB}" type="presOf" srcId="{9D2872F1-31EA-4374-9BAF-A997FFBFC1B1}" destId="{B6EA4BC0-B315-49A2-8D1B-92E69EC8C3D6}" srcOrd="0" destOrd="0" presId="urn:microsoft.com/office/officeart/2005/8/layout/chevron2"/>
    <dgm:cxn modelId="{2DFD9C44-E5CC-47B7-AA0A-C4581D9BAE93}" type="presOf" srcId="{7E262611-02DF-490B-94B6-4B6937FCD58C}" destId="{6F0D554E-BF76-4EF2-B5F7-AF0FF2857D89}" srcOrd="0" destOrd="0" presId="urn:microsoft.com/office/officeart/2005/8/layout/chevron2"/>
    <dgm:cxn modelId="{6AE2A2CE-A4F8-438F-AD3A-EC77D1D70011}" srcId="{F9986D06-8D7B-4340-8508-ED32BD55AD11}" destId="{5FB63ED6-BF85-4038-AE25-664069698359}" srcOrd="0" destOrd="0" parTransId="{69F81090-4554-4CFF-A67C-A8547351E639}" sibTransId="{5FCE098B-0392-43D3-9F0D-05831C68B4D5}"/>
    <dgm:cxn modelId="{0FD88F52-6433-4C99-ADCE-AF69E050AAB6}" type="presOf" srcId="{5FB63ED6-BF85-4038-AE25-664069698359}" destId="{E45AF279-B829-402A-9DA6-379086B1F208}" srcOrd="0" destOrd="0" presId="urn:microsoft.com/office/officeart/2005/8/layout/chevron2"/>
    <dgm:cxn modelId="{DAB93BCB-F0D0-4D98-A511-A992857E7C00}" srcId="{7E262611-02DF-490B-94B6-4B6937FCD58C}" destId="{38BF7B8D-B9EB-4D6B-B2F6-597D50953541}" srcOrd="0" destOrd="0" parTransId="{241E8E41-B196-469F-AF61-C2BD79DFE461}" sibTransId="{72DA4AB7-DA16-49E8-9F62-678039191432}"/>
    <dgm:cxn modelId="{60FE236D-7229-441A-BE78-AFCB413EAAD6}" type="presOf" srcId="{11230AE9-1064-4014-9791-51A2C687173D}" destId="{E45AF279-B829-402A-9DA6-379086B1F208}" srcOrd="0" destOrd="1" presId="urn:microsoft.com/office/officeart/2005/8/layout/chevron2"/>
    <dgm:cxn modelId="{25524C6B-AF97-419A-BA72-F16DB5BF36FB}" srcId="{9D2872F1-31EA-4374-9BAF-A997FFBFC1B1}" destId="{28E74373-5B6B-460C-BA1D-E872C4787142}" srcOrd="0" destOrd="0" parTransId="{25667A74-F863-46A0-9903-9587FB363E05}" sibTransId="{CBEDA3F9-0617-44BA-94A6-3544016A7A59}"/>
    <dgm:cxn modelId="{E9EDE7CE-4E57-43AE-82CF-92E0E2FFB096}" srcId="{F9986D06-8D7B-4340-8508-ED32BD55AD11}" destId="{11230AE9-1064-4014-9791-51A2C687173D}" srcOrd="1" destOrd="0" parTransId="{58BA986F-B28C-4DCF-915D-31AE58C62B99}" sibTransId="{D2A3059E-F512-4999-BB8B-72D882A2ADCD}"/>
    <dgm:cxn modelId="{8F73E896-915E-4E41-861D-5560C150E988}" type="presOf" srcId="{7896F168-2151-4BF0-A265-9BD9C265CFA5}" destId="{FDDDF31E-8BD4-4CD5-BED2-E0465868C815}" srcOrd="0" destOrd="0" presId="urn:microsoft.com/office/officeart/2005/8/layout/chevron2"/>
    <dgm:cxn modelId="{6D5FBAD4-1BCA-4220-9498-2461AB6878AF}" type="presOf" srcId="{28E74373-5B6B-460C-BA1D-E872C4787142}" destId="{89563D51-D28B-4089-9C25-96F7DF3D00A8}" srcOrd="0" destOrd="0" presId="urn:microsoft.com/office/officeart/2005/8/layout/chevron2"/>
    <dgm:cxn modelId="{ECD1C00F-0182-4E72-BD87-E83C4865C76F}" srcId="{7896F168-2151-4BF0-A265-9BD9C265CFA5}" destId="{7E262611-02DF-490B-94B6-4B6937FCD58C}" srcOrd="0" destOrd="0" parTransId="{0867BF3E-1BE4-4F4D-99A2-BF555B817C92}" sibTransId="{479A22D7-87EB-4B3E-875A-76BE95182AAA}"/>
    <dgm:cxn modelId="{0E5553FB-9828-445A-9487-C71DF006386D}" type="presParOf" srcId="{FDDDF31E-8BD4-4CD5-BED2-E0465868C815}" destId="{F72658CC-5AD0-406D-B3EA-C1E18760677D}" srcOrd="0" destOrd="0" presId="urn:microsoft.com/office/officeart/2005/8/layout/chevron2"/>
    <dgm:cxn modelId="{0F2FCC62-96A1-421B-B03C-64BAD00694DC}" type="presParOf" srcId="{F72658CC-5AD0-406D-B3EA-C1E18760677D}" destId="{6F0D554E-BF76-4EF2-B5F7-AF0FF2857D89}" srcOrd="0" destOrd="0" presId="urn:microsoft.com/office/officeart/2005/8/layout/chevron2"/>
    <dgm:cxn modelId="{E1FA1434-2A3F-4BCA-83FB-3A0678305DD4}" type="presParOf" srcId="{F72658CC-5AD0-406D-B3EA-C1E18760677D}" destId="{4FA4DBB1-E2DA-46AB-9D6E-25E96F86A10C}" srcOrd="1" destOrd="0" presId="urn:microsoft.com/office/officeart/2005/8/layout/chevron2"/>
    <dgm:cxn modelId="{D7148237-521F-4D95-B2D5-90485C3F10E8}" type="presParOf" srcId="{FDDDF31E-8BD4-4CD5-BED2-E0465868C815}" destId="{589D64A2-93C9-4C71-9309-8637551124F2}" srcOrd="1" destOrd="0" presId="urn:microsoft.com/office/officeart/2005/8/layout/chevron2"/>
    <dgm:cxn modelId="{D24E75D1-0495-4A4D-B376-4274402EA81D}" type="presParOf" srcId="{FDDDF31E-8BD4-4CD5-BED2-E0465868C815}" destId="{EA4D4480-6D80-4B35-82FE-26CDDB8DBF18}" srcOrd="2" destOrd="0" presId="urn:microsoft.com/office/officeart/2005/8/layout/chevron2"/>
    <dgm:cxn modelId="{4FE72D4F-6331-4640-B6BB-1F394E8A3F07}" type="presParOf" srcId="{EA4D4480-6D80-4B35-82FE-26CDDB8DBF18}" destId="{C8A09A95-1E8B-4369-9002-1F5C2C2CC2EE}" srcOrd="0" destOrd="0" presId="urn:microsoft.com/office/officeart/2005/8/layout/chevron2"/>
    <dgm:cxn modelId="{029960C2-DCCC-4A25-B740-B3EAA6E71C7C}" type="presParOf" srcId="{EA4D4480-6D80-4B35-82FE-26CDDB8DBF18}" destId="{E45AF279-B829-402A-9DA6-379086B1F208}" srcOrd="1" destOrd="0" presId="urn:microsoft.com/office/officeart/2005/8/layout/chevron2"/>
    <dgm:cxn modelId="{FB34AEE7-DB34-4B8F-947A-54D01CEC30C3}" type="presParOf" srcId="{FDDDF31E-8BD4-4CD5-BED2-E0465868C815}" destId="{0CC9C6F1-8F08-4942-BC28-AF2BB681134B}" srcOrd="3" destOrd="0" presId="urn:microsoft.com/office/officeart/2005/8/layout/chevron2"/>
    <dgm:cxn modelId="{7468691D-EB21-417F-BA5C-A1DF6E700FB0}" type="presParOf" srcId="{FDDDF31E-8BD4-4CD5-BED2-E0465868C815}" destId="{CCF0ED53-A185-43ED-A9EC-DCAFB05B0C4B}" srcOrd="4" destOrd="0" presId="urn:microsoft.com/office/officeart/2005/8/layout/chevron2"/>
    <dgm:cxn modelId="{A9E3B933-F205-4B52-8389-025F7452135A}" type="presParOf" srcId="{CCF0ED53-A185-43ED-A9EC-DCAFB05B0C4B}" destId="{B6EA4BC0-B315-49A2-8D1B-92E69EC8C3D6}" srcOrd="0" destOrd="0" presId="urn:microsoft.com/office/officeart/2005/8/layout/chevron2"/>
    <dgm:cxn modelId="{8BAA9BAB-28A3-4B3E-9433-BD918C5B9FF9}" type="presParOf" srcId="{CCF0ED53-A185-43ED-A9EC-DCAFB05B0C4B}" destId="{89563D51-D28B-4089-9C25-96F7DF3D00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6F168-2151-4BF0-A265-9BD9C265CF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262611-02DF-490B-94B6-4B6937FCD58C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x</a:t>
          </a:r>
          <a:endParaRPr lang="zh-CN" altLang="en-US" dirty="0"/>
        </a:p>
      </dgm:t>
    </dgm:pt>
    <dgm:pt modelId="{0867BF3E-1BE4-4F4D-99A2-BF555B817C92}" type="parTrans" cxnId="{ECD1C00F-0182-4E72-BD87-E83C4865C76F}">
      <dgm:prSet/>
      <dgm:spPr/>
      <dgm:t>
        <a:bodyPr/>
        <a:lstStyle/>
        <a:p>
          <a:endParaRPr lang="zh-CN" altLang="en-US"/>
        </a:p>
      </dgm:t>
    </dgm:pt>
    <dgm:pt modelId="{479A22D7-87EB-4B3E-875A-76BE95182AAA}" type="sibTrans" cxnId="{ECD1C00F-0182-4E72-BD87-E83C4865C76F}">
      <dgm:prSet/>
      <dgm:spPr/>
      <dgm:t>
        <a:bodyPr/>
        <a:lstStyle/>
        <a:p>
          <a:endParaRPr lang="zh-CN" altLang="en-US"/>
        </a:p>
      </dgm:t>
    </dgm:pt>
    <dgm:pt modelId="{38BF7B8D-B9EB-4D6B-B2F6-597D50953541}">
      <dgm:prSet phldrT="[文本]"/>
      <dgm:spPr/>
      <dgm:t>
        <a:bodyPr/>
        <a:lstStyle/>
        <a:p>
          <a:r>
            <a:rPr lang="zh-CN" altLang="en-US" dirty="0"/>
            <a:t>输入</a:t>
          </a:r>
        </a:p>
      </dgm:t>
    </dgm:pt>
    <dgm:pt modelId="{241E8E41-B196-469F-AF61-C2BD79DFE461}" type="parTrans" cxnId="{DAB93BCB-F0D0-4D98-A511-A992857E7C00}">
      <dgm:prSet/>
      <dgm:spPr/>
      <dgm:t>
        <a:bodyPr/>
        <a:lstStyle/>
        <a:p>
          <a:endParaRPr lang="zh-CN" altLang="en-US"/>
        </a:p>
      </dgm:t>
    </dgm:pt>
    <dgm:pt modelId="{72DA4AB7-DA16-49E8-9F62-678039191432}" type="sibTrans" cxnId="{DAB93BCB-F0D0-4D98-A511-A992857E7C00}">
      <dgm:prSet/>
      <dgm:spPr/>
      <dgm:t>
        <a:bodyPr/>
        <a:lstStyle/>
        <a:p>
          <a:endParaRPr lang="zh-CN" altLang="en-US"/>
        </a:p>
      </dgm:t>
    </dgm:pt>
    <dgm:pt modelId="{F9986D06-8D7B-4340-8508-ED32BD55AD11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f( )</a:t>
          </a:r>
          <a:endParaRPr lang="zh-CN" altLang="en-US" dirty="0"/>
        </a:p>
      </dgm:t>
    </dgm:pt>
    <dgm:pt modelId="{31AB56A1-CE78-4665-AAEE-CFD01617E6F8}" type="parTrans" cxnId="{97F54D0E-23FA-4C5F-AE73-9E90333CBF08}">
      <dgm:prSet/>
      <dgm:spPr/>
      <dgm:t>
        <a:bodyPr/>
        <a:lstStyle/>
        <a:p>
          <a:endParaRPr lang="zh-CN" altLang="en-US"/>
        </a:p>
      </dgm:t>
    </dgm:pt>
    <dgm:pt modelId="{EA196E88-FEF8-4055-868B-B18F092180F7}" type="sibTrans" cxnId="{97F54D0E-23FA-4C5F-AE73-9E90333CBF08}">
      <dgm:prSet/>
      <dgm:spPr/>
      <dgm:t>
        <a:bodyPr/>
        <a:lstStyle/>
        <a:p>
          <a:endParaRPr lang="zh-CN" altLang="en-US"/>
        </a:p>
      </dgm:t>
    </dgm:pt>
    <dgm:pt modelId="{5FB63ED6-BF85-4038-AE25-664069698359}">
      <dgm:prSet phldrT="[文本]"/>
      <dgm:spPr>
        <a:blipFill>
          <a:blip xmlns:r="http://schemas.openxmlformats.org/officeDocument/2006/relationships" r:embed="rId1"/>
          <a:stretch>
            <a:fillRect l="-361" t="-6875" b="-1750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9F81090-4554-4CFF-A67C-A8547351E639}" type="parTrans" cxnId="{6AE2A2CE-A4F8-438F-AD3A-EC77D1D70011}">
      <dgm:prSet/>
      <dgm:spPr/>
      <dgm:t>
        <a:bodyPr/>
        <a:lstStyle/>
        <a:p>
          <a:endParaRPr lang="zh-CN" altLang="en-US"/>
        </a:p>
      </dgm:t>
    </dgm:pt>
    <dgm:pt modelId="{5FCE098B-0392-43D3-9F0D-05831C68B4D5}" type="sibTrans" cxnId="{6AE2A2CE-A4F8-438F-AD3A-EC77D1D70011}">
      <dgm:prSet/>
      <dgm:spPr/>
      <dgm:t>
        <a:bodyPr/>
        <a:lstStyle/>
        <a:p>
          <a:endParaRPr lang="zh-CN" altLang="en-US"/>
        </a:p>
      </dgm:t>
    </dgm:pt>
    <dgm:pt modelId="{11230AE9-1064-4014-9791-51A2C687173D}">
      <dgm:prSet phldrT="[文本]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8BA986F-B28C-4DCF-915D-31AE58C62B99}" type="parTrans" cxnId="{E9EDE7CE-4E57-43AE-82CF-92E0E2FFB096}">
      <dgm:prSet/>
      <dgm:spPr/>
      <dgm:t>
        <a:bodyPr/>
        <a:lstStyle/>
        <a:p>
          <a:endParaRPr lang="zh-CN" altLang="en-US"/>
        </a:p>
      </dgm:t>
    </dgm:pt>
    <dgm:pt modelId="{D2A3059E-F512-4999-BB8B-72D882A2ADCD}" type="sibTrans" cxnId="{E9EDE7CE-4E57-43AE-82CF-92E0E2FFB096}">
      <dgm:prSet/>
      <dgm:spPr/>
      <dgm:t>
        <a:bodyPr/>
        <a:lstStyle/>
        <a:p>
          <a:endParaRPr lang="zh-CN" altLang="en-US"/>
        </a:p>
      </dgm:t>
    </dgm:pt>
    <dgm:pt modelId="{9D2872F1-31EA-4374-9BAF-A997FFBFC1B1}">
      <dgm:prSet phldrT="[文本]"/>
      <dgm:spPr>
        <a:solidFill>
          <a:schemeClr val="tx1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/>
            <a:t>y</a:t>
          </a:r>
          <a:endParaRPr lang="zh-CN" altLang="en-US" dirty="0"/>
        </a:p>
      </dgm:t>
    </dgm:pt>
    <dgm:pt modelId="{5C08E66F-EF51-4E77-9E50-86B3A4851FAA}" type="parTrans" cxnId="{BCA677B6-7443-4D50-8260-35BA8327738E}">
      <dgm:prSet/>
      <dgm:spPr/>
      <dgm:t>
        <a:bodyPr/>
        <a:lstStyle/>
        <a:p>
          <a:endParaRPr lang="zh-CN" altLang="en-US"/>
        </a:p>
      </dgm:t>
    </dgm:pt>
    <dgm:pt modelId="{56A37F1A-96F0-4B4E-B9E1-B90CC3FD932E}" type="sibTrans" cxnId="{BCA677B6-7443-4D50-8260-35BA8327738E}">
      <dgm:prSet/>
      <dgm:spPr/>
      <dgm:t>
        <a:bodyPr/>
        <a:lstStyle/>
        <a:p>
          <a:endParaRPr lang="zh-CN" altLang="en-US"/>
        </a:p>
      </dgm:t>
    </dgm:pt>
    <dgm:pt modelId="{28E74373-5B6B-460C-BA1D-E872C4787142}">
      <dgm:prSet phldrT="[文本]"/>
      <dgm:spPr/>
      <dgm:t>
        <a:bodyPr/>
        <a:lstStyle/>
        <a:p>
          <a:r>
            <a:rPr lang="zh-CN" altLang="en-US" dirty="0"/>
            <a:t>输出</a:t>
          </a:r>
        </a:p>
      </dgm:t>
    </dgm:pt>
    <dgm:pt modelId="{25667A74-F863-46A0-9903-9587FB363E05}" type="parTrans" cxnId="{25524C6B-AF97-419A-BA72-F16DB5BF36FB}">
      <dgm:prSet/>
      <dgm:spPr/>
      <dgm:t>
        <a:bodyPr/>
        <a:lstStyle/>
        <a:p>
          <a:endParaRPr lang="zh-CN" altLang="en-US"/>
        </a:p>
      </dgm:t>
    </dgm:pt>
    <dgm:pt modelId="{CBEDA3F9-0617-44BA-94A6-3544016A7A59}" type="sibTrans" cxnId="{25524C6B-AF97-419A-BA72-F16DB5BF36FB}">
      <dgm:prSet/>
      <dgm:spPr/>
      <dgm:t>
        <a:bodyPr/>
        <a:lstStyle/>
        <a:p>
          <a:endParaRPr lang="zh-CN" altLang="en-US"/>
        </a:p>
      </dgm:t>
    </dgm:pt>
    <dgm:pt modelId="{FDDDF31E-8BD4-4CD5-BED2-E0465868C815}" type="pres">
      <dgm:prSet presAssocID="{7896F168-2151-4BF0-A265-9BD9C265CFA5}" presName="linearFlow" presStyleCnt="0">
        <dgm:presLayoutVars>
          <dgm:dir/>
          <dgm:animLvl val="lvl"/>
          <dgm:resizeHandles val="exact"/>
        </dgm:presLayoutVars>
      </dgm:prSet>
      <dgm:spPr/>
    </dgm:pt>
    <dgm:pt modelId="{F72658CC-5AD0-406D-B3EA-C1E18760677D}" type="pres">
      <dgm:prSet presAssocID="{7E262611-02DF-490B-94B6-4B6937FCD58C}" presName="composite" presStyleCnt="0"/>
      <dgm:spPr/>
    </dgm:pt>
    <dgm:pt modelId="{6F0D554E-BF76-4EF2-B5F7-AF0FF2857D89}" type="pres">
      <dgm:prSet presAssocID="{7E262611-02DF-490B-94B6-4B6937FCD58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A4DBB1-E2DA-46AB-9D6E-25E96F86A10C}" type="pres">
      <dgm:prSet presAssocID="{7E262611-02DF-490B-94B6-4B6937FCD58C}" presName="descendantText" presStyleLbl="alignAcc1" presStyleIdx="0" presStyleCnt="3" custLinFactNeighborX="685" custLinFactNeighborY="1436">
        <dgm:presLayoutVars>
          <dgm:bulletEnabled val="1"/>
        </dgm:presLayoutVars>
      </dgm:prSet>
      <dgm:spPr/>
    </dgm:pt>
    <dgm:pt modelId="{589D64A2-93C9-4C71-9309-8637551124F2}" type="pres">
      <dgm:prSet presAssocID="{479A22D7-87EB-4B3E-875A-76BE95182AAA}" presName="sp" presStyleCnt="0"/>
      <dgm:spPr/>
    </dgm:pt>
    <dgm:pt modelId="{EA4D4480-6D80-4B35-82FE-26CDDB8DBF18}" type="pres">
      <dgm:prSet presAssocID="{F9986D06-8D7B-4340-8508-ED32BD55AD11}" presName="composite" presStyleCnt="0"/>
      <dgm:spPr/>
    </dgm:pt>
    <dgm:pt modelId="{C8A09A95-1E8B-4369-9002-1F5C2C2CC2EE}" type="pres">
      <dgm:prSet presAssocID="{F9986D06-8D7B-4340-8508-ED32BD55AD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45AF279-B829-402A-9DA6-379086B1F208}" type="pres">
      <dgm:prSet presAssocID="{F9986D06-8D7B-4340-8508-ED32BD55AD11}" presName="descendantText" presStyleLbl="alignAcc1" presStyleIdx="1" presStyleCnt="3">
        <dgm:presLayoutVars>
          <dgm:bulletEnabled val="1"/>
        </dgm:presLayoutVars>
      </dgm:prSet>
      <dgm:spPr/>
    </dgm:pt>
    <dgm:pt modelId="{0CC9C6F1-8F08-4942-BC28-AF2BB681134B}" type="pres">
      <dgm:prSet presAssocID="{EA196E88-FEF8-4055-868B-B18F092180F7}" presName="sp" presStyleCnt="0"/>
      <dgm:spPr/>
    </dgm:pt>
    <dgm:pt modelId="{CCF0ED53-A185-43ED-A9EC-DCAFB05B0C4B}" type="pres">
      <dgm:prSet presAssocID="{9D2872F1-31EA-4374-9BAF-A997FFBFC1B1}" presName="composite" presStyleCnt="0"/>
      <dgm:spPr/>
    </dgm:pt>
    <dgm:pt modelId="{B6EA4BC0-B315-49A2-8D1B-92E69EC8C3D6}" type="pres">
      <dgm:prSet presAssocID="{9D2872F1-31EA-4374-9BAF-A997FFBFC1B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9563D51-D28B-4089-9C25-96F7DF3D00A8}" type="pres">
      <dgm:prSet presAssocID="{9D2872F1-31EA-4374-9BAF-A997FFBFC1B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A677B6-7443-4D50-8260-35BA8327738E}" srcId="{7896F168-2151-4BF0-A265-9BD9C265CFA5}" destId="{9D2872F1-31EA-4374-9BAF-A997FFBFC1B1}" srcOrd="2" destOrd="0" parTransId="{5C08E66F-EF51-4E77-9E50-86B3A4851FAA}" sibTransId="{56A37F1A-96F0-4B4E-B9E1-B90CC3FD932E}"/>
    <dgm:cxn modelId="{469EEAC0-1D60-4F8E-856C-A60777DC8915}" type="presOf" srcId="{F9986D06-8D7B-4340-8508-ED32BD55AD11}" destId="{C8A09A95-1E8B-4369-9002-1F5C2C2CC2EE}" srcOrd="0" destOrd="0" presId="urn:microsoft.com/office/officeart/2005/8/layout/chevron2"/>
    <dgm:cxn modelId="{BC4C4F53-BD91-408A-BE38-48695A4F0676}" type="presOf" srcId="{38BF7B8D-B9EB-4D6B-B2F6-597D50953541}" destId="{4FA4DBB1-E2DA-46AB-9D6E-25E96F86A10C}" srcOrd="0" destOrd="0" presId="urn:microsoft.com/office/officeart/2005/8/layout/chevron2"/>
    <dgm:cxn modelId="{97F54D0E-23FA-4C5F-AE73-9E90333CBF08}" srcId="{7896F168-2151-4BF0-A265-9BD9C265CFA5}" destId="{F9986D06-8D7B-4340-8508-ED32BD55AD11}" srcOrd="1" destOrd="0" parTransId="{31AB56A1-CE78-4665-AAEE-CFD01617E6F8}" sibTransId="{EA196E88-FEF8-4055-868B-B18F092180F7}"/>
    <dgm:cxn modelId="{70067FF3-E7B1-460A-85C7-71FFD2CDAEBB}" type="presOf" srcId="{9D2872F1-31EA-4374-9BAF-A997FFBFC1B1}" destId="{B6EA4BC0-B315-49A2-8D1B-92E69EC8C3D6}" srcOrd="0" destOrd="0" presId="urn:microsoft.com/office/officeart/2005/8/layout/chevron2"/>
    <dgm:cxn modelId="{2DFD9C44-E5CC-47B7-AA0A-C4581D9BAE93}" type="presOf" srcId="{7E262611-02DF-490B-94B6-4B6937FCD58C}" destId="{6F0D554E-BF76-4EF2-B5F7-AF0FF2857D89}" srcOrd="0" destOrd="0" presId="urn:microsoft.com/office/officeart/2005/8/layout/chevron2"/>
    <dgm:cxn modelId="{6AE2A2CE-A4F8-438F-AD3A-EC77D1D70011}" srcId="{F9986D06-8D7B-4340-8508-ED32BD55AD11}" destId="{5FB63ED6-BF85-4038-AE25-664069698359}" srcOrd="0" destOrd="0" parTransId="{69F81090-4554-4CFF-A67C-A8547351E639}" sibTransId="{5FCE098B-0392-43D3-9F0D-05831C68B4D5}"/>
    <dgm:cxn modelId="{0FD88F52-6433-4C99-ADCE-AF69E050AAB6}" type="presOf" srcId="{5FB63ED6-BF85-4038-AE25-664069698359}" destId="{E45AF279-B829-402A-9DA6-379086B1F208}" srcOrd="0" destOrd="0" presId="urn:microsoft.com/office/officeart/2005/8/layout/chevron2"/>
    <dgm:cxn modelId="{DAB93BCB-F0D0-4D98-A511-A992857E7C00}" srcId="{7E262611-02DF-490B-94B6-4B6937FCD58C}" destId="{38BF7B8D-B9EB-4D6B-B2F6-597D50953541}" srcOrd="0" destOrd="0" parTransId="{241E8E41-B196-469F-AF61-C2BD79DFE461}" sibTransId="{72DA4AB7-DA16-49E8-9F62-678039191432}"/>
    <dgm:cxn modelId="{60FE236D-7229-441A-BE78-AFCB413EAAD6}" type="presOf" srcId="{11230AE9-1064-4014-9791-51A2C687173D}" destId="{E45AF279-B829-402A-9DA6-379086B1F208}" srcOrd="0" destOrd="1" presId="urn:microsoft.com/office/officeart/2005/8/layout/chevron2"/>
    <dgm:cxn modelId="{25524C6B-AF97-419A-BA72-F16DB5BF36FB}" srcId="{9D2872F1-31EA-4374-9BAF-A997FFBFC1B1}" destId="{28E74373-5B6B-460C-BA1D-E872C4787142}" srcOrd="0" destOrd="0" parTransId="{25667A74-F863-46A0-9903-9587FB363E05}" sibTransId="{CBEDA3F9-0617-44BA-94A6-3544016A7A59}"/>
    <dgm:cxn modelId="{E9EDE7CE-4E57-43AE-82CF-92E0E2FFB096}" srcId="{F9986D06-8D7B-4340-8508-ED32BD55AD11}" destId="{11230AE9-1064-4014-9791-51A2C687173D}" srcOrd="1" destOrd="0" parTransId="{58BA986F-B28C-4DCF-915D-31AE58C62B99}" sibTransId="{D2A3059E-F512-4999-BB8B-72D882A2ADCD}"/>
    <dgm:cxn modelId="{8F73E896-915E-4E41-861D-5560C150E988}" type="presOf" srcId="{7896F168-2151-4BF0-A265-9BD9C265CFA5}" destId="{FDDDF31E-8BD4-4CD5-BED2-E0465868C815}" srcOrd="0" destOrd="0" presId="urn:microsoft.com/office/officeart/2005/8/layout/chevron2"/>
    <dgm:cxn modelId="{6D5FBAD4-1BCA-4220-9498-2461AB6878AF}" type="presOf" srcId="{28E74373-5B6B-460C-BA1D-E872C4787142}" destId="{89563D51-D28B-4089-9C25-96F7DF3D00A8}" srcOrd="0" destOrd="0" presId="urn:microsoft.com/office/officeart/2005/8/layout/chevron2"/>
    <dgm:cxn modelId="{ECD1C00F-0182-4E72-BD87-E83C4865C76F}" srcId="{7896F168-2151-4BF0-A265-9BD9C265CFA5}" destId="{7E262611-02DF-490B-94B6-4B6937FCD58C}" srcOrd="0" destOrd="0" parTransId="{0867BF3E-1BE4-4F4D-99A2-BF555B817C92}" sibTransId="{479A22D7-87EB-4B3E-875A-76BE95182AAA}"/>
    <dgm:cxn modelId="{0E5553FB-9828-445A-9487-C71DF006386D}" type="presParOf" srcId="{FDDDF31E-8BD4-4CD5-BED2-E0465868C815}" destId="{F72658CC-5AD0-406D-B3EA-C1E18760677D}" srcOrd="0" destOrd="0" presId="urn:microsoft.com/office/officeart/2005/8/layout/chevron2"/>
    <dgm:cxn modelId="{0F2FCC62-96A1-421B-B03C-64BAD00694DC}" type="presParOf" srcId="{F72658CC-5AD0-406D-B3EA-C1E18760677D}" destId="{6F0D554E-BF76-4EF2-B5F7-AF0FF2857D89}" srcOrd="0" destOrd="0" presId="urn:microsoft.com/office/officeart/2005/8/layout/chevron2"/>
    <dgm:cxn modelId="{E1FA1434-2A3F-4BCA-83FB-3A0678305DD4}" type="presParOf" srcId="{F72658CC-5AD0-406D-B3EA-C1E18760677D}" destId="{4FA4DBB1-E2DA-46AB-9D6E-25E96F86A10C}" srcOrd="1" destOrd="0" presId="urn:microsoft.com/office/officeart/2005/8/layout/chevron2"/>
    <dgm:cxn modelId="{D7148237-521F-4D95-B2D5-90485C3F10E8}" type="presParOf" srcId="{FDDDF31E-8BD4-4CD5-BED2-E0465868C815}" destId="{589D64A2-93C9-4C71-9309-8637551124F2}" srcOrd="1" destOrd="0" presId="urn:microsoft.com/office/officeart/2005/8/layout/chevron2"/>
    <dgm:cxn modelId="{D24E75D1-0495-4A4D-B376-4274402EA81D}" type="presParOf" srcId="{FDDDF31E-8BD4-4CD5-BED2-E0465868C815}" destId="{EA4D4480-6D80-4B35-82FE-26CDDB8DBF18}" srcOrd="2" destOrd="0" presId="urn:microsoft.com/office/officeart/2005/8/layout/chevron2"/>
    <dgm:cxn modelId="{4FE72D4F-6331-4640-B6BB-1F394E8A3F07}" type="presParOf" srcId="{EA4D4480-6D80-4B35-82FE-26CDDB8DBF18}" destId="{C8A09A95-1E8B-4369-9002-1F5C2C2CC2EE}" srcOrd="0" destOrd="0" presId="urn:microsoft.com/office/officeart/2005/8/layout/chevron2"/>
    <dgm:cxn modelId="{029960C2-DCCC-4A25-B740-B3EAA6E71C7C}" type="presParOf" srcId="{EA4D4480-6D80-4B35-82FE-26CDDB8DBF18}" destId="{E45AF279-B829-402A-9DA6-379086B1F208}" srcOrd="1" destOrd="0" presId="urn:microsoft.com/office/officeart/2005/8/layout/chevron2"/>
    <dgm:cxn modelId="{FB34AEE7-DB34-4B8F-947A-54D01CEC30C3}" type="presParOf" srcId="{FDDDF31E-8BD4-4CD5-BED2-E0465868C815}" destId="{0CC9C6F1-8F08-4942-BC28-AF2BB681134B}" srcOrd="3" destOrd="0" presId="urn:microsoft.com/office/officeart/2005/8/layout/chevron2"/>
    <dgm:cxn modelId="{7468691D-EB21-417F-BA5C-A1DF6E700FB0}" type="presParOf" srcId="{FDDDF31E-8BD4-4CD5-BED2-E0465868C815}" destId="{CCF0ED53-A185-43ED-A9EC-DCAFB05B0C4B}" srcOrd="4" destOrd="0" presId="urn:microsoft.com/office/officeart/2005/8/layout/chevron2"/>
    <dgm:cxn modelId="{A9E3B933-F205-4B52-8389-025F7452135A}" type="presParOf" srcId="{CCF0ED53-A185-43ED-A9EC-DCAFB05B0C4B}" destId="{B6EA4BC0-B315-49A2-8D1B-92E69EC8C3D6}" srcOrd="0" destOrd="0" presId="urn:microsoft.com/office/officeart/2005/8/layout/chevron2"/>
    <dgm:cxn modelId="{8BAA9BAB-28A3-4B3E-9433-BD918C5B9FF9}" type="presParOf" srcId="{CCF0ED53-A185-43ED-A9EC-DCAFB05B0C4B}" destId="{89563D51-D28B-4089-9C25-96F7DF3D00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B7CFCC-ED7D-4950-8072-A75F6C6E7C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E749F5A0-6F0D-4A24-830E-20B354619441}" type="pres">
      <dgm:prSet presAssocID="{AAB7CFCC-ED7D-4950-8072-A75F6C6E7C26}" presName="Name0" presStyleCnt="0">
        <dgm:presLayoutVars>
          <dgm:dir/>
          <dgm:resizeHandles val="exact"/>
        </dgm:presLayoutVars>
      </dgm:prSet>
      <dgm:spPr/>
    </dgm:pt>
  </dgm:ptLst>
  <dgm:cxnLst>
    <dgm:cxn modelId="{9E6EDAF6-1C5B-4A3F-BF9A-ACEEDC87DE1C}" type="presOf" srcId="{AAB7CFCC-ED7D-4950-8072-A75F6C6E7C26}" destId="{E749F5A0-6F0D-4A24-830E-20B354619441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C6B4A-16F3-4AFE-B1C0-6C6196237B06}" type="doc">
      <dgm:prSet loTypeId="urn:microsoft.com/office/officeart/2005/8/layout/vProcess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DB176DF-9586-44BD-BEA7-833E2C190F16}">
      <dgm:prSet phldrT="[文本]"/>
      <dgm:spPr/>
      <dgm:t>
        <a:bodyPr/>
        <a:lstStyle/>
        <a:p>
          <a:r>
            <a:rPr lang="zh-CN" altLang="en-US" dirty="0"/>
            <a:t>声明</a:t>
          </a:r>
        </a:p>
      </dgm:t>
    </dgm:pt>
    <dgm:pt modelId="{DB2098E8-AB24-4123-B076-D1D66708A647}" type="parTrans" cxnId="{628936EB-5E24-4A09-B28F-16A9C9C59DA5}">
      <dgm:prSet/>
      <dgm:spPr/>
      <dgm:t>
        <a:bodyPr/>
        <a:lstStyle/>
        <a:p>
          <a:endParaRPr lang="zh-CN" altLang="en-US"/>
        </a:p>
      </dgm:t>
    </dgm:pt>
    <dgm:pt modelId="{150CE059-2FBA-4C95-B13E-95A69DDADAF7}" type="sibTrans" cxnId="{628936EB-5E24-4A09-B28F-16A9C9C59DA5}">
      <dgm:prSet/>
      <dgm:spPr/>
      <dgm:t>
        <a:bodyPr/>
        <a:lstStyle/>
        <a:p>
          <a:endParaRPr lang="zh-CN" altLang="en-US"/>
        </a:p>
      </dgm:t>
    </dgm:pt>
    <dgm:pt modelId="{2AEF251D-1FF9-4C2A-A8CC-CA6928C70073}">
      <dgm:prSet phldrT="[文本]"/>
      <dgm:spPr/>
      <dgm:t>
        <a:bodyPr/>
        <a:lstStyle/>
        <a:p>
          <a:r>
            <a:rPr lang="zh-CN" altLang="en-US" dirty="0"/>
            <a:t>定义（一般和上一步在一起）</a:t>
          </a:r>
        </a:p>
      </dgm:t>
    </dgm:pt>
    <dgm:pt modelId="{8BEDAA42-EED4-4C7E-8C2F-A6C9BCAF7293}" type="parTrans" cxnId="{A5017519-7FE9-4CAB-8A56-7E2F787D7547}">
      <dgm:prSet/>
      <dgm:spPr/>
      <dgm:t>
        <a:bodyPr/>
        <a:lstStyle/>
        <a:p>
          <a:endParaRPr lang="zh-CN" altLang="en-US"/>
        </a:p>
      </dgm:t>
    </dgm:pt>
    <dgm:pt modelId="{087F19B6-736B-4449-A695-69FF14423DB9}" type="sibTrans" cxnId="{A5017519-7FE9-4CAB-8A56-7E2F787D7547}">
      <dgm:prSet/>
      <dgm:spPr/>
      <dgm:t>
        <a:bodyPr/>
        <a:lstStyle/>
        <a:p>
          <a:endParaRPr lang="zh-CN" altLang="en-US"/>
        </a:p>
      </dgm:t>
    </dgm:pt>
    <dgm:pt modelId="{53D0BEF5-7C56-4BC6-A1A8-4850FAD33773}">
      <dgm:prSet phldrT="[文本]"/>
      <dgm:spPr/>
      <dgm:t>
        <a:bodyPr/>
        <a:lstStyle/>
        <a:p>
          <a:r>
            <a:rPr lang="zh-CN" altLang="en-US" dirty="0"/>
            <a:t>调用</a:t>
          </a:r>
        </a:p>
      </dgm:t>
    </dgm:pt>
    <dgm:pt modelId="{2E940B83-4D4E-401F-94D8-C720D295DB46}" type="parTrans" cxnId="{5C846036-7A8A-4A3D-9E13-AE174648748E}">
      <dgm:prSet/>
      <dgm:spPr/>
      <dgm:t>
        <a:bodyPr/>
        <a:lstStyle/>
        <a:p>
          <a:endParaRPr lang="zh-CN" altLang="en-US"/>
        </a:p>
      </dgm:t>
    </dgm:pt>
    <dgm:pt modelId="{94D04074-221C-4E1B-98CE-C3BF9B928F07}" type="sibTrans" cxnId="{5C846036-7A8A-4A3D-9E13-AE174648748E}">
      <dgm:prSet/>
      <dgm:spPr/>
      <dgm:t>
        <a:bodyPr/>
        <a:lstStyle/>
        <a:p>
          <a:endParaRPr lang="zh-CN" altLang="en-US"/>
        </a:p>
      </dgm:t>
    </dgm:pt>
    <dgm:pt modelId="{CA32BD4B-8778-4C25-92F3-B2BE3797DEA8}" type="pres">
      <dgm:prSet presAssocID="{A2BC6B4A-16F3-4AFE-B1C0-6C6196237B06}" presName="outerComposite" presStyleCnt="0">
        <dgm:presLayoutVars>
          <dgm:chMax val="5"/>
          <dgm:dir/>
          <dgm:resizeHandles val="exact"/>
        </dgm:presLayoutVars>
      </dgm:prSet>
      <dgm:spPr/>
    </dgm:pt>
    <dgm:pt modelId="{39F96DBE-05B0-47B2-A68B-C44CA5EB265A}" type="pres">
      <dgm:prSet presAssocID="{A2BC6B4A-16F3-4AFE-B1C0-6C6196237B06}" presName="dummyMaxCanvas" presStyleCnt="0">
        <dgm:presLayoutVars/>
      </dgm:prSet>
      <dgm:spPr/>
    </dgm:pt>
    <dgm:pt modelId="{B5971D79-BD0F-4B96-863F-B28E092BCE55}" type="pres">
      <dgm:prSet presAssocID="{A2BC6B4A-16F3-4AFE-B1C0-6C6196237B06}" presName="ThreeNodes_1" presStyleLbl="node1" presStyleIdx="0" presStyleCnt="3">
        <dgm:presLayoutVars>
          <dgm:bulletEnabled val="1"/>
        </dgm:presLayoutVars>
      </dgm:prSet>
      <dgm:spPr/>
    </dgm:pt>
    <dgm:pt modelId="{D0691AC9-1A31-4E9C-BACF-6848BE46CA12}" type="pres">
      <dgm:prSet presAssocID="{A2BC6B4A-16F3-4AFE-B1C0-6C6196237B06}" presName="ThreeNodes_2" presStyleLbl="node1" presStyleIdx="1" presStyleCnt="3">
        <dgm:presLayoutVars>
          <dgm:bulletEnabled val="1"/>
        </dgm:presLayoutVars>
      </dgm:prSet>
      <dgm:spPr/>
    </dgm:pt>
    <dgm:pt modelId="{022767FD-DE5B-4377-8A91-C3CF6581D3A4}" type="pres">
      <dgm:prSet presAssocID="{A2BC6B4A-16F3-4AFE-B1C0-6C6196237B06}" presName="ThreeNodes_3" presStyleLbl="node1" presStyleIdx="2" presStyleCnt="3">
        <dgm:presLayoutVars>
          <dgm:bulletEnabled val="1"/>
        </dgm:presLayoutVars>
      </dgm:prSet>
      <dgm:spPr/>
    </dgm:pt>
    <dgm:pt modelId="{F124D076-72FB-48BA-A377-66488D6FFE9E}" type="pres">
      <dgm:prSet presAssocID="{A2BC6B4A-16F3-4AFE-B1C0-6C6196237B06}" presName="ThreeConn_1-2" presStyleLbl="fgAccFollowNode1" presStyleIdx="0" presStyleCnt="2">
        <dgm:presLayoutVars>
          <dgm:bulletEnabled val="1"/>
        </dgm:presLayoutVars>
      </dgm:prSet>
      <dgm:spPr/>
    </dgm:pt>
    <dgm:pt modelId="{C05D4D9A-85C0-4B36-92BB-B6B90385ACDB}" type="pres">
      <dgm:prSet presAssocID="{A2BC6B4A-16F3-4AFE-B1C0-6C6196237B06}" presName="ThreeConn_2-3" presStyleLbl="fgAccFollowNode1" presStyleIdx="1" presStyleCnt="2">
        <dgm:presLayoutVars>
          <dgm:bulletEnabled val="1"/>
        </dgm:presLayoutVars>
      </dgm:prSet>
      <dgm:spPr/>
    </dgm:pt>
    <dgm:pt modelId="{F03F2247-435D-4E45-8E07-DBEC8D8D8797}" type="pres">
      <dgm:prSet presAssocID="{A2BC6B4A-16F3-4AFE-B1C0-6C6196237B06}" presName="ThreeNodes_1_text" presStyleLbl="node1" presStyleIdx="2" presStyleCnt="3">
        <dgm:presLayoutVars>
          <dgm:bulletEnabled val="1"/>
        </dgm:presLayoutVars>
      </dgm:prSet>
      <dgm:spPr/>
    </dgm:pt>
    <dgm:pt modelId="{F7289FB5-8DB7-4630-9507-D8DC6C44DB04}" type="pres">
      <dgm:prSet presAssocID="{A2BC6B4A-16F3-4AFE-B1C0-6C6196237B06}" presName="ThreeNodes_2_text" presStyleLbl="node1" presStyleIdx="2" presStyleCnt="3">
        <dgm:presLayoutVars>
          <dgm:bulletEnabled val="1"/>
        </dgm:presLayoutVars>
      </dgm:prSet>
      <dgm:spPr/>
    </dgm:pt>
    <dgm:pt modelId="{C97DF88C-9B89-4DB1-BED0-B22BC537F285}" type="pres">
      <dgm:prSet presAssocID="{A2BC6B4A-16F3-4AFE-B1C0-6C6196237B0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01E1A4-A815-47ED-AA78-B15DDF4B6E1C}" type="presOf" srcId="{FDB176DF-9586-44BD-BEA7-833E2C190F16}" destId="{F03F2247-435D-4E45-8E07-DBEC8D8D8797}" srcOrd="1" destOrd="0" presId="urn:microsoft.com/office/officeart/2005/8/layout/vProcess5"/>
    <dgm:cxn modelId="{7537D36D-DFE2-44BC-9C1C-56D9F0716836}" type="presOf" srcId="{2AEF251D-1FF9-4C2A-A8CC-CA6928C70073}" destId="{F7289FB5-8DB7-4630-9507-D8DC6C44DB04}" srcOrd="1" destOrd="0" presId="urn:microsoft.com/office/officeart/2005/8/layout/vProcess5"/>
    <dgm:cxn modelId="{61F58194-F0F4-4414-8249-90666E1858F4}" type="presOf" srcId="{FDB176DF-9586-44BD-BEA7-833E2C190F16}" destId="{B5971D79-BD0F-4B96-863F-B28E092BCE55}" srcOrd="0" destOrd="0" presId="urn:microsoft.com/office/officeart/2005/8/layout/vProcess5"/>
    <dgm:cxn modelId="{628936EB-5E24-4A09-B28F-16A9C9C59DA5}" srcId="{A2BC6B4A-16F3-4AFE-B1C0-6C6196237B06}" destId="{FDB176DF-9586-44BD-BEA7-833E2C190F16}" srcOrd="0" destOrd="0" parTransId="{DB2098E8-AB24-4123-B076-D1D66708A647}" sibTransId="{150CE059-2FBA-4C95-B13E-95A69DDADAF7}"/>
    <dgm:cxn modelId="{3AA19E49-1D7C-400B-BBB2-B061E2574052}" type="presOf" srcId="{2AEF251D-1FF9-4C2A-A8CC-CA6928C70073}" destId="{D0691AC9-1A31-4E9C-BACF-6848BE46CA12}" srcOrd="0" destOrd="0" presId="urn:microsoft.com/office/officeart/2005/8/layout/vProcess5"/>
    <dgm:cxn modelId="{84F0FFC7-BB3B-451C-82B6-96B978B3AB5C}" type="presOf" srcId="{150CE059-2FBA-4C95-B13E-95A69DDADAF7}" destId="{F124D076-72FB-48BA-A377-66488D6FFE9E}" srcOrd="0" destOrd="0" presId="urn:microsoft.com/office/officeart/2005/8/layout/vProcess5"/>
    <dgm:cxn modelId="{A5017519-7FE9-4CAB-8A56-7E2F787D7547}" srcId="{A2BC6B4A-16F3-4AFE-B1C0-6C6196237B06}" destId="{2AEF251D-1FF9-4C2A-A8CC-CA6928C70073}" srcOrd="1" destOrd="0" parTransId="{8BEDAA42-EED4-4C7E-8C2F-A6C9BCAF7293}" sibTransId="{087F19B6-736B-4449-A695-69FF14423DB9}"/>
    <dgm:cxn modelId="{3844BF6F-7263-4868-9C85-CC07B5674597}" type="presOf" srcId="{53D0BEF5-7C56-4BC6-A1A8-4850FAD33773}" destId="{C97DF88C-9B89-4DB1-BED0-B22BC537F285}" srcOrd="1" destOrd="0" presId="urn:microsoft.com/office/officeart/2005/8/layout/vProcess5"/>
    <dgm:cxn modelId="{2C862890-33F6-4DF6-A42C-F7D167699CE8}" type="presOf" srcId="{087F19B6-736B-4449-A695-69FF14423DB9}" destId="{C05D4D9A-85C0-4B36-92BB-B6B90385ACDB}" srcOrd="0" destOrd="0" presId="urn:microsoft.com/office/officeart/2005/8/layout/vProcess5"/>
    <dgm:cxn modelId="{CEADC48A-0E58-414D-853E-1F71213F56AD}" type="presOf" srcId="{53D0BEF5-7C56-4BC6-A1A8-4850FAD33773}" destId="{022767FD-DE5B-4377-8A91-C3CF6581D3A4}" srcOrd="0" destOrd="0" presId="urn:microsoft.com/office/officeart/2005/8/layout/vProcess5"/>
    <dgm:cxn modelId="{975214E4-096C-4968-841B-9DF1DD6ADCB3}" type="presOf" srcId="{A2BC6B4A-16F3-4AFE-B1C0-6C6196237B06}" destId="{CA32BD4B-8778-4C25-92F3-B2BE3797DEA8}" srcOrd="0" destOrd="0" presId="urn:microsoft.com/office/officeart/2005/8/layout/vProcess5"/>
    <dgm:cxn modelId="{5C846036-7A8A-4A3D-9E13-AE174648748E}" srcId="{A2BC6B4A-16F3-4AFE-B1C0-6C6196237B06}" destId="{53D0BEF5-7C56-4BC6-A1A8-4850FAD33773}" srcOrd="2" destOrd="0" parTransId="{2E940B83-4D4E-401F-94D8-C720D295DB46}" sibTransId="{94D04074-221C-4E1B-98CE-C3BF9B928F07}"/>
    <dgm:cxn modelId="{5CBD77C5-6073-4A79-B194-D3B10F80EEB4}" type="presParOf" srcId="{CA32BD4B-8778-4C25-92F3-B2BE3797DEA8}" destId="{39F96DBE-05B0-47B2-A68B-C44CA5EB265A}" srcOrd="0" destOrd="0" presId="urn:microsoft.com/office/officeart/2005/8/layout/vProcess5"/>
    <dgm:cxn modelId="{7DEA4E2D-1322-45C2-AA76-64A659E339B5}" type="presParOf" srcId="{CA32BD4B-8778-4C25-92F3-B2BE3797DEA8}" destId="{B5971D79-BD0F-4B96-863F-B28E092BCE55}" srcOrd="1" destOrd="0" presId="urn:microsoft.com/office/officeart/2005/8/layout/vProcess5"/>
    <dgm:cxn modelId="{B6DF7BF7-27FA-4F4E-8824-DF4E7AF0D2C9}" type="presParOf" srcId="{CA32BD4B-8778-4C25-92F3-B2BE3797DEA8}" destId="{D0691AC9-1A31-4E9C-BACF-6848BE46CA12}" srcOrd="2" destOrd="0" presId="urn:microsoft.com/office/officeart/2005/8/layout/vProcess5"/>
    <dgm:cxn modelId="{1D34E040-943F-4CCD-99D3-27FE7C85CB47}" type="presParOf" srcId="{CA32BD4B-8778-4C25-92F3-B2BE3797DEA8}" destId="{022767FD-DE5B-4377-8A91-C3CF6581D3A4}" srcOrd="3" destOrd="0" presId="urn:microsoft.com/office/officeart/2005/8/layout/vProcess5"/>
    <dgm:cxn modelId="{24952662-F13F-479F-84A5-2FC58FA74320}" type="presParOf" srcId="{CA32BD4B-8778-4C25-92F3-B2BE3797DEA8}" destId="{F124D076-72FB-48BA-A377-66488D6FFE9E}" srcOrd="4" destOrd="0" presId="urn:microsoft.com/office/officeart/2005/8/layout/vProcess5"/>
    <dgm:cxn modelId="{9C6BDBD5-8A65-4C22-8E79-85A71BF92558}" type="presParOf" srcId="{CA32BD4B-8778-4C25-92F3-B2BE3797DEA8}" destId="{C05D4D9A-85C0-4B36-92BB-B6B90385ACDB}" srcOrd="5" destOrd="0" presId="urn:microsoft.com/office/officeart/2005/8/layout/vProcess5"/>
    <dgm:cxn modelId="{9E92AED6-E2B9-4639-AEB2-86118345E782}" type="presParOf" srcId="{CA32BD4B-8778-4C25-92F3-B2BE3797DEA8}" destId="{F03F2247-435D-4E45-8E07-DBEC8D8D8797}" srcOrd="6" destOrd="0" presId="urn:microsoft.com/office/officeart/2005/8/layout/vProcess5"/>
    <dgm:cxn modelId="{B7CA68F5-1330-47C4-A624-B6628B1EF611}" type="presParOf" srcId="{CA32BD4B-8778-4C25-92F3-B2BE3797DEA8}" destId="{F7289FB5-8DB7-4630-9507-D8DC6C44DB04}" srcOrd="7" destOrd="0" presId="urn:microsoft.com/office/officeart/2005/8/layout/vProcess5"/>
    <dgm:cxn modelId="{D26CF706-B22C-481B-B7A0-05A727A2C527}" type="presParOf" srcId="{CA32BD4B-8778-4C25-92F3-B2BE3797DEA8}" destId="{C97DF88C-9B89-4DB1-BED0-B22BC537F28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D554E-BF76-4EF2-B5F7-AF0FF2857D89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x</a:t>
          </a:r>
          <a:endParaRPr lang="zh-CN" altLang="en-US" sz="2900" kern="1200" dirty="0"/>
        </a:p>
      </dsp:txBody>
      <dsp:txXfrm rot="-5400000">
        <a:off x="1" y="520688"/>
        <a:ext cx="1039018" cy="445294"/>
      </dsp:txXfrm>
    </dsp:sp>
    <dsp:sp modelId="{4FA4DBB1-E2DA-46AB-9D6E-25E96F86A10C}">
      <dsp:nvSpPr>
        <dsp:cNvPr id="0" name=""/>
        <dsp:cNvSpPr/>
      </dsp:nvSpPr>
      <dsp:spPr>
        <a:xfrm rot="5400000">
          <a:off x="3085107" y="-2031054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输入</a:t>
          </a:r>
        </a:p>
      </dsp:txBody>
      <dsp:txXfrm rot="-5400000">
        <a:off x="1039018" y="62133"/>
        <a:ext cx="5009883" cy="870607"/>
      </dsp:txXfrm>
    </dsp:sp>
    <dsp:sp modelId="{C8A09A95-1E8B-4369-9002-1F5C2C2CC2EE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f( )</a:t>
          </a:r>
          <a:endParaRPr lang="zh-CN" altLang="en-US" sz="2900" kern="1200" dirty="0"/>
        </a:p>
      </dsp:txBody>
      <dsp:txXfrm rot="-5400000">
        <a:off x="1" y="1809352"/>
        <a:ext cx="1039018" cy="445294"/>
      </dsp:txXfrm>
    </dsp:sp>
    <dsp:sp modelId="{E45AF279-B829-402A-9DA6-379086B1F208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function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用来进行运算 </a:t>
          </a:r>
          <a:r>
            <a:rPr lang="en-US" altLang="zh-CN" sz="2600" kern="1200" dirty="0" err="1"/>
            <a:t>sinx</a:t>
          </a:r>
          <a:r>
            <a:rPr lang="en-US" altLang="zh-CN" sz="2600" kern="1200" dirty="0"/>
            <a:t>+</a:t>
          </a:r>
          <a:r>
            <a:rPr lang="zh-CN" altLang="en-US" sz="2600" kern="1200" dirty="0"/>
            <a:t>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60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en-US" altLang="zh-CN" sz="2600" i="1" kern="1200" smtClean="0">
                      <a:latin typeface="Cambria Math" panose="02040503050406030204" pitchFamily="18" charset="0"/>
                    </a:rPr>
                    <m:t>𝑥</m:t>
                  </m:r>
                </m:sup>
              </m:sSup>
            </m:oMath>
          </a14:m>
          <a:r>
            <a:rPr lang="en-US" altLang="zh-CN" sz="2600" kern="1200" dirty="0"/>
            <a:t>@!#$~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B6EA4BC0-B315-49A2-8D1B-92E69EC8C3D6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y</a:t>
          </a:r>
          <a:endParaRPr lang="zh-CN" altLang="en-US" sz="2900" kern="1200" dirty="0"/>
        </a:p>
      </dsp:txBody>
      <dsp:txXfrm rot="-5400000">
        <a:off x="1" y="3098016"/>
        <a:ext cx="1039018" cy="445294"/>
      </dsp:txXfrm>
    </dsp:sp>
    <dsp:sp modelId="{89563D51-D28B-4089-9C25-96F7DF3D00A8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输出</a:t>
          </a:r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71D79-BD0F-4B96-863F-B28E092BCE55}">
      <dsp:nvSpPr>
        <dsp:cNvPr id="0" name=""/>
        <dsp:cNvSpPr/>
      </dsp:nvSpPr>
      <dsp:spPr>
        <a:xfrm>
          <a:off x="0" y="0"/>
          <a:ext cx="3900864" cy="1216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声明</a:t>
          </a:r>
        </a:p>
      </dsp:txBody>
      <dsp:txXfrm>
        <a:off x="35625" y="35625"/>
        <a:ext cx="2588355" cy="1145074"/>
      </dsp:txXfrm>
    </dsp:sp>
    <dsp:sp modelId="{D0691AC9-1A31-4E9C-BACF-6848BE46CA12}">
      <dsp:nvSpPr>
        <dsp:cNvPr id="0" name=""/>
        <dsp:cNvSpPr/>
      </dsp:nvSpPr>
      <dsp:spPr>
        <a:xfrm>
          <a:off x="344193" y="1419045"/>
          <a:ext cx="3900864" cy="1216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定义（一般和上一步在一起）</a:t>
          </a:r>
        </a:p>
      </dsp:txBody>
      <dsp:txXfrm>
        <a:off x="379818" y="1454670"/>
        <a:ext cx="2694809" cy="1145074"/>
      </dsp:txXfrm>
    </dsp:sp>
    <dsp:sp modelId="{022767FD-DE5B-4377-8A91-C3CF6581D3A4}">
      <dsp:nvSpPr>
        <dsp:cNvPr id="0" name=""/>
        <dsp:cNvSpPr/>
      </dsp:nvSpPr>
      <dsp:spPr>
        <a:xfrm>
          <a:off x="688387" y="2838090"/>
          <a:ext cx="3900864" cy="1216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调用</a:t>
          </a:r>
        </a:p>
      </dsp:txBody>
      <dsp:txXfrm>
        <a:off x="724012" y="2873715"/>
        <a:ext cx="2694809" cy="1145074"/>
      </dsp:txXfrm>
    </dsp:sp>
    <dsp:sp modelId="{F124D076-72FB-48BA-A377-66488D6FFE9E}">
      <dsp:nvSpPr>
        <dsp:cNvPr id="0" name=""/>
        <dsp:cNvSpPr/>
      </dsp:nvSpPr>
      <dsp:spPr>
        <a:xfrm>
          <a:off x="3110253" y="922379"/>
          <a:ext cx="790610" cy="790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3288140" y="922379"/>
        <a:ext cx="434836" cy="594934"/>
      </dsp:txXfrm>
    </dsp:sp>
    <dsp:sp modelId="{C05D4D9A-85C0-4B36-92BB-B6B90385ACDB}">
      <dsp:nvSpPr>
        <dsp:cNvPr id="0" name=""/>
        <dsp:cNvSpPr/>
      </dsp:nvSpPr>
      <dsp:spPr>
        <a:xfrm>
          <a:off x="3454447" y="2333315"/>
          <a:ext cx="790610" cy="790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3632334" y="2333315"/>
        <a:ext cx="434836" cy="59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57C9-58FC-4A6A-A2F6-E20000194F7B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A296-9CC6-45C0-B5A4-A27D80ACC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1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348410-F216-4158-B128-5B6B45171167}" type="slidenum">
              <a:rPr lang="en-US" altLang="zh-CN" b="0">
                <a:latin typeface="Times New Roman" panose="02020603050405020304" pitchFamily="18" charset="0"/>
              </a:rPr>
              <a:pPr/>
              <a:t>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使每一个模块成为相对独立、功能单一、结构清晰、接口简单、容易理解的程序</a:t>
            </a:r>
          </a:p>
          <a:p>
            <a:pPr eaLnBrk="1" hangingPunct="1"/>
            <a:r>
              <a:rPr lang="zh-CN" altLang="en-US"/>
              <a:t>每个模块可以独立设计算法，单独编写和测试</a:t>
            </a:r>
          </a:p>
          <a:p>
            <a:pPr eaLnBrk="1" hangingPunct="1"/>
            <a:r>
              <a:rPr lang="zh-CN" altLang="en-US"/>
              <a:t>一个模块中的错误不易扩散和蔓延到其它模块，</a:t>
            </a:r>
          </a:p>
          <a:p>
            <a:pPr eaLnBrk="1" hangingPunct="1"/>
            <a:r>
              <a:rPr lang="zh-CN" altLang="en-US"/>
              <a:t>众人可同时进行集体性开发</a:t>
            </a:r>
          </a:p>
          <a:p>
            <a:pPr eaLnBrk="1" hangingPunct="1"/>
            <a:r>
              <a:rPr lang="zh-CN" altLang="en-US"/>
              <a:t>软件具有模块结构，软件开发工作如同搭积木，一个模块可以在不同程序中多次使用</a:t>
            </a:r>
          </a:p>
        </p:txBody>
      </p:sp>
    </p:spTree>
    <p:extLst>
      <p:ext uri="{BB962C8B-B14F-4D97-AF65-F5344CB8AC3E}">
        <p14:creationId xmlns:p14="http://schemas.microsoft.com/office/powerpoint/2010/main" val="26771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F915F-78FD-48FC-917E-95A473C5B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4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435" y="1001593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29625" y="5151089"/>
            <a:ext cx="4156019" cy="627489"/>
            <a:chOff x="2315881" y="5266108"/>
            <a:chExt cx="4156019" cy="627489"/>
          </a:xfrm>
        </p:grpSpPr>
        <p:sp>
          <p:nvSpPr>
            <p:cNvPr id="6" name="矩形 5"/>
            <p:cNvSpPr/>
            <p:nvPr/>
          </p:nvSpPr>
          <p:spPr>
            <a:xfrm>
              <a:off x="2943370" y="5395187"/>
              <a:ext cx="3528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中北大学 </a:t>
              </a:r>
              <a:r>
                <a:rPr lang="en-US" altLang="zh-CN" dirty="0">
                  <a:latin typeface="Consolas" panose="020B0609020204030204" pitchFamily="49" charset="0"/>
                  <a:ea typeface="微软雅黑" panose="020B0503020204020204" pitchFamily="34" charset="-122"/>
                </a:rPr>
                <a:t>ACM-ICPC </a:t>
              </a:r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创新实验室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881" y="5266108"/>
              <a:ext cx="627489" cy="627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96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定义有参函数的一般形式为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类型名 函数名（形式参数类型 参数名）</a:t>
            </a:r>
          </a:p>
          <a:p>
            <a:pPr marL="0" indent="0">
              <a:buNone/>
            </a:pPr>
            <a:r>
              <a:rPr lang="zh-CN" altLang="en-US" dirty="0"/>
              <a:t>｛</a:t>
            </a:r>
          </a:p>
          <a:p>
            <a:pPr marL="0" indent="0">
              <a:buNone/>
            </a:pPr>
            <a:r>
              <a:rPr lang="zh-CN" altLang="en-US" dirty="0"/>
              <a:t>      函数体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｝</a:t>
            </a:r>
          </a:p>
          <a:p>
            <a:pPr marL="0" indent="0">
              <a:buNone/>
            </a:pPr>
            <a:r>
              <a:rPr lang="zh-CN" altLang="en-US" dirty="0"/>
              <a:t>多个参数用逗号隔开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84" y="2986017"/>
            <a:ext cx="3035456" cy="1587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22" y="5230719"/>
            <a:ext cx="5213618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844675"/>
            <a:ext cx="8713788" cy="501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返回语句（</a:t>
            </a:r>
            <a:r>
              <a:rPr lang="en-US" altLang="zh-CN" dirty="0"/>
              <a:t>return</a:t>
            </a:r>
            <a:r>
              <a:rPr lang="zh-CN" altLang="en-US" dirty="0"/>
              <a:t>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    函数返回值则需要调用</a:t>
            </a:r>
            <a:r>
              <a:rPr lang="en-US" altLang="zh-CN" dirty="0"/>
              <a:t>return</a:t>
            </a:r>
            <a:r>
              <a:rPr lang="zh-CN" altLang="en-US" dirty="0"/>
              <a:t>语句来完成。该语句的一般形式：</a:t>
            </a:r>
          </a:p>
          <a:p>
            <a:pPr lvl="2" indent="0"/>
            <a:r>
              <a:rPr lang="en-US" altLang="zh-CN" dirty="0"/>
              <a:t>return(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r>
              <a:rPr lang="zh-CN" altLang="en-US" dirty="0"/>
              <a:t>；或</a:t>
            </a:r>
            <a:r>
              <a:rPr lang="en-US" altLang="zh-CN" dirty="0"/>
              <a:t> return </a:t>
            </a:r>
            <a:r>
              <a:rPr lang="zh-CN" altLang="en-US" dirty="0"/>
              <a:t>表达式；</a:t>
            </a:r>
            <a:endParaRPr lang="en-US" altLang="zh-CN" dirty="0"/>
          </a:p>
          <a:p>
            <a:pPr lvl="1" indent="0"/>
            <a:r>
              <a:rPr lang="zh-CN" altLang="en-US" dirty="0"/>
              <a:t>例如：</a:t>
            </a:r>
            <a:r>
              <a:rPr lang="en-US" altLang="zh-CN" dirty="0"/>
              <a:t>	return;</a:t>
            </a:r>
            <a:endParaRPr lang="zh-CN" altLang="en-US" dirty="0"/>
          </a:p>
          <a:p>
            <a:pPr lvl="3" indent="0"/>
            <a:r>
              <a:rPr lang="en-US" altLang="zh-CN" dirty="0"/>
              <a:t>	return z;</a:t>
            </a:r>
            <a:endParaRPr lang="zh-CN" altLang="en-US" dirty="0"/>
          </a:p>
          <a:p>
            <a:pPr lvl="3" indent="0"/>
            <a:r>
              <a:rPr lang="en-US" altLang="zh-CN" dirty="0"/>
              <a:t>	return (z);</a:t>
            </a:r>
            <a:endParaRPr lang="zh-CN" altLang="en-US" dirty="0"/>
          </a:p>
          <a:p>
            <a:pPr lvl="3" indent="0"/>
            <a:r>
              <a:rPr lang="en-US" altLang="zh-CN" dirty="0"/>
              <a:t>	return (x&gt;</a:t>
            </a:r>
            <a:r>
              <a:rPr lang="en-US" altLang="zh-CN" dirty="0" err="1"/>
              <a:t>y?x:y</a:t>
            </a:r>
            <a:r>
              <a:rPr lang="en-US" altLang="zh-CN" dirty="0"/>
              <a:t>);</a:t>
            </a:r>
          </a:p>
          <a:p>
            <a:pPr marL="0" indent="0"/>
            <a:r>
              <a:rPr lang="zh-CN" altLang="en-US" dirty="0"/>
              <a:t>函数返回值的类型即函数值的类型，函数值的类型以函数定义的类型为准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函数的返回值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84" y="2986017"/>
            <a:ext cx="3035456" cy="158758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217434" y="3640347"/>
            <a:ext cx="764875" cy="5348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084498" y="3237781"/>
            <a:ext cx="1196196" cy="47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0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无参函数    无返回值函数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39" y="3447008"/>
            <a:ext cx="3346622" cy="32577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36" y="3964592"/>
            <a:ext cx="4108661" cy="26774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84" y="1497459"/>
            <a:ext cx="3977104" cy="16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啥活也能干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1" y="2101963"/>
            <a:ext cx="3429176" cy="3200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27" y="2543001"/>
            <a:ext cx="3308520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3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713788" cy="46561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形式参数和实际参数</a:t>
            </a:r>
            <a:endParaRPr kumimoji="0" lang="zh-CN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在调用有参函数时，主调函数和被调用函数之间有数据传递关系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定义函数时函数名后面的变量名称为“形式参数”（简称“形参”）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主调函数中调用一个函数时，函数名后面参数称为“实际参数”（简称“实参”）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实际参数可以是常量、变量或表达式</a:t>
            </a:r>
            <a:endParaRPr kumimoji="0" lang="zh-CN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pPr algn="ctr"/>
            <a:r>
              <a:rPr lang="zh-CN" altLang="en-US" dirty="0"/>
              <a:t>函数调用时的参数传递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1099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74" y="2473912"/>
            <a:ext cx="5670841" cy="44789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774" y="-80213"/>
            <a:ext cx="7199794" cy="1325563"/>
          </a:xfrm>
        </p:spPr>
        <p:txBody>
          <a:bodyPr/>
          <a:lstStyle/>
          <a:p>
            <a:pPr algn="ctr"/>
            <a:r>
              <a:rPr lang="zh-CN" altLang="en-US" dirty="0"/>
              <a:t>函数的调用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" y="929423"/>
            <a:ext cx="3977104" cy="162519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054927" y="1323109"/>
            <a:ext cx="644237" cy="160712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624671" y="4232565"/>
            <a:ext cx="1124965" cy="778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49636" y="3587863"/>
            <a:ext cx="2050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实际参数</a:t>
            </a:r>
          </a:p>
        </p:txBody>
      </p:sp>
      <p:sp>
        <p:nvSpPr>
          <p:cNvPr id="23" name="矩形 22"/>
          <p:cNvSpPr/>
          <p:nvPr/>
        </p:nvSpPr>
        <p:spPr>
          <a:xfrm>
            <a:off x="2858219" y="2849324"/>
            <a:ext cx="196708" cy="431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75289" y="5010730"/>
            <a:ext cx="249382" cy="3325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4832" y="4962239"/>
            <a:ext cx="1018310" cy="4294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061241" y="2248369"/>
            <a:ext cx="2261212" cy="27138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21060" y="1577859"/>
            <a:ext cx="35930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当作一个变量使用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5988201" y="4810832"/>
            <a:ext cx="413488" cy="1196195"/>
          </a:xfrm>
          <a:prstGeom prst="rightBrace">
            <a:avLst>
              <a:gd name="adj1" fmla="val 104395"/>
              <a:gd name="adj2" fmla="val 44295"/>
            </a:avLst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633" y="4623999"/>
            <a:ext cx="2075952" cy="20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函数调用时不改变实参的值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32" y="1757528"/>
            <a:ext cx="452871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81529" y="2531216"/>
            <a:ext cx="154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给到</a:t>
            </a:r>
            <a:r>
              <a:rPr lang="en-US" altLang="zh-CN" sz="2400" dirty="0"/>
              <a:t>fun</a:t>
            </a:r>
            <a:r>
              <a:rPr lang="zh-CN" altLang="en-US" sz="2400" dirty="0"/>
              <a:t>只是</a:t>
            </a:r>
            <a:r>
              <a:rPr lang="en-US" altLang="zh-CN" sz="2400" dirty="0"/>
              <a:t>a</a:t>
            </a:r>
            <a:r>
              <a:rPr lang="zh-CN" altLang="en-US" sz="2400" dirty="0"/>
              <a:t>的值而不是吧</a:t>
            </a:r>
            <a:r>
              <a:rPr lang="en-US" altLang="zh-CN" sz="2400" dirty="0"/>
              <a:t>a</a:t>
            </a:r>
            <a:r>
              <a:rPr lang="zh-CN" altLang="en-US" sz="2400" dirty="0"/>
              <a:t>给过去</a:t>
            </a:r>
          </a:p>
        </p:txBody>
      </p:sp>
      <p:cxnSp>
        <p:nvCxnSpPr>
          <p:cNvPr id="7" name="连接符: 曲线 6"/>
          <p:cNvCxnSpPr/>
          <p:nvPr/>
        </p:nvCxnSpPr>
        <p:spPr>
          <a:xfrm rot="16200000" flipV="1">
            <a:off x="2265871" y="2904225"/>
            <a:ext cx="2346385" cy="148374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62" y="4366485"/>
            <a:ext cx="2413124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977" y="396342"/>
            <a:ext cx="5674743" cy="883118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函数的嵌套调用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833563" y="2100263"/>
            <a:ext cx="5538787" cy="3024187"/>
            <a:chOff x="1080" y="1529"/>
            <a:chExt cx="3050" cy="1579"/>
          </a:xfrm>
        </p:grpSpPr>
        <p:sp>
          <p:nvSpPr>
            <p:cNvPr id="21508" name="Text Box 5"/>
            <p:cNvSpPr txBox="1">
              <a:spLocks noChangeArrowheads="1"/>
            </p:cNvSpPr>
            <p:nvPr/>
          </p:nvSpPr>
          <p:spPr bwMode="auto">
            <a:xfrm>
              <a:off x="1139" y="1529"/>
              <a:ext cx="50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main( )</a:t>
              </a:r>
            </a:p>
          </p:txBody>
        </p:sp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1080" y="2182"/>
              <a:ext cx="723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调用函数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>
              <a:off x="1131" y="2901"/>
              <a:ext cx="3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结束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>
              <a:off x="2479" y="1558"/>
              <a:ext cx="44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kumimoji="1" lang="zh-CN" altLang="zh-CN" sz="2000" b="0">
                  <a:latin typeface="Times New Roman" panose="02020603050405020304" pitchFamily="18" charset="0"/>
                </a:rPr>
                <a:t>函数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>
              <a:off x="3633" y="1558"/>
              <a:ext cx="45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b</a:t>
              </a:r>
              <a:r>
                <a:rPr kumimoji="1" lang="zh-CN" altLang="zh-CN" sz="2000" b="0">
                  <a:latin typeface="Times New Roman" panose="02020603050405020304" pitchFamily="18" charset="0"/>
                </a:rPr>
                <a:t>函数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2309" y="2229"/>
              <a:ext cx="73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调用函数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9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1984" y="1893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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1120" y="1845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</a:p>
          </p:txBody>
        </p:sp>
        <p:sp>
          <p:nvSpPr>
            <p:cNvPr id="21525" name="Text Box 22"/>
            <p:cNvSpPr txBox="1">
              <a:spLocks noChangeArrowheads="1"/>
            </p:cNvSpPr>
            <p:nvPr/>
          </p:nvSpPr>
          <p:spPr bwMode="auto">
            <a:xfrm>
              <a:off x="2608" y="1941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3232" y="1941"/>
              <a:ext cx="2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</a:t>
              </a:r>
            </a:p>
          </p:txBody>
        </p:sp>
        <p:sp>
          <p:nvSpPr>
            <p:cNvPr id="21527" name="Text Box 24"/>
            <p:cNvSpPr txBox="1">
              <a:spLocks noChangeArrowheads="1"/>
            </p:cNvSpPr>
            <p:nvPr/>
          </p:nvSpPr>
          <p:spPr bwMode="auto">
            <a:xfrm>
              <a:off x="3904" y="2181"/>
              <a:ext cx="2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</a:t>
              </a:r>
            </a:p>
          </p:txBody>
        </p:sp>
        <p:sp>
          <p:nvSpPr>
            <p:cNvPr id="21528" name="Text Box 25"/>
            <p:cNvSpPr txBox="1">
              <a:spLocks noChangeArrowheads="1"/>
            </p:cNvSpPr>
            <p:nvPr/>
          </p:nvSpPr>
          <p:spPr bwMode="auto">
            <a:xfrm>
              <a:off x="3328" y="2709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</a:t>
              </a:r>
            </a:p>
          </p:txBody>
        </p:sp>
        <p:sp>
          <p:nvSpPr>
            <p:cNvPr id="21529" name="Text Box 26"/>
            <p:cNvSpPr txBox="1">
              <a:spLocks noChangeArrowheads="1"/>
            </p:cNvSpPr>
            <p:nvPr/>
          </p:nvSpPr>
          <p:spPr bwMode="auto">
            <a:xfrm>
              <a:off x="2608" y="2565"/>
              <a:ext cx="2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</a:t>
              </a:r>
            </a:p>
          </p:txBody>
        </p:sp>
        <p:sp>
          <p:nvSpPr>
            <p:cNvPr id="21530" name="Text Box 27"/>
            <p:cNvSpPr txBox="1">
              <a:spLocks noChangeArrowheads="1"/>
            </p:cNvSpPr>
            <p:nvPr/>
          </p:nvSpPr>
          <p:spPr bwMode="auto">
            <a:xfrm>
              <a:off x="1984" y="2613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</a:t>
              </a:r>
            </a:p>
          </p:txBody>
        </p:sp>
        <p:sp>
          <p:nvSpPr>
            <p:cNvPr id="21531" name="Text Box 28"/>
            <p:cNvSpPr txBox="1">
              <a:spLocks noChangeArrowheads="1"/>
            </p:cNvSpPr>
            <p:nvPr/>
          </p:nvSpPr>
          <p:spPr bwMode="auto">
            <a:xfrm>
              <a:off x="1120" y="2518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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642022" y="1168223"/>
            <a:ext cx="6343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即调用一个函数的过程中，又可以调用另一个函数</a:t>
            </a:r>
          </a:p>
        </p:txBody>
      </p:sp>
    </p:spTree>
    <p:extLst>
      <p:ext uri="{BB962C8B-B14F-4D97-AF65-F5344CB8AC3E}">
        <p14:creationId xmlns:p14="http://schemas.microsoft.com/office/powerpoint/2010/main" val="395984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425" y="-248544"/>
            <a:ext cx="14414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dirty="0" err="1"/>
              <a:t>eg</a:t>
            </a:r>
            <a:r>
              <a:rPr lang="en-US" altLang="zh-CN" sz="8800" dirty="0"/>
              <a:t>. </a:t>
            </a:r>
            <a:endParaRPr lang="zh-CN" altLang="en-US" sz="8800" dirty="0"/>
          </a:p>
        </p:txBody>
      </p:sp>
      <p:sp>
        <p:nvSpPr>
          <p:cNvPr id="3" name="矩形 2"/>
          <p:cNvSpPr/>
          <p:nvPr/>
        </p:nvSpPr>
        <p:spPr>
          <a:xfrm>
            <a:off x="2470150" y="474731"/>
            <a:ext cx="557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http://acm.hdu.edu.cn/showproblem.php?pid=2028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261506"/>
            <a:ext cx="6908459" cy="54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42" y="3515263"/>
            <a:ext cx="1970826" cy="1711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A09-5566-4A77-AEBC-16434D72B7A1}" type="datetime1">
              <a:rPr lang="zh-CN" altLang="en-US"/>
              <a:pPr/>
              <a:t>2016/10/28 Friday</a:t>
            </a:fld>
            <a:endParaRPr lang="zh-CN" altLang="en-US" sz="18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局部变量和全局变量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0" y="1512498"/>
            <a:ext cx="4065916" cy="4738777"/>
          </a:xfrm>
        </p:spPr>
        <p:txBody>
          <a:bodyPr/>
          <a:lstStyle/>
          <a:p>
            <a:r>
              <a:rPr lang="zh-CN" altLang="en-US" dirty="0"/>
              <a:t>在函数的开头定义。（局部）</a:t>
            </a:r>
          </a:p>
          <a:p>
            <a:r>
              <a:rPr lang="zh-CN" altLang="en-US" dirty="0"/>
              <a:t>在函数内的复合语句定义。（局部）</a:t>
            </a:r>
          </a:p>
          <a:p>
            <a:r>
              <a:rPr lang="zh-CN" altLang="en-US" dirty="0"/>
              <a:t>在函数的外部定义。（全局）</a:t>
            </a:r>
          </a:p>
          <a:p>
            <a:r>
              <a:rPr lang="zh-CN" altLang="en-US" dirty="0"/>
              <a:t>局部变量的优先级大于全局的变量。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44" y="1291693"/>
            <a:ext cx="3664138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115.28.80.81</a:t>
            </a:r>
            <a:r>
              <a:rPr lang="zh-CN" altLang="en-US" dirty="0"/>
              <a:t> 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923" y="5575300"/>
            <a:ext cx="2694268" cy="87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没有加群的可以点击这里加群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31" y="1393419"/>
            <a:ext cx="4743694" cy="45595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3" y="1393419"/>
            <a:ext cx="3518081" cy="38355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641600" y="5575300"/>
            <a:ext cx="1771650" cy="495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4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在函数内通过全局变量改变主函数内变量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6" y="1299714"/>
            <a:ext cx="3001914" cy="52917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80" y="4995638"/>
            <a:ext cx="2017008" cy="15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721210"/>
            <a:ext cx="7356475" cy="4308475"/>
          </a:xfrm>
          <a:ln/>
        </p:spPr>
        <p:txBody>
          <a:bodyPr>
            <a:normAutofit lnSpcReduction="10000"/>
          </a:bodyPr>
          <a:lstStyle/>
          <a:p>
            <a:pPr marL="365125" indent="-254000" algn="l">
              <a:buFont typeface="Wingdings 3" panose="05040102010807070707" pitchFamily="18" charset="2"/>
              <a:buChar char=""/>
            </a:pPr>
            <a:r>
              <a:rPr lang="en-US" altLang="zh-CN" sz="2700" dirty="0"/>
              <a:t>#include &lt;&gt; </a:t>
            </a:r>
          </a:p>
          <a:p>
            <a:pPr marL="860425" lvl="2" indent="-228600" algn="l">
              <a:buFont typeface="Wingdings 2" panose="05020102010507070707" pitchFamily="18" charset="2"/>
              <a:buChar char=""/>
            </a:pPr>
            <a:r>
              <a:rPr lang="zh-CN" altLang="en-US" sz="2100" dirty="0"/>
              <a:t>这里的</a:t>
            </a:r>
            <a:r>
              <a:rPr lang="en-US" altLang="zh-CN" sz="2100" dirty="0"/>
              <a:t>include </a:t>
            </a:r>
            <a:r>
              <a:rPr lang="zh-CN" altLang="en-US" sz="2100" dirty="0"/>
              <a:t>称为文件包含命令，其意义是把尖括号</a:t>
            </a:r>
            <a:r>
              <a:rPr lang="en-US" altLang="zh-CN" sz="2100" dirty="0"/>
              <a:t>&lt;&gt;</a:t>
            </a:r>
            <a:r>
              <a:rPr lang="zh-CN" altLang="en-US" sz="2100" dirty="0"/>
              <a:t>或引号</a:t>
            </a:r>
            <a:r>
              <a:rPr lang="en-US" altLang="zh-CN" sz="2100" dirty="0"/>
              <a:t>” ” </a:t>
            </a:r>
            <a:r>
              <a:rPr lang="zh-CN" altLang="en-US" sz="2100" dirty="0"/>
              <a:t>内指定的文件包含到本程序来，成为本程序的一部分。被包含的文件通常是由系统提供的，其扩展名为</a:t>
            </a:r>
            <a:r>
              <a:rPr lang="en-US" altLang="zh-CN" sz="2100" dirty="0"/>
              <a:t>.h</a:t>
            </a:r>
            <a:r>
              <a:rPr lang="zh-CN" altLang="en-US" sz="2100" dirty="0"/>
              <a:t>。因此也称为头文件或首部文件。</a:t>
            </a:r>
            <a:r>
              <a:rPr lang="en-US" altLang="zh-CN" sz="2100" dirty="0"/>
              <a:t>C</a:t>
            </a:r>
            <a:r>
              <a:rPr lang="zh-CN" altLang="en-US" sz="2100" dirty="0"/>
              <a:t>语言的头文件中包括了各个标准库函数的函数原型。因此，凡是在程序中调用一个库函数时，都必须包含该函数原型所在的头文件。</a:t>
            </a:r>
            <a:endParaRPr lang="en-US" altLang="zh-CN" sz="2100" dirty="0"/>
          </a:p>
          <a:p>
            <a:pPr marL="860425" lvl="2" indent="-228600" algn="l">
              <a:buFont typeface="Wingdings 2" panose="05020102010507070707" pitchFamily="18" charset="2"/>
              <a:buChar char=""/>
            </a:pPr>
            <a:endParaRPr lang="zh-CN" altLang="en-US" sz="21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有关字符串处理的函数都在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string.h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有关字符函数都在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ctype.h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有关数学的函数都在 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math.h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有关输入输出的都在 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stdio.h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endParaRPr lang="zh-CN" altLang="en-US" sz="23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2088" y="1350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416031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78" y="1296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自己定义函数的优先级</a:t>
            </a:r>
            <a:br>
              <a:rPr lang="en-US" altLang="zh-CN" sz="3600" dirty="0"/>
            </a:br>
            <a:r>
              <a:rPr lang="zh-CN" altLang="en-US" sz="3600" dirty="0"/>
              <a:t>比头文件优先级大</a:t>
            </a:r>
          </a:p>
        </p:txBody>
      </p:sp>
    </p:spTree>
    <p:extLst>
      <p:ext uri="{BB962C8B-B14F-4D97-AF65-F5344CB8AC3E}">
        <p14:creationId xmlns:p14="http://schemas.microsoft.com/office/powerpoint/2010/main" val="265789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5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5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1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686" y="-142876"/>
            <a:ext cx="7886700" cy="1325563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y=f(x)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/>
              <p:cNvGraphicFramePr/>
              <p:nvPr>
                <p:extLst/>
              </p:nvPr>
            </p:nvGraphicFramePr>
            <p:xfrm>
              <a:off x="1330036" y="1825625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273419020"/>
                  </p:ext>
                </p:extLst>
              </p:nvPr>
            </p:nvGraphicFramePr>
            <p:xfrm>
              <a:off x="1330036" y="1825625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016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计算机函数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51" y="1295112"/>
            <a:ext cx="7734698" cy="244487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37" y="4302080"/>
            <a:ext cx="7321926" cy="173998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309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/>
              <a:t>计算机函数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959" y="1321817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ea typeface="宋体" panose="02010600030101010101" pitchFamily="2" charset="-122"/>
              </a:rPr>
              <a:t>Ｃ</a:t>
            </a:r>
            <a:r>
              <a:rPr lang="zh-CN" altLang="en-US" sz="3600" dirty="0">
                <a:latin typeface="微软雅黑" panose="020B0503020204020204" pitchFamily="34" charset="-122"/>
              </a:rPr>
              <a:t>程序可由一个主函数和若干个其他函数构成</a:t>
            </a:r>
            <a:endParaRPr lang="en-US" altLang="zh-CN" sz="3600" dirty="0">
              <a:latin typeface="微软雅黑" panose="020B0503020204020204" pitchFamily="34" charset="-122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微软雅黑" panose="020B0503020204020204" pitchFamily="34" charset="-122"/>
              </a:rPr>
              <a:t>主函数调用其他函数，其他函数也可以互相调用</a:t>
            </a:r>
            <a:endParaRPr lang="en-US" altLang="zh-CN" sz="3600" dirty="0">
              <a:latin typeface="微软雅黑" panose="020B0503020204020204" pitchFamily="34" charset="-122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微软雅黑" panose="020B0503020204020204" pitchFamily="34" charset="-122"/>
              </a:rPr>
              <a:t>同一个函数可以被一个或多个函数调用任意多次</a:t>
            </a:r>
            <a:endParaRPr lang="en-US" altLang="zh-CN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795713" y="1938338"/>
            <a:ext cx="1428750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main</a:t>
            </a:r>
            <a:endParaRPr lang="zh-CN" altLang="en-US" sz="2800" b="1" dirty="0"/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2224088" y="3224213"/>
            <a:ext cx="785812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4152900" y="3224213"/>
            <a:ext cx="785813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6010275" y="3224213"/>
            <a:ext cx="785813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c</a:t>
            </a:r>
            <a:endParaRPr lang="zh-CN" altLang="en-US" sz="2800" b="1"/>
          </a:p>
        </p:txBody>
      </p:sp>
      <p:sp>
        <p:nvSpPr>
          <p:cNvPr id="8" name="流程图: 过程 7"/>
          <p:cNvSpPr>
            <a:spLocks noChangeArrowheads="1"/>
          </p:cNvSpPr>
          <p:nvPr/>
        </p:nvSpPr>
        <p:spPr bwMode="auto">
          <a:xfrm>
            <a:off x="358140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f</a:t>
            </a:r>
            <a:endParaRPr lang="zh-CN" altLang="en-US" sz="2800" b="1"/>
          </a:p>
        </p:txBody>
      </p:sp>
      <p:sp>
        <p:nvSpPr>
          <p:cNvPr id="9" name="流程图: 过程 8"/>
          <p:cNvSpPr>
            <a:spLocks noChangeArrowheads="1"/>
          </p:cNvSpPr>
          <p:nvPr/>
        </p:nvSpPr>
        <p:spPr bwMode="auto">
          <a:xfrm>
            <a:off x="4295775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g</a:t>
            </a:r>
            <a:endParaRPr lang="zh-CN" altLang="en-US" sz="2800" b="1"/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529590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h</a:t>
            </a:r>
            <a:endParaRPr lang="zh-CN" altLang="en-US" sz="2800" b="1"/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2009775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d</a:t>
            </a:r>
            <a:endParaRPr lang="zh-CN" altLang="en-US" sz="2800" b="1"/>
          </a:p>
        </p:txBody>
      </p:sp>
      <p:sp>
        <p:nvSpPr>
          <p:cNvPr id="12" name="流程图: 过程 11"/>
          <p:cNvSpPr>
            <a:spLocks noChangeArrowheads="1"/>
          </p:cNvSpPr>
          <p:nvPr/>
        </p:nvSpPr>
        <p:spPr bwMode="auto">
          <a:xfrm>
            <a:off x="272415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e</a:t>
            </a:r>
            <a:endParaRPr lang="zh-CN" altLang="en-US" sz="2800" b="1"/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6367463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i</a:t>
            </a:r>
            <a:endParaRPr lang="zh-CN" altLang="en-US" sz="2800" b="1"/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3581400" y="5653088"/>
            <a:ext cx="571500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e</a:t>
            </a:r>
            <a:endParaRPr lang="zh-CN" altLang="en-US" sz="2800" b="1"/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5400000">
            <a:off x="4153694" y="4082257"/>
            <a:ext cx="71437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3170237" y="1884363"/>
            <a:ext cx="785813" cy="18938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  <a:stCxn id="4" idx="2"/>
            <a:endCxn id="7" idx="0"/>
          </p:cNvCxnSpPr>
          <p:nvPr/>
        </p:nvCxnSpPr>
        <p:spPr bwMode="auto">
          <a:xfrm rot="16200000" flipH="1">
            <a:off x="5064125" y="1884363"/>
            <a:ext cx="785813" cy="189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  <a:stCxn id="6" idx="2"/>
          </p:cNvCxnSpPr>
          <p:nvPr/>
        </p:nvCxnSpPr>
        <p:spPr bwMode="auto">
          <a:xfrm rot="5400000">
            <a:off x="3848894" y="3742531"/>
            <a:ext cx="714375" cy="677863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  <a:stCxn id="6" idx="2"/>
            <a:endCxn id="10" idx="0"/>
          </p:cNvCxnSpPr>
          <p:nvPr/>
        </p:nvCxnSpPr>
        <p:spPr bwMode="auto">
          <a:xfrm rot="16200000" flipH="1">
            <a:off x="4706144" y="3563144"/>
            <a:ext cx="714375" cy="10366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  <a:endCxn id="10" idx="0"/>
          </p:cNvCxnSpPr>
          <p:nvPr/>
        </p:nvCxnSpPr>
        <p:spPr bwMode="auto">
          <a:xfrm rot="10800000" flipV="1">
            <a:off x="5581650" y="3724275"/>
            <a:ext cx="785813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6171406" y="3956844"/>
            <a:ext cx="714375" cy="24923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  <a:endCxn id="11" idx="0"/>
          </p:cNvCxnSpPr>
          <p:nvPr/>
        </p:nvCxnSpPr>
        <p:spPr bwMode="auto">
          <a:xfrm rot="5400000">
            <a:off x="2082006" y="3937794"/>
            <a:ext cx="714375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rot="16200000" flipH="1">
            <a:off x="2420144" y="3956844"/>
            <a:ext cx="714375" cy="2492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rot="5400000">
            <a:off x="3510756" y="5295107"/>
            <a:ext cx="71437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4867275" y="4689475"/>
            <a:ext cx="42862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  <a:endCxn id="6" idx="0"/>
          </p:cNvCxnSpPr>
          <p:nvPr/>
        </p:nvCxnSpPr>
        <p:spPr bwMode="auto">
          <a:xfrm rot="16200000" flipH="1">
            <a:off x="4134644" y="2813844"/>
            <a:ext cx="785813" cy="3492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标题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/>
              <a:t>C</a:t>
            </a:r>
            <a:r>
              <a:rPr lang="zh-CN" altLang="en-US"/>
              <a:t>语言程序的一般结构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7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当一个程序想干的活大小不同时整个程序写起来就不同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7412" y="2352232"/>
            <a:ext cx="3365673" cy="1492327"/>
          </a:xfrm>
          <a:prstGeom prst="rect">
            <a:avLst/>
          </a:prstGeom>
        </p:spPr>
      </p:pic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2895" y="1648880"/>
            <a:ext cx="1965089" cy="46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2015" y="1692274"/>
            <a:ext cx="8378466" cy="5524500"/>
          </a:xfrm>
        </p:spPr>
        <p:txBody>
          <a:bodyPr/>
          <a:lstStyle/>
          <a:p>
            <a:pPr lvl="2" eaLnBrk="1" hangingPunct="1">
              <a:buClr>
                <a:srgbClr val="33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基本思想：将一个大的程序按功能分割成一些小模块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每个小模块根据需要还可以继续细分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直到分解成一个个功能独立的模块为止。</a:t>
            </a:r>
          </a:p>
          <a:p>
            <a:pPr lvl="2" eaLnBrk="1" hangingPunct="1">
              <a:buClr>
                <a:srgbClr val="33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各模块相对独立、功能单一、结构清晰、接口简单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各模块可以独立设计算法，单独编写和测试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一个模块中的错误不易扩散和蔓延到其它模块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众人可同时进行集体性开发</a:t>
            </a:r>
          </a:p>
          <a:p>
            <a:pPr lvl="3"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易于维护和功能扩充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6672" y="721684"/>
            <a:ext cx="78867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</a:rPr>
              <a:t>模块化程序设计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函数的使用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34793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138023" y="1690689"/>
          <a:ext cx="4589252" cy="405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/>
          <p:cNvSpPr/>
          <p:nvPr/>
        </p:nvSpPr>
        <p:spPr>
          <a:xfrm>
            <a:off x="80513" y="6123542"/>
            <a:ext cx="541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函数要先申明再调用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8552" y="1794202"/>
            <a:ext cx="3397425" cy="30989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0447" y="5145111"/>
            <a:ext cx="394355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687</Words>
  <Application>Microsoft Office PowerPoint</Application>
  <PresentationFormat>全屏显示(4:3)</PresentationFormat>
  <Paragraphs>115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等线</vt:lpstr>
      <vt:lpstr>楷体_GB2312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Verdana</vt:lpstr>
      <vt:lpstr>Wingdings</vt:lpstr>
      <vt:lpstr>Wingdings 2</vt:lpstr>
      <vt:lpstr>Wingdings 3</vt:lpstr>
      <vt:lpstr>Office Theme</vt:lpstr>
      <vt:lpstr>函数</vt:lpstr>
      <vt:lpstr>115.28.80.81  </vt:lpstr>
      <vt:lpstr> y=f(x) 数学函数</vt:lpstr>
      <vt:lpstr>计算机函数</vt:lpstr>
      <vt:lpstr>计算机函数</vt:lpstr>
      <vt:lpstr>PowerPoint 演示文稿</vt:lpstr>
      <vt:lpstr>当一个程序想干的活大小不同时整个程序写起来就不同</vt:lpstr>
      <vt:lpstr>模块化程序设计 </vt:lpstr>
      <vt:lpstr>函数的使用</vt:lpstr>
      <vt:lpstr>函数的定义</vt:lpstr>
      <vt:lpstr>PowerPoint 演示文稿</vt:lpstr>
      <vt:lpstr>无参函数    无返回值函数</vt:lpstr>
      <vt:lpstr>啥活也能干</vt:lpstr>
      <vt:lpstr>函数调用时的参数传递</vt:lpstr>
      <vt:lpstr>函数的调用</vt:lpstr>
      <vt:lpstr>函数调用时不改变实参的值</vt:lpstr>
      <vt:lpstr>PowerPoint 演示文稿</vt:lpstr>
      <vt:lpstr>PowerPoint 演示文稿</vt:lpstr>
      <vt:lpstr>局部变量和全局变量</vt:lpstr>
      <vt:lpstr>在函数内通过全局变量改变主函数内变量</vt:lpstr>
      <vt:lpstr>PowerPoint 演示文稿</vt:lpstr>
      <vt:lpstr>自己定义函数的优先级 比头文件优先级大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郝梓笑</dc:creator>
  <cp:lastModifiedBy>郝梓笑</cp:lastModifiedBy>
  <cp:revision>22</cp:revision>
  <dcterms:created xsi:type="dcterms:W3CDTF">2016-10-12T07:49:28Z</dcterms:created>
  <dcterms:modified xsi:type="dcterms:W3CDTF">2016-10-28T14:14:59Z</dcterms:modified>
</cp:coreProperties>
</file>