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10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08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EC4-4F3E-45F4-830D-E36CD404A2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C12F5-B566-457E-858E-ABD7BFA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64771"/>
            <a:ext cx="7766936" cy="1463040"/>
          </a:xfrm>
        </p:spPr>
        <p:txBody>
          <a:bodyPr/>
          <a:lstStyle/>
          <a:p>
            <a:pPr algn="ctr"/>
            <a:r>
              <a:rPr lang="en-US" sz="6000" dirty="0" smtClean="0"/>
              <a:t>Chat app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09455"/>
            <a:ext cx="7766936" cy="3308465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2571750" lvl="5" indent="-285750" algn="l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571750" lvl="5" indent="-285750" algn="l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Nhàn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 algn="l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Linh</a:t>
            </a:r>
          </a:p>
          <a:p>
            <a:pPr marL="2571750" lvl="5" indent="-285750" algn="l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5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3"/>
            <a:ext cx="8596668" cy="45118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" y="2113483"/>
            <a:ext cx="7529135" cy="42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4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962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044"/>
            <a:ext cx="8596668" cy="4268319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1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6928"/>
            <a:ext cx="8596668" cy="4424436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Client: AngularJS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Express,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Real-time: Socket.io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</a:t>
            </a:r>
          </a:p>
        </p:txBody>
      </p:sp>
    </p:spTree>
    <p:extLst>
      <p:ext uri="{BB962C8B-B14F-4D97-AF65-F5344CB8AC3E}">
        <p14:creationId xmlns:p14="http://schemas.microsoft.com/office/powerpoint/2010/main" val="25665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77" y="2203298"/>
            <a:ext cx="7490401" cy="42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75932"/>
            <a:ext cx="8596668" cy="346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271413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77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Chat app</vt:lpstr>
      <vt:lpstr>Giới thiệu bài toán</vt:lpstr>
      <vt:lpstr>Giới thiệu bài toán</vt:lpstr>
      <vt:lpstr>Thiết kế hệ thống</vt:lpstr>
      <vt:lpstr>Thiết kế hệ thống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</dc:title>
  <dc:creator>OS</dc:creator>
  <cp:lastModifiedBy>OS</cp:lastModifiedBy>
  <cp:revision>8</cp:revision>
  <dcterms:created xsi:type="dcterms:W3CDTF">2017-12-25T10:34:27Z</dcterms:created>
  <dcterms:modified xsi:type="dcterms:W3CDTF">2017-12-25T15:46:16Z</dcterms:modified>
</cp:coreProperties>
</file>