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86" r:id="rId3"/>
    <p:sldId id="256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6C85-5A2C-4AFA-B7CD-39CAFEEB3BA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A70AD-6FFA-4AAC-8634-F550272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560D7-5DD8-4BAD-A65B-D8B626E1F32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560D7-5DD8-4BAD-A65B-D8B626E1F32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57F0-BDC1-45B1-87ED-37F6A582C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2BBE1-EEF0-472A-AD08-3AF408582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F141-44B5-4E78-8E28-39549974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BBDE-95C8-4515-83CF-6CF25387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07A0-56D5-48AF-AA0A-D1705CFE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E015-1409-400C-84DC-FF198112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7C25D-0FF2-4A78-BE40-CBC656741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363D-89BA-4FEC-9C94-E974F962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429E-B0A6-48B2-A031-FEB91E41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81D-7BDD-4EE3-88A2-6CA6C41E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1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066FE-CB9E-4112-B2DA-2B955F6BC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ABB66-8E1B-46D5-AF31-D2EBA676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6A12-3714-49A7-B187-37A55605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BF92-D175-4CF9-84BC-4E390E7C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D004-4D30-4D15-A778-BE1899D0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574969"/>
      </p:ext>
    </p:extLst>
  </p:cSld>
  <p:clrMapOvr>
    <a:masterClrMapping/>
  </p:clrMapOvr>
  <p:transition spd="slow" advTm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229840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B371-BF3E-4E6D-AA44-F857418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83C4-00C7-40F0-B116-D93C0777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751A-7B6B-487D-8851-780B8BF0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E500-8A4D-4C98-A9BE-E8E78620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A367-DBF8-4BE0-84B6-24FF6E4C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91B3-72CE-4439-9E5C-7F444928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3368F-E220-489E-BF51-369571EC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0CA2-DE3A-4AFF-9F9D-9E855680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F21B-ACB1-4EC4-ADF2-53B1C9F6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A549-0D2E-49C3-92D7-08E3A574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5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8230-D8D7-44BC-B987-8A0BC58C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D016-748C-49DD-BCD4-267A6091C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10993-0751-47C9-A219-411871634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FC9D-FFAA-4596-9631-92EC782F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E5391-D87C-41E2-9E42-EBE09CE2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EAF9-D78E-49AF-A939-E62D310E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B101-CEA9-4B25-8104-5C865629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BBA51-65B2-4A82-A026-C7FF8397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5921C-D338-4EE5-B9F4-C7CDE529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07D03-7DE5-4590-82B2-081DC195D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D0595-4A14-4792-8F13-90F3DF597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D1AD5-3663-4D6A-B9BB-4363FE3F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18FF4-C61A-4627-8B32-06176D9E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D5FFD-7FBA-41B5-ADA4-3E32F473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720A-FD7F-45D5-93F6-09530A78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31F2E-E541-42DD-8121-C79CDACA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7D6CA-BD00-4777-B0A6-EDD09272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207F8-730D-4F42-B33D-761061AD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B21F4-B263-4A67-903B-4E3D5A39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35F03-949C-4EDA-B119-13ED3069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8D3CC-ECAE-4666-8359-F4F3F708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45C8-7C52-4283-B98F-BA876261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9BD0-8809-4596-BE81-CA04D2A5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AFAAD-4529-4294-9038-10685532B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85D42-9CFC-44CB-8E6D-83094359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6FE51-EAE1-4B31-AE68-E635BB04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8C48A-136C-467E-8F2C-DFDE000F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E3CD-7B6A-487A-9EBD-EC6697EB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37BBA-7680-4679-BBC3-8F9628E5A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C4BF-C6E7-46C2-B730-92C49924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875A3-EE2A-443C-B9D3-9CCAAD0E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B2EF-2D94-41B5-8CD5-22B7D0EE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C2F73-9B64-48CE-9570-D48D74C7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0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9908C-51AD-4ADD-9E08-9B056981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9BFF0-7302-4E3D-9876-3CE7F658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8BC3-F7F0-4B75-A9F7-A9BCDBBD9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3B80-0712-46CD-AD18-0AC947AAA7E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E3AB-E50B-4DC2-9FBE-19A98D1AB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E23A-86DC-4C44-94F6-44CD6A879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5397-B309-40DA-83DF-A0BE398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矩形 700"/>
          <p:cNvSpPr/>
          <p:nvPr/>
        </p:nvSpPr>
        <p:spPr>
          <a:xfrm>
            <a:off x="1" y="0"/>
            <a:ext cx="12192000" cy="6869437"/>
          </a:xfrm>
          <a:prstGeom prst="rect">
            <a:avLst/>
          </a:prstGeom>
          <a:solidFill>
            <a:srgbClr val="1F6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br>
              <a:rPr lang="en-US" altLang="zh-CN" dirty="0">
                <a:latin typeface="Montserrat" panose="00000500000000000000" pitchFamily="2" charset="0"/>
              </a:rPr>
            </a:br>
            <a:br>
              <a:rPr lang="en-US" altLang="zh-CN" dirty="0">
                <a:latin typeface="Montserrat" panose="00000500000000000000" pitchFamily="2" charset="0"/>
              </a:rPr>
            </a:br>
            <a:br>
              <a:rPr lang="en-US" altLang="zh-CN" dirty="0">
                <a:latin typeface="Montserrat" panose="00000500000000000000" pitchFamily="2" charset="0"/>
              </a:rPr>
            </a:br>
            <a:endParaRPr lang="en-US" altLang="zh-CN" dirty="0">
              <a:latin typeface="Montserrat" panose="00000500000000000000" pitchFamily="2" charset="0"/>
            </a:endParaRPr>
          </a:p>
          <a:p>
            <a:pPr lvl="8"/>
            <a:endParaRPr lang="en-US" altLang="zh-CN" dirty="0">
              <a:latin typeface="Montserrat" panose="00000500000000000000" pitchFamily="2" charset="0"/>
            </a:endParaRPr>
          </a:p>
          <a:p>
            <a:pPr lvl="8"/>
            <a:endParaRPr lang="en-US" altLang="zh-CN" dirty="0">
              <a:latin typeface="Montserrat" panose="00000500000000000000" pitchFamily="2" charset="0"/>
            </a:endParaRPr>
          </a:p>
          <a:p>
            <a:pPr lvl="8"/>
            <a:endParaRPr lang="en-US" altLang="zh-CN" dirty="0">
              <a:latin typeface="Montserrat" panose="00000500000000000000" pitchFamily="2" charset="0"/>
            </a:endParaRPr>
          </a:p>
          <a:p>
            <a:pPr lvl="8"/>
            <a:br>
              <a:rPr lang="en-US" altLang="zh-CN" dirty="0">
                <a:latin typeface="Montserrat" panose="00000500000000000000" pitchFamily="2" charset="0"/>
              </a:rPr>
            </a:br>
            <a:br>
              <a:rPr lang="en-US" altLang="zh-CN" dirty="0">
                <a:latin typeface="Montserrat" panose="00000500000000000000" pitchFamily="2" charset="0"/>
              </a:rPr>
            </a:br>
            <a:endParaRPr lang="nl-NL" altLang="zh-CN" dirty="0">
              <a:latin typeface="Montserrat" panose="00000500000000000000" pitchFamily="2" charset="0"/>
            </a:endParaRPr>
          </a:p>
        </p:txBody>
      </p:sp>
      <p:sp>
        <p:nvSpPr>
          <p:cNvPr id="679" name="矩形 259"/>
          <p:cNvSpPr>
            <a:spLocks noChangeArrowheads="1"/>
          </p:cNvSpPr>
          <p:nvPr/>
        </p:nvSpPr>
        <p:spPr bwMode="auto">
          <a:xfrm>
            <a:off x="-475845" y="3118531"/>
            <a:ext cx="13429128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ĐỀ TÀI: HỆ THỐNG CHẤM CÔNG SINH TRẮC HỌC KẾT HỢP  </a:t>
            </a:r>
          </a:p>
          <a:p>
            <a:pPr algn="ctr">
              <a:buNone/>
            </a:pPr>
            <a:r>
              <a:rPr lang="en-US" sz="28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NHẬN DIỆN VÂN TAY VÀ KHUÔN MẶT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0" name="矩形 259"/>
          <p:cNvSpPr>
            <a:spLocks noChangeArrowheads="1"/>
          </p:cNvSpPr>
          <p:nvPr/>
        </p:nvSpPr>
        <p:spPr bwMode="auto">
          <a:xfrm>
            <a:off x="2421206" y="210550"/>
            <a:ext cx="7349579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25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ĐÀ NẴNG</a:t>
            </a:r>
          </a:p>
          <a:p>
            <a:pPr algn="ctr">
              <a:buNone/>
            </a:pPr>
            <a:r>
              <a:rPr lang="en-US" sz="2500" b="1" cap="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5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cap="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5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cap="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cap="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sz="25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</a:p>
          <a:p>
            <a:pPr algn="ctr">
              <a:buNone/>
            </a:pPr>
            <a:r>
              <a:rPr lang="en-US" sz="25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500" b="1" cap="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5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cap="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5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cap="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25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cap="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sz="25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9F6D0A-AAE9-F60B-9639-43531F02E020}"/>
              </a:ext>
            </a:extLst>
          </p:cNvPr>
          <p:cNvSpPr/>
          <p:nvPr/>
        </p:nvSpPr>
        <p:spPr>
          <a:xfrm>
            <a:off x="2445258" y="2185954"/>
            <a:ext cx="73580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dirty="0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PBL 5: </a:t>
            </a:r>
            <a:r>
              <a:rPr lang="en-US" sz="2800" b="1" cap="all" dirty="0" err="1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Chuyên</a:t>
            </a:r>
            <a:r>
              <a:rPr lang="en-US" sz="2800" b="1" cap="all" dirty="0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2800" b="1" cap="all" dirty="0" err="1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ngành</a:t>
            </a:r>
            <a:r>
              <a:rPr lang="en-US" sz="2800" b="1" cap="all" dirty="0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2800" b="1" cap="all" dirty="0" err="1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kỹ</a:t>
            </a:r>
            <a:r>
              <a:rPr lang="en-US" sz="2800" b="1" cap="all" dirty="0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2800" b="1" cap="all" dirty="0" err="1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thuật</a:t>
            </a:r>
            <a:r>
              <a:rPr lang="en-US" sz="2800" b="1" cap="all" dirty="0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2800" b="1" cap="all" dirty="0" err="1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điện</a:t>
            </a:r>
            <a:r>
              <a:rPr lang="en-US" sz="2800" b="1" cap="all" dirty="0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sz="2800" b="1" cap="all" dirty="0" err="1">
                <a:solidFill>
                  <a:schemeClr val="bg1"/>
                </a:solidFill>
                <a:latin typeface="UTM Neutra" panose="02040603050506020204" pitchFamily="18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tử</a:t>
            </a:r>
            <a:endParaRPr lang="en-US" sz="2800" b="1" cap="all" dirty="0">
              <a:solidFill>
                <a:schemeClr val="bg1"/>
              </a:solidFill>
              <a:latin typeface="UTM Neutra" panose="02040603050506020204" pitchFamily="18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E40C8-6813-9639-9ACE-2E585F3DBF87}"/>
              </a:ext>
            </a:extLst>
          </p:cNvPr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F0640-E62A-E082-9114-60054EF1470C}"/>
              </a:ext>
            </a:extLst>
          </p:cNvPr>
          <p:cNvSpPr/>
          <p:nvPr/>
        </p:nvSpPr>
        <p:spPr>
          <a:xfrm>
            <a:off x="6003631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259">
            <a:extLst>
              <a:ext uri="{FF2B5EF4-FFF2-40B4-BE49-F238E27FC236}">
                <a16:creationId xmlns:a16="http://schemas.microsoft.com/office/drawing/2014/main" id="{06053497-419B-C519-27D9-493DC6B5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121" y="3634854"/>
            <a:ext cx="6285196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endParaRPr lang="zh-CN" altLang="en-US" sz="20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buNone/>
            </a:pPr>
            <a:endParaRPr lang="zh-CN" altLang="en-US" sz="1400">
              <a:solidFill>
                <a:schemeClr val="bg1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B6B7BA1-7524-464F-9C42-69227A86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4" y="233628"/>
            <a:ext cx="1114024" cy="11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F3DDB15-172E-4345-8F71-FFC8015A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42" y="233628"/>
            <a:ext cx="1114024" cy="11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0D4AA8-76C3-42E0-96C8-4871093307B2}"/>
              </a:ext>
            </a:extLst>
          </p:cNvPr>
          <p:cNvSpPr txBox="1"/>
          <p:nvPr/>
        </p:nvSpPr>
        <p:spPr>
          <a:xfrm>
            <a:off x="3201420" y="4768992"/>
            <a:ext cx="617989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TS. Huỳnh Thanh Tùng 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TS.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br>
              <a:rPr lang="vi-VN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Đinh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Quang - 106200032 - 20DT1</a:t>
            </a:r>
          </a:p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vi-VN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 Phước Phúc</a:t>
            </a: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- 106200065 - 20DT2</a:t>
            </a:r>
            <a:endParaRPr lang="vi-VN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矩形 338"/>
          <p:cNvSpPr/>
          <p:nvPr/>
        </p:nvSpPr>
        <p:spPr>
          <a:xfrm>
            <a:off x="0" y="2517439"/>
            <a:ext cx="4333651" cy="1823122"/>
          </a:xfrm>
          <a:prstGeom prst="rect">
            <a:avLst/>
          </a:prstGeom>
          <a:solidFill>
            <a:srgbClr val="2980B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2" name="TextBox 73"/>
          <p:cNvSpPr>
            <a:spLocks noChangeArrowheads="1"/>
          </p:cNvSpPr>
          <p:nvPr/>
        </p:nvSpPr>
        <p:spPr bwMode="auto">
          <a:xfrm>
            <a:off x="918818" y="3121223"/>
            <a:ext cx="249601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000" b="1" err="1">
                <a:solidFill>
                  <a:srgbClr val="FFFFFF"/>
                </a:solidFill>
                <a:latin typeface="Trebuchet MS" panose="020B06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Nội</a:t>
            </a:r>
            <a:r>
              <a:rPr lang="en-US" altLang="zh-CN" sz="4000" b="1">
                <a:solidFill>
                  <a:srgbClr val="FFFFFF"/>
                </a:solidFill>
                <a:latin typeface="Trebuchet MS" panose="020B06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dung </a:t>
            </a:r>
            <a:endParaRPr lang="zh-CN" altLang="en-US" sz="4000" b="1">
              <a:solidFill>
                <a:srgbClr val="FFFFFF"/>
              </a:solidFill>
              <a:latin typeface="Trebuchet MS" panose="020B0603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直接连接符 74"/>
          <p:cNvSpPr>
            <a:spLocks noChangeShapeType="1"/>
          </p:cNvSpPr>
          <p:nvPr/>
        </p:nvSpPr>
        <p:spPr bwMode="auto">
          <a:xfrm>
            <a:off x="4982468" y="1495521"/>
            <a:ext cx="0" cy="3953897"/>
          </a:xfrm>
          <a:prstGeom prst="line">
            <a:avLst/>
          </a:prstGeom>
          <a:noFill/>
          <a:ln w="12700" cap="flat" cmpd="sng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4" name="TextBox 69"/>
          <p:cNvSpPr>
            <a:spLocks noChangeArrowheads="1"/>
          </p:cNvSpPr>
          <p:nvPr/>
        </p:nvSpPr>
        <p:spPr bwMode="auto">
          <a:xfrm>
            <a:off x="5602960" y="1225696"/>
            <a:ext cx="6588687" cy="476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b="1" dirty="0">
                <a:solidFill>
                  <a:srgbClr val="1F608B">
                    <a:lumMod val="60000"/>
                    <a:lumOff val="40000"/>
                  </a:srgbClr>
                </a:solidFill>
                <a:latin typeface="Trebuchet MS" panose="020B06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b="1" dirty="0">
                <a:solidFill>
                  <a:srgbClr val="1F608B">
                    <a:lumMod val="60000"/>
                    <a:lumOff val="40000"/>
                  </a:srgbClr>
                </a:solidFill>
                <a:latin typeface="Trebuchet MS" panose="020B06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b="1" dirty="0">
                <a:solidFill>
                  <a:srgbClr val="1F608B">
                    <a:lumMod val="60000"/>
                    <a:lumOff val="40000"/>
                  </a:srgbClr>
                </a:solidFill>
                <a:latin typeface="Trebuchet MS" panose="020B06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b="1" dirty="0">
                <a:solidFill>
                  <a:srgbClr val="1F608B">
                    <a:lumMod val="60000"/>
                    <a:lumOff val="40000"/>
                  </a:srgbClr>
                </a:solidFill>
                <a:latin typeface="Trebuchet MS" panose="020B06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b="1" dirty="0">
                <a:solidFill>
                  <a:srgbClr val="1F608B">
                    <a:lumMod val="60000"/>
                    <a:lumOff val="40000"/>
                  </a:srgbClr>
                </a:solidFill>
                <a:latin typeface="Trebuchet MS" panose="020B06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b="1" dirty="0">
                <a:solidFill>
                  <a:srgbClr val="1F608B">
                    <a:lumMod val="60000"/>
                    <a:lumOff val="40000"/>
                  </a:srgbClr>
                </a:solidFill>
                <a:latin typeface="Trebuchet MS" panose="020B06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000" b="1" dirty="0" err="1">
              <a:solidFill>
                <a:srgbClr val="1F608B">
                  <a:lumMod val="60000"/>
                  <a:lumOff val="40000"/>
                </a:srgbClr>
              </a:solidFill>
              <a:latin typeface="Trebuchet MS" panose="020B0603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1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6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ontserrat" panose="00000500000000000000" pitchFamily="2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67974" y="2167691"/>
            <a:ext cx="637769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8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cs typeface="Arial" panose="020B0604020202020204" pitchFamily="34" charset="0"/>
              </a:rPr>
              <a:t>Thank You</a:t>
            </a:r>
            <a:endParaRPr lang="zh-CN" altLang="en-US" sz="8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2269779" y="5357350"/>
            <a:ext cx="56774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DO YOU HAVE ANY QUESTIONS</a:t>
            </a:r>
            <a:endParaRPr lang="zh-CN" altLang="en-US" sz="1400">
              <a:solidFill>
                <a:schemeClr val="bg1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644" y="889000"/>
            <a:ext cx="4417153" cy="63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7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98</Words>
  <Application>Microsoft Office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Trebuchet MS</vt:lpstr>
      <vt:lpstr>UTM Neutra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Hà Phước Phúc</dc:creator>
  <cp:lastModifiedBy>Hà Phước Phúc</cp:lastModifiedBy>
  <cp:revision>3</cp:revision>
  <dcterms:created xsi:type="dcterms:W3CDTF">2024-11-21T01:59:45Z</dcterms:created>
  <dcterms:modified xsi:type="dcterms:W3CDTF">2024-11-21T02:06:03Z</dcterms:modified>
</cp:coreProperties>
</file>