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朴 玄旭" userId="4d1f9d169f12ca74" providerId="LiveId" clId="{43B7CEA8-9783-48DB-B8EC-6401293B8F32}"/>
    <pc:docChg chg="undo redo custSel modSld">
      <pc:chgData name="朴 玄旭" userId="4d1f9d169f12ca74" providerId="LiveId" clId="{43B7CEA8-9783-48DB-B8EC-6401293B8F32}" dt="2021-10-21T09:31:54.727" v="270"/>
      <pc:docMkLst>
        <pc:docMk/>
      </pc:docMkLst>
      <pc:sldChg chg="addSp modSp mod">
        <pc:chgData name="朴 玄旭" userId="4d1f9d169f12ca74" providerId="LiveId" clId="{43B7CEA8-9783-48DB-B8EC-6401293B8F32}" dt="2021-10-21T09:31:54.727" v="270"/>
        <pc:sldMkLst>
          <pc:docMk/>
          <pc:sldMk cId="3141862159" sldId="257"/>
        </pc:sldMkLst>
        <pc:spChg chg="mod">
          <ac:chgData name="朴 玄旭" userId="4d1f9d169f12ca74" providerId="LiveId" clId="{43B7CEA8-9783-48DB-B8EC-6401293B8F32}" dt="2021-10-21T02:30:57.216" v="10" actId="20577"/>
          <ac:spMkLst>
            <pc:docMk/>
            <pc:sldMk cId="3141862159" sldId="257"/>
            <ac:spMk id="2" creationId="{C7790F1A-9AEA-44C4-9DBB-2BC8AA300FC9}"/>
          </ac:spMkLst>
        </pc:spChg>
        <pc:spChg chg="mod">
          <ac:chgData name="朴 玄旭" userId="4d1f9d169f12ca74" providerId="LiveId" clId="{43B7CEA8-9783-48DB-B8EC-6401293B8F32}" dt="2021-10-21T02:31:04.231" v="16" actId="20577"/>
          <ac:spMkLst>
            <pc:docMk/>
            <pc:sldMk cId="3141862159" sldId="257"/>
            <ac:spMk id="3" creationId="{14D4637F-F588-40A6-B133-1F5674CFAE55}"/>
          </ac:spMkLst>
        </pc:spChg>
        <pc:spChg chg="mod">
          <ac:chgData name="朴 玄旭" userId="4d1f9d169f12ca74" providerId="LiveId" clId="{43B7CEA8-9783-48DB-B8EC-6401293B8F32}" dt="2021-10-21T02:31:32.272" v="56" actId="20577"/>
          <ac:spMkLst>
            <pc:docMk/>
            <pc:sldMk cId="3141862159" sldId="257"/>
            <ac:spMk id="4" creationId="{3F5C4937-588E-46AB-8ED8-7E43EA5E88EF}"/>
          </ac:spMkLst>
        </pc:spChg>
        <pc:spChg chg="mod">
          <ac:chgData name="朴 玄旭" userId="4d1f9d169f12ca74" providerId="LiveId" clId="{43B7CEA8-9783-48DB-B8EC-6401293B8F32}" dt="2021-10-21T02:31:09.160" v="26" actId="20577"/>
          <ac:spMkLst>
            <pc:docMk/>
            <pc:sldMk cId="3141862159" sldId="257"/>
            <ac:spMk id="5" creationId="{E103BD2C-9E22-482F-BE15-15F20D845FA3}"/>
          </ac:spMkLst>
        </pc:spChg>
        <pc:spChg chg="mod">
          <ac:chgData name="朴 玄旭" userId="4d1f9d169f12ca74" providerId="LiveId" clId="{43B7CEA8-9783-48DB-B8EC-6401293B8F32}" dt="2021-10-21T02:31:37.128" v="62" actId="20577"/>
          <ac:spMkLst>
            <pc:docMk/>
            <pc:sldMk cId="3141862159" sldId="257"/>
            <ac:spMk id="6" creationId="{B460A397-7A60-4AA4-A67A-02CF41058287}"/>
          </ac:spMkLst>
        </pc:spChg>
        <pc:spChg chg="mod">
          <ac:chgData name="朴 玄旭" userId="4d1f9d169f12ca74" providerId="LiveId" clId="{43B7CEA8-9783-48DB-B8EC-6401293B8F32}" dt="2021-10-21T05:58:19.096" v="210" actId="1076"/>
          <ac:spMkLst>
            <pc:docMk/>
            <pc:sldMk cId="3141862159" sldId="257"/>
            <ac:spMk id="26" creationId="{8A6EC791-294A-47B2-9317-BBAF1CA620E0}"/>
          </ac:spMkLst>
        </pc:spChg>
        <pc:spChg chg="mod">
          <ac:chgData name="朴 玄旭" userId="4d1f9d169f12ca74" providerId="LiveId" clId="{43B7CEA8-9783-48DB-B8EC-6401293B8F32}" dt="2021-10-21T05:58:19.096" v="210" actId="1076"/>
          <ac:spMkLst>
            <pc:docMk/>
            <pc:sldMk cId="3141862159" sldId="257"/>
            <ac:spMk id="27" creationId="{8BE481A5-ED8D-41AF-84FB-B7B68CE923A2}"/>
          </ac:spMkLst>
        </pc:spChg>
        <pc:spChg chg="mod">
          <ac:chgData name="朴 玄旭" userId="4d1f9d169f12ca74" providerId="LiveId" clId="{43B7CEA8-9783-48DB-B8EC-6401293B8F32}" dt="2021-10-21T02:31:18.610" v="38" actId="20577"/>
          <ac:spMkLst>
            <pc:docMk/>
            <pc:sldMk cId="3141862159" sldId="257"/>
            <ac:spMk id="28" creationId="{28EEAC10-0029-4BBE-B615-F3D302823330}"/>
          </ac:spMkLst>
        </pc:spChg>
        <pc:spChg chg="mod">
          <ac:chgData name="朴 玄旭" userId="4d1f9d169f12ca74" providerId="LiveId" clId="{43B7CEA8-9783-48DB-B8EC-6401293B8F32}" dt="2021-10-21T02:31:12.866" v="32" actId="20577"/>
          <ac:spMkLst>
            <pc:docMk/>
            <pc:sldMk cId="3141862159" sldId="257"/>
            <ac:spMk id="29" creationId="{2E8DC87B-5CEC-4689-BAF3-F5389F15A216}"/>
          </ac:spMkLst>
        </pc:spChg>
        <pc:spChg chg="mod">
          <ac:chgData name="朴 玄旭" userId="4d1f9d169f12ca74" providerId="LiveId" clId="{43B7CEA8-9783-48DB-B8EC-6401293B8F32}" dt="2021-10-21T02:31:24.276" v="46" actId="20577"/>
          <ac:spMkLst>
            <pc:docMk/>
            <pc:sldMk cId="3141862159" sldId="257"/>
            <ac:spMk id="30" creationId="{0F1313C3-E9A9-475C-B5CE-228BFD1DB1CF}"/>
          </ac:spMkLst>
        </pc:spChg>
        <pc:spChg chg="mod">
          <ac:chgData name="朴 玄旭" userId="4d1f9d169f12ca74" providerId="LiveId" clId="{43B7CEA8-9783-48DB-B8EC-6401293B8F32}" dt="2021-10-21T02:31:41.298" v="68" actId="20577"/>
          <ac:spMkLst>
            <pc:docMk/>
            <pc:sldMk cId="3141862159" sldId="257"/>
            <ac:spMk id="31" creationId="{6141881A-1B34-4104-B9E9-C85FAF680006}"/>
          </ac:spMkLst>
        </pc:spChg>
        <pc:spChg chg="mod">
          <ac:chgData name="朴 玄旭" userId="4d1f9d169f12ca74" providerId="LiveId" clId="{43B7CEA8-9783-48DB-B8EC-6401293B8F32}" dt="2021-10-21T05:58:32.849" v="214" actId="1076"/>
          <ac:spMkLst>
            <pc:docMk/>
            <pc:sldMk cId="3141862159" sldId="257"/>
            <ac:spMk id="32" creationId="{632CE2BB-B951-4475-A6A0-42A125178EF4}"/>
          </ac:spMkLst>
        </pc:spChg>
        <pc:spChg chg="mod">
          <ac:chgData name="朴 玄旭" userId="4d1f9d169f12ca74" providerId="LiveId" clId="{43B7CEA8-9783-48DB-B8EC-6401293B8F32}" dt="2021-10-21T05:58:32.849" v="214" actId="1076"/>
          <ac:spMkLst>
            <pc:docMk/>
            <pc:sldMk cId="3141862159" sldId="257"/>
            <ac:spMk id="33" creationId="{3BFF61A0-2400-4C3F-A1C4-355A1CC00BC7}"/>
          </ac:spMkLst>
        </pc:spChg>
        <pc:spChg chg="mod">
          <ac:chgData name="朴 玄旭" userId="4d1f9d169f12ca74" providerId="LiveId" clId="{43B7CEA8-9783-48DB-B8EC-6401293B8F32}" dt="2021-10-21T05:58:32.849" v="214" actId="1076"/>
          <ac:spMkLst>
            <pc:docMk/>
            <pc:sldMk cId="3141862159" sldId="257"/>
            <ac:spMk id="34" creationId="{54CAC109-1BAC-4605-AE81-96234141A0A6}"/>
          </ac:spMkLst>
        </pc:spChg>
        <pc:spChg chg="mod">
          <ac:chgData name="朴 玄旭" userId="4d1f9d169f12ca74" providerId="LiveId" clId="{43B7CEA8-9783-48DB-B8EC-6401293B8F32}" dt="2021-10-21T05:58:32.849" v="214" actId="1076"/>
          <ac:spMkLst>
            <pc:docMk/>
            <pc:sldMk cId="3141862159" sldId="257"/>
            <ac:spMk id="52" creationId="{44961510-EDDA-4B2B-B759-E3BA4E47DBF1}"/>
          </ac:spMkLst>
        </pc:spChg>
        <pc:spChg chg="mod">
          <ac:chgData name="朴 玄旭" userId="4d1f9d169f12ca74" providerId="LiveId" clId="{43B7CEA8-9783-48DB-B8EC-6401293B8F32}" dt="2021-10-21T06:17:32.908" v="252" actId="1076"/>
          <ac:spMkLst>
            <pc:docMk/>
            <pc:sldMk cId="3141862159" sldId="257"/>
            <ac:spMk id="57" creationId="{83CF6961-AA5E-442B-AD1D-797DC7F3E653}"/>
          </ac:spMkLst>
        </pc:spChg>
        <pc:spChg chg="mod">
          <ac:chgData name="朴 玄旭" userId="4d1f9d169f12ca74" providerId="LiveId" clId="{43B7CEA8-9783-48DB-B8EC-6401293B8F32}" dt="2021-10-21T06:17:36.092" v="253" actId="1076"/>
          <ac:spMkLst>
            <pc:docMk/>
            <pc:sldMk cId="3141862159" sldId="257"/>
            <ac:spMk id="77" creationId="{8B95C89C-996C-4EE0-A00A-307A51B6F1B3}"/>
          </ac:spMkLst>
        </pc:spChg>
        <pc:spChg chg="mod">
          <ac:chgData name="朴 玄旭" userId="4d1f9d169f12ca74" providerId="LiveId" clId="{43B7CEA8-9783-48DB-B8EC-6401293B8F32}" dt="2021-10-21T06:17:32.908" v="252" actId="1076"/>
          <ac:spMkLst>
            <pc:docMk/>
            <pc:sldMk cId="3141862159" sldId="257"/>
            <ac:spMk id="78" creationId="{C0205085-B718-47BC-9B5A-34B57D6ED8BD}"/>
          </ac:spMkLst>
        </pc:spChg>
        <pc:spChg chg="mod">
          <ac:chgData name="朴 玄旭" userId="4d1f9d169f12ca74" providerId="LiveId" clId="{43B7CEA8-9783-48DB-B8EC-6401293B8F32}" dt="2021-10-21T06:17:32.908" v="252" actId="1076"/>
          <ac:spMkLst>
            <pc:docMk/>
            <pc:sldMk cId="3141862159" sldId="257"/>
            <ac:spMk id="79" creationId="{9FA2078C-C74B-42B9-9595-ECA9B50A6296}"/>
          </ac:spMkLst>
        </pc:spChg>
        <pc:spChg chg="mod">
          <ac:chgData name="朴 玄旭" userId="4d1f9d169f12ca74" providerId="LiveId" clId="{43B7CEA8-9783-48DB-B8EC-6401293B8F32}" dt="2021-10-21T05:58:40.739" v="215" actId="1076"/>
          <ac:spMkLst>
            <pc:docMk/>
            <pc:sldMk cId="3141862159" sldId="257"/>
            <ac:spMk id="80" creationId="{C50B3C2D-4748-47DD-9006-D7B47D0D13D9}"/>
          </ac:spMkLst>
        </pc:spChg>
        <pc:spChg chg="mod">
          <ac:chgData name="朴 玄旭" userId="4d1f9d169f12ca74" providerId="LiveId" clId="{43B7CEA8-9783-48DB-B8EC-6401293B8F32}" dt="2021-10-21T05:58:40.739" v="215" actId="1076"/>
          <ac:spMkLst>
            <pc:docMk/>
            <pc:sldMk cId="3141862159" sldId="257"/>
            <ac:spMk id="81" creationId="{26DA9534-3B16-4698-B038-E0683C240940}"/>
          </ac:spMkLst>
        </pc:spChg>
        <pc:spChg chg="mod">
          <ac:chgData name="朴 玄旭" userId="4d1f9d169f12ca74" providerId="LiveId" clId="{43B7CEA8-9783-48DB-B8EC-6401293B8F32}" dt="2021-10-21T05:58:52.749" v="216" actId="571"/>
          <ac:spMkLst>
            <pc:docMk/>
            <pc:sldMk cId="3141862159" sldId="257"/>
            <ac:spMk id="82" creationId="{B7A05F12-C977-40C8-812D-EBACCAE0F372}"/>
          </ac:spMkLst>
        </pc:spChg>
        <pc:spChg chg="mod">
          <ac:chgData name="朴 玄旭" userId="4d1f9d169f12ca74" providerId="LiveId" clId="{43B7CEA8-9783-48DB-B8EC-6401293B8F32}" dt="2021-10-21T05:59:06.992" v="219" actId="1076"/>
          <ac:spMkLst>
            <pc:docMk/>
            <pc:sldMk cId="3141862159" sldId="257"/>
            <ac:spMk id="87" creationId="{1956851B-61C9-4A3C-9516-71D698586F82}"/>
          </ac:spMkLst>
        </pc:spChg>
        <pc:spChg chg="mod">
          <ac:chgData name="朴 玄旭" userId="4d1f9d169f12ca74" providerId="LiveId" clId="{43B7CEA8-9783-48DB-B8EC-6401293B8F32}" dt="2021-10-21T05:59:10.072" v="220" actId="1076"/>
          <ac:spMkLst>
            <pc:docMk/>
            <pc:sldMk cId="3141862159" sldId="257"/>
            <ac:spMk id="98" creationId="{6A54CD14-63A7-4DE4-BD03-6D0D248DBDD5}"/>
          </ac:spMkLst>
        </pc:spChg>
        <pc:spChg chg="mod">
          <ac:chgData name="朴 玄旭" userId="4d1f9d169f12ca74" providerId="LiveId" clId="{43B7CEA8-9783-48DB-B8EC-6401293B8F32}" dt="2021-10-21T05:58:22.008" v="211" actId="1076"/>
          <ac:spMkLst>
            <pc:docMk/>
            <pc:sldMk cId="3141862159" sldId="257"/>
            <ac:spMk id="101" creationId="{F0B951A6-2AE0-4A09-9135-C1DFDB098605}"/>
          </ac:spMkLst>
        </pc:spChg>
        <pc:spChg chg="mod">
          <ac:chgData name="朴 玄旭" userId="4d1f9d169f12ca74" providerId="LiveId" clId="{43B7CEA8-9783-48DB-B8EC-6401293B8F32}" dt="2021-10-21T05:58:22.008" v="211" actId="1076"/>
          <ac:spMkLst>
            <pc:docMk/>
            <pc:sldMk cId="3141862159" sldId="257"/>
            <ac:spMk id="102" creationId="{57B2D05B-5DB7-49DA-8455-999A9653D0C6}"/>
          </ac:spMkLst>
        </pc:spChg>
        <pc:spChg chg="mod">
          <ac:chgData name="朴 玄旭" userId="4d1f9d169f12ca74" providerId="LiveId" clId="{43B7CEA8-9783-48DB-B8EC-6401293B8F32}" dt="2021-10-21T05:58:22.008" v="211" actId="1076"/>
          <ac:spMkLst>
            <pc:docMk/>
            <pc:sldMk cId="3141862159" sldId="257"/>
            <ac:spMk id="103" creationId="{326B4D97-585E-44AE-AE27-27D85441877A}"/>
          </ac:spMkLst>
        </pc:spChg>
        <pc:spChg chg="add mod">
          <ac:chgData name="朴 玄旭" userId="4d1f9d169f12ca74" providerId="LiveId" clId="{43B7CEA8-9783-48DB-B8EC-6401293B8F32}" dt="2021-10-21T06:17:01.732" v="230"/>
          <ac:spMkLst>
            <pc:docMk/>
            <pc:sldMk cId="3141862159" sldId="257"/>
            <ac:spMk id="107" creationId="{F02557F3-0C5E-404D-9331-334FE1B4F793}"/>
          </ac:spMkLst>
        </pc:spChg>
        <pc:spChg chg="add mod">
          <ac:chgData name="朴 玄旭" userId="4d1f9d169f12ca74" providerId="LiveId" clId="{43B7CEA8-9783-48DB-B8EC-6401293B8F32}" dt="2021-10-21T06:17:14.867" v="246" actId="1076"/>
          <ac:spMkLst>
            <pc:docMk/>
            <pc:sldMk cId="3141862159" sldId="257"/>
            <ac:spMk id="108" creationId="{C1698CBA-54D4-4B55-86CB-C177D064646F}"/>
          </ac:spMkLst>
        </pc:spChg>
        <pc:spChg chg="add mod">
          <ac:chgData name="朴 玄旭" userId="4d1f9d169f12ca74" providerId="LiveId" clId="{43B7CEA8-9783-48DB-B8EC-6401293B8F32}" dt="2021-10-21T09:31:54.727" v="270"/>
          <ac:spMkLst>
            <pc:docMk/>
            <pc:sldMk cId="3141862159" sldId="257"/>
            <ac:spMk id="111" creationId="{EDDE8771-565A-4934-9260-BA7048A88666}"/>
          </ac:spMkLst>
        </pc:spChg>
        <pc:grpChg chg="mod">
          <ac:chgData name="朴 玄旭" userId="4d1f9d169f12ca74" providerId="LiveId" clId="{43B7CEA8-9783-48DB-B8EC-6401293B8F32}" dt="2021-10-21T05:59:06.992" v="219" actId="1076"/>
          <ac:grpSpMkLst>
            <pc:docMk/>
            <pc:sldMk cId="3141862159" sldId="257"/>
            <ac:grpSpMk id="72" creationId="{099AA4F9-C20F-45F4-874D-9852B4C95FBF}"/>
          </ac:grpSpMkLst>
        </pc:grpChg>
        <pc:grpChg chg="add mod">
          <ac:chgData name="朴 玄旭" userId="4d1f9d169f12ca74" providerId="LiveId" clId="{43B7CEA8-9783-48DB-B8EC-6401293B8F32}" dt="2021-10-21T05:58:57.704" v="217" actId="1076"/>
          <ac:grpSpMkLst>
            <pc:docMk/>
            <pc:sldMk cId="3141862159" sldId="257"/>
            <ac:grpSpMk id="76" creationId="{EB7BD517-EAA3-4B5A-87DA-51DA3D202A34}"/>
          </ac:grpSpMkLst>
        </pc:grpChg>
        <pc:grpChg chg="mod">
          <ac:chgData name="朴 玄旭" userId="4d1f9d169f12ca74" providerId="LiveId" clId="{43B7CEA8-9783-48DB-B8EC-6401293B8F32}" dt="2021-10-21T05:59:10.072" v="220" actId="1076"/>
          <ac:grpSpMkLst>
            <pc:docMk/>
            <pc:sldMk cId="3141862159" sldId="257"/>
            <ac:grpSpMk id="89" creationId="{A5DA8BAE-16D5-48EB-BCB3-928BAF364876}"/>
          </ac:grpSpMkLst>
        </pc:grpChg>
        <pc:cxnChg chg="mod">
          <ac:chgData name="朴 玄旭" userId="4d1f9d169f12ca74" providerId="LiveId" clId="{43B7CEA8-9783-48DB-B8EC-6401293B8F32}" dt="2021-10-21T06:17:32.908" v="252" actId="1076"/>
          <ac:cxnSpMkLst>
            <pc:docMk/>
            <pc:sldMk cId="3141862159" sldId="257"/>
            <ac:cxnSpMk id="59" creationId="{C7BF5D9D-4B59-455C-9AFC-AD96157C4177}"/>
          </ac:cxnSpMkLst>
        </pc:cxnChg>
        <pc:cxnChg chg="mod">
          <ac:chgData name="朴 玄旭" userId="4d1f9d169f12ca74" providerId="LiveId" clId="{43B7CEA8-9783-48DB-B8EC-6401293B8F32}" dt="2021-10-21T05:58:52.749" v="216" actId="571"/>
          <ac:cxnSpMkLst>
            <pc:docMk/>
            <pc:sldMk cId="3141862159" sldId="257"/>
            <ac:cxnSpMk id="85" creationId="{80B4EEDF-2176-4DC6-8A94-77BA5CCE04CA}"/>
          </ac:cxnSpMkLst>
        </pc:cxnChg>
        <pc:cxnChg chg="mod">
          <ac:chgData name="朴 玄旭" userId="4d1f9d169f12ca74" providerId="LiveId" clId="{43B7CEA8-9783-48DB-B8EC-6401293B8F32}" dt="2021-10-21T06:17:36.092" v="253" actId="1076"/>
          <ac:cxnSpMkLst>
            <pc:docMk/>
            <pc:sldMk cId="3141862159" sldId="257"/>
            <ac:cxnSpMk id="88" creationId="{FA086916-2019-4C8B-9741-0D94A7CDDF0B}"/>
          </ac:cxnSpMkLst>
        </pc:cxnChg>
        <pc:cxnChg chg="mod">
          <ac:chgData name="朴 玄旭" userId="4d1f9d169f12ca74" providerId="LiveId" clId="{43B7CEA8-9783-48DB-B8EC-6401293B8F32}" dt="2021-10-21T06:17:32.908" v="252" actId="1076"/>
          <ac:cxnSpMkLst>
            <pc:docMk/>
            <pc:sldMk cId="3141862159" sldId="257"/>
            <ac:cxnSpMk id="91" creationId="{1575B6DC-F111-4986-9EE9-A5BACF4556DF}"/>
          </ac:cxnSpMkLst>
        </pc:cxnChg>
        <pc:cxnChg chg="mod">
          <ac:chgData name="朴 玄旭" userId="4d1f9d169f12ca74" providerId="LiveId" clId="{43B7CEA8-9783-48DB-B8EC-6401293B8F32}" dt="2021-10-21T06:17:36.092" v="253" actId="1076"/>
          <ac:cxnSpMkLst>
            <pc:docMk/>
            <pc:sldMk cId="3141862159" sldId="257"/>
            <ac:cxnSpMk id="94" creationId="{C436E175-9237-4167-AAD5-9E47A20446C1}"/>
          </ac:cxnSpMkLst>
        </pc:cxnChg>
        <pc:cxnChg chg="mod">
          <ac:chgData name="朴 玄旭" userId="4d1f9d169f12ca74" providerId="LiveId" clId="{43B7CEA8-9783-48DB-B8EC-6401293B8F32}" dt="2021-10-21T06:17:32.908" v="252" actId="1076"/>
          <ac:cxnSpMkLst>
            <pc:docMk/>
            <pc:sldMk cId="3141862159" sldId="257"/>
            <ac:cxnSpMk id="97" creationId="{43B769E6-730D-48E9-8F23-08555689D5C0}"/>
          </ac:cxnSpMkLst>
        </pc:cxnChg>
        <pc:cxnChg chg="mod">
          <ac:chgData name="朴 玄旭" userId="4d1f9d169f12ca74" providerId="LiveId" clId="{43B7CEA8-9783-48DB-B8EC-6401293B8F32}" dt="2021-10-21T05:59:06.992" v="219" actId="1076"/>
          <ac:cxnSpMkLst>
            <pc:docMk/>
            <pc:sldMk cId="3141862159" sldId="257"/>
            <ac:cxnSpMk id="99" creationId="{E7542A3E-39B1-4D45-B069-3FA84A5BA27A}"/>
          </ac:cxnSpMkLst>
        </pc:cxnChg>
        <pc:cxnChg chg="mod">
          <ac:chgData name="朴 玄旭" userId="4d1f9d169f12ca74" providerId="LiveId" clId="{43B7CEA8-9783-48DB-B8EC-6401293B8F32}" dt="2021-10-21T05:59:10.072" v="220" actId="1076"/>
          <ac:cxnSpMkLst>
            <pc:docMk/>
            <pc:sldMk cId="3141862159" sldId="257"/>
            <ac:cxnSpMk id="100" creationId="{884E37CE-9E27-475D-B8A5-4488D03F09A3}"/>
          </ac:cxnSpMkLst>
        </pc:cxnChg>
        <pc:cxnChg chg="mod">
          <ac:chgData name="朴 玄旭" userId="4d1f9d169f12ca74" providerId="LiveId" clId="{43B7CEA8-9783-48DB-B8EC-6401293B8F32}" dt="2021-10-21T05:58:52.749" v="216" actId="571"/>
          <ac:cxnSpMkLst>
            <pc:docMk/>
            <pc:sldMk cId="3141862159" sldId="257"/>
            <ac:cxnSpMk id="104" creationId="{F6FF573D-FE3A-4968-98CE-45E24DF574A1}"/>
          </ac:cxnSpMkLst>
        </pc:cxnChg>
        <pc:cxnChg chg="mod">
          <ac:chgData name="朴 玄旭" userId="4d1f9d169f12ca74" providerId="LiveId" clId="{43B7CEA8-9783-48DB-B8EC-6401293B8F32}" dt="2021-10-21T05:58:52.749" v="216" actId="571"/>
          <ac:cxnSpMkLst>
            <pc:docMk/>
            <pc:sldMk cId="3141862159" sldId="257"/>
            <ac:cxnSpMk id="105" creationId="{FEE86648-5AA3-4F89-A1A9-8B413F05E1D1}"/>
          </ac:cxnSpMkLst>
        </pc:cxnChg>
        <pc:cxnChg chg="mod">
          <ac:chgData name="朴 玄旭" userId="4d1f9d169f12ca74" providerId="LiveId" clId="{43B7CEA8-9783-48DB-B8EC-6401293B8F32}" dt="2021-10-21T05:58:52.749" v="216" actId="571"/>
          <ac:cxnSpMkLst>
            <pc:docMk/>
            <pc:sldMk cId="3141862159" sldId="257"/>
            <ac:cxnSpMk id="106" creationId="{CCBD333C-A0F2-429B-86D6-ADE1597C2569}"/>
          </ac:cxnSpMkLst>
        </pc:cxnChg>
        <pc:cxnChg chg="add mod">
          <ac:chgData name="朴 玄旭" userId="4d1f9d169f12ca74" providerId="LiveId" clId="{43B7CEA8-9783-48DB-B8EC-6401293B8F32}" dt="2021-10-21T06:17:20.396" v="249" actId="14100"/>
          <ac:cxnSpMkLst>
            <pc:docMk/>
            <pc:sldMk cId="3141862159" sldId="257"/>
            <ac:cxnSpMk id="109" creationId="{10F9071A-E2DA-4423-9402-1DEFB9C461EA}"/>
          </ac:cxnSpMkLst>
        </pc:cxnChg>
        <pc:cxnChg chg="add mod">
          <ac:chgData name="朴 玄旭" userId="4d1f9d169f12ca74" providerId="LiveId" clId="{43B7CEA8-9783-48DB-B8EC-6401293B8F32}" dt="2021-10-21T06:17:38.477" v="254" actId="14100"/>
          <ac:cxnSpMkLst>
            <pc:docMk/>
            <pc:sldMk cId="3141862159" sldId="257"/>
            <ac:cxnSpMk id="110" creationId="{B5D3F0EC-D6E5-4505-9280-1744A84727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575F-51B9-4FB5-86A2-B15FDB5F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ECC07-076C-4668-91DE-F0459A345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DF0BF-FEC4-4531-AAE5-5E463A98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CE075-AD8B-400B-AD9A-20AF7718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CA9821-8D37-4900-BEE6-10510E1B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50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662F-8233-4669-9668-77435944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721CA4-9540-4B8D-BDEA-3548AEFF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5EA846-E71F-4853-959D-BFF8E21C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91EB1-B411-4878-B58F-58354126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7531A-5935-465A-849E-0D2E90A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B2F358-EEFE-419F-9EF9-0D317950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50DB3F-B489-4AF8-98AE-CFA1F2FB5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F1BCB-88A8-4D7B-A995-C0E11E14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A8BAF-65E8-4D9C-8B2E-C7341255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3837F-9C36-476E-BC53-D588CA6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364B-3DEC-435C-A09B-5BF0AC55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DE0B7-3BB1-4D70-8F35-FDCC1693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8F57A4-08C8-430E-BC3F-7D60F261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58DEE-A05D-4ADA-9A72-C2D7D4D3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66DD5-D952-474F-B623-A2F63D71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9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3DA00-9A99-44A5-BB06-84BDA8B4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0F215-313F-43FB-9ADD-FC0D48BF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4D2DAC-D629-453D-9D1C-E1B86C4E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D35B3-89AF-4A35-9DA5-D8DB79E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FBD41-C99F-4074-88C1-F695532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6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3B11F-63F2-421F-952B-8558CA86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8F3E8-9EC1-43B2-8C53-8458B5B06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45D429-F198-4FEB-91FF-E21A4E96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8B879-2A58-4AAF-9849-CCCA123A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DFC38-43B7-4E06-9D98-2823AB65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4A3759-FDBE-4738-B6B9-FA7BD980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7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FCB8-0C5D-42F9-85A7-7CA78CC4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A0A54-ACD5-4E79-96A0-6892901B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DE8BA7-BB29-4FCE-B90D-182413DF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09BED6-29F2-4158-AF3D-736DC87D2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EA7157-8C57-4431-8283-6001B98D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0BCA10-66BD-4D22-AC47-DA2D5E3E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30D5AC-2F3A-4EB4-A6B2-64CD53A3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E60F0-9097-4C05-869E-04C0360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4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080857-2C50-4D03-8628-562D6AEE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B17576-342E-4AE0-9599-9658DC32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B79458-30E7-4E2B-953C-1F8C1D64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2CE0C5-A876-48DC-8CF2-EC8008EA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4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84D326-D88B-4611-AF21-95406220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3F9CE7-AFCE-4275-8500-0A86A7C4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709F2C-7A9F-4FFA-9CD3-AE448EA9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7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86151-BD00-44EC-B16A-EBE0D22B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08311A-6029-4C80-BBE0-D5B96373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6A0CA-FD0F-4B47-983D-BC3B7227D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C9A91-C8B6-4559-9036-EE485BE4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0B3644-3E16-4556-BBB1-DA58AACF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586D2-8969-46D8-AD5F-1785F5D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73BBE-DB81-498A-BDE4-2156975D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D665B-386C-42A9-9829-124DF036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B81777-DB15-4087-8202-B67FFFC79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394C8-C18B-401E-BB63-47DB2016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0FC5AC-E2F4-4629-A24D-5FD70901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E60D17-E602-4D87-B7CF-1A08345B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5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78FEF9-DFE1-4D5B-92B3-5D17FFEC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3FA448-ADD3-4BC2-BEFB-0AA9C386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CEFA6B-45E8-4A43-9674-C33101AD1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E46F-E6F5-4014-9C0D-231142EDA3E6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41C58-465C-4E53-900D-C07A947A5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11B8D-8896-4003-B0A5-0F1B2DF99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8DB-45E4-41F7-8EC1-4FCB5E48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1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C7790F1A-9AEA-44C4-9DBB-2BC8AA300FC9}"/>
              </a:ext>
            </a:extLst>
          </p:cNvPr>
          <p:cNvSpPr/>
          <p:nvPr/>
        </p:nvSpPr>
        <p:spPr>
          <a:xfrm>
            <a:off x="2785145" y="360726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UC001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新規申請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4D4637F-F588-40A6-B133-1F5674CFAE55}"/>
              </a:ext>
            </a:extLst>
          </p:cNvPr>
          <p:cNvSpPr/>
          <p:nvPr/>
        </p:nvSpPr>
        <p:spPr>
          <a:xfrm>
            <a:off x="2785145" y="1226190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UC002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新規下書き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F5C4937-588E-46AB-8ED8-7E43EA5E88EF}"/>
              </a:ext>
            </a:extLst>
          </p:cNvPr>
          <p:cNvSpPr/>
          <p:nvPr/>
        </p:nvSpPr>
        <p:spPr>
          <a:xfrm>
            <a:off x="2869035" y="4650295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UC007</a:t>
            </a:r>
            <a:endParaRPr kumimoji="1" lang="en-US" altLang="ja-JP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申請検索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103BD2C-9E22-482F-BE15-15F20D845FA3}"/>
              </a:ext>
            </a:extLst>
          </p:cNvPr>
          <p:cNvSpPr/>
          <p:nvPr/>
        </p:nvSpPr>
        <p:spPr>
          <a:xfrm>
            <a:off x="2869035" y="1971412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UC003</a:t>
            </a:r>
            <a:endParaRPr kumimoji="1" lang="en-US" altLang="ja-JP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下書き編集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460A397-7A60-4AA4-A67A-02CF41058287}"/>
              </a:ext>
            </a:extLst>
          </p:cNvPr>
          <p:cNvSpPr/>
          <p:nvPr/>
        </p:nvSpPr>
        <p:spPr>
          <a:xfrm>
            <a:off x="2869035" y="5426056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UC008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申請承認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55C8330-40A3-4DE4-9549-200916C9E5CC}"/>
              </a:ext>
            </a:extLst>
          </p:cNvPr>
          <p:cNvGrpSpPr/>
          <p:nvPr/>
        </p:nvGrpSpPr>
        <p:grpSpPr>
          <a:xfrm>
            <a:off x="687897" y="696286"/>
            <a:ext cx="318782" cy="780176"/>
            <a:chOff x="906011" y="1661020"/>
            <a:chExt cx="318782" cy="78017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434940D-387B-44DD-BBEE-2BE20AA83DE8}"/>
                </a:ext>
              </a:extLst>
            </p:cNvPr>
            <p:cNvSpPr/>
            <p:nvPr/>
          </p:nvSpPr>
          <p:spPr>
            <a:xfrm>
              <a:off x="906011" y="1661020"/>
              <a:ext cx="318782" cy="318782"/>
            </a:xfrm>
            <a:prstGeom prst="ellips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63D835F7-CC32-463C-A10A-11F223071DB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1065402" y="1979802"/>
              <a:ext cx="0" cy="2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28959BD-5E35-48BE-8B7A-E003BDC76CEA}"/>
                </a:ext>
              </a:extLst>
            </p:cNvPr>
            <p:cNvCxnSpPr/>
            <p:nvPr/>
          </p:nvCxnSpPr>
          <p:spPr>
            <a:xfrm>
              <a:off x="906011" y="2105637"/>
              <a:ext cx="3187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F45F739-B414-4C8A-BB51-BB54AC0F6D9E}"/>
                </a:ext>
              </a:extLst>
            </p:cNvPr>
            <p:cNvCxnSpPr/>
            <p:nvPr/>
          </p:nvCxnSpPr>
          <p:spPr>
            <a:xfrm flipH="1">
              <a:off x="906011" y="2273417"/>
              <a:ext cx="159391" cy="159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56A8334-C257-4D9F-AE01-A7E97256795D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02" y="2273417"/>
              <a:ext cx="159391" cy="167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06A19D-67CF-4328-A341-16AF015949D2}"/>
              </a:ext>
            </a:extLst>
          </p:cNvPr>
          <p:cNvSpPr txBox="1"/>
          <p:nvPr/>
        </p:nvSpPr>
        <p:spPr>
          <a:xfrm>
            <a:off x="591423" y="1624669"/>
            <a:ext cx="67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3E154E1-BA82-499E-934C-B238F448C366}"/>
              </a:ext>
            </a:extLst>
          </p:cNvPr>
          <p:cNvGrpSpPr/>
          <p:nvPr/>
        </p:nvGrpSpPr>
        <p:grpSpPr>
          <a:xfrm>
            <a:off x="687897" y="2648824"/>
            <a:ext cx="318782" cy="780176"/>
            <a:chOff x="906011" y="1661020"/>
            <a:chExt cx="318782" cy="780176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9E618BE-E384-40BB-8F70-84E8C86CBB61}"/>
                </a:ext>
              </a:extLst>
            </p:cNvPr>
            <p:cNvSpPr/>
            <p:nvPr/>
          </p:nvSpPr>
          <p:spPr>
            <a:xfrm>
              <a:off x="906011" y="1661020"/>
              <a:ext cx="318782" cy="318782"/>
            </a:xfrm>
            <a:prstGeom prst="ellips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CB81C8B-BCF0-473A-8ADD-7335A28EB17D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1065402" y="1979802"/>
              <a:ext cx="0" cy="2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8A5253E-D89C-42BE-BA78-30708B4BD871}"/>
                </a:ext>
              </a:extLst>
            </p:cNvPr>
            <p:cNvCxnSpPr/>
            <p:nvPr/>
          </p:nvCxnSpPr>
          <p:spPr>
            <a:xfrm>
              <a:off x="906011" y="2105637"/>
              <a:ext cx="3187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CD68BA2-1164-47CA-ABDA-867D0C844946}"/>
                </a:ext>
              </a:extLst>
            </p:cNvPr>
            <p:cNvCxnSpPr/>
            <p:nvPr/>
          </p:nvCxnSpPr>
          <p:spPr>
            <a:xfrm flipH="1">
              <a:off x="906011" y="2273417"/>
              <a:ext cx="159391" cy="159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9EFF74FB-48C8-4B4C-B943-18D412650018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02" y="2273417"/>
              <a:ext cx="159391" cy="167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4A22D27-6CD0-4E28-A514-B1638598E5DE}"/>
              </a:ext>
            </a:extLst>
          </p:cNvPr>
          <p:cNvSpPr txBox="1"/>
          <p:nvPr/>
        </p:nvSpPr>
        <p:spPr>
          <a:xfrm>
            <a:off x="591423" y="3577207"/>
            <a:ext cx="67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承認</a:t>
            </a:r>
            <a:r>
              <a:rPr kumimoji="1"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者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A6EC791-294A-47B2-9317-BBAF1CA620E0}"/>
              </a:ext>
            </a:extLst>
          </p:cNvPr>
          <p:cNvSpPr/>
          <p:nvPr/>
        </p:nvSpPr>
        <p:spPr>
          <a:xfrm>
            <a:off x="5061359" y="1363130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UC101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コメント保存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BE481A5-ED8D-41AF-84FB-B7B68CE923A2}"/>
              </a:ext>
            </a:extLst>
          </p:cNvPr>
          <p:cNvSpPr/>
          <p:nvPr/>
        </p:nvSpPr>
        <p:spPr>
          <a:xfrm>
            <a:off x="5061359" y="596964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UC100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コメント確認</a:t>
            </a: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8EEAC10-0029-4BBE-B615-F3D302823330}"/>
              </a:ext>
            </a:extLst>
          </p:cNvPr>
          <p:cNvSpPr/>
          <p:nvPr/>
        </p:nvSpPr>
        <p:spPr>
          <a:xfrm>
            <a:off x="2869035" y="3312438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UC005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複写申請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E8DC87B-5CEC-4689-BAF3-F5389F15A216}"/>
              </a:ext>
            </a:extLst>
          </p:cNvPr>
          <p:cNvSpPr/>
          <p:nvPr/>
        </p:nvSpPr>
        <p:spPr>
          <a:xfrm>
            <a:off x="2869035" y="2645954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UC004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申請取消</a:t>
            </a: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F1313C3-E9A9-475C-B5CE-228BFD1DB1CF}"/>
              </a:ext>
            </a:extLst>
          </p:cNvPr>
          <p:cNvSpPr/>
          <p:nvPr/>
        </p:nvSpPr>
        <p:spPr>
          <a:xfrm>
            <a:off x="2869035" y="3978922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UC006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申請削除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141881A-1B34-4104-B9E9-C85FAF680006}"/>
              </a:ext>
            </a:extLst>
          </p:cNvPr>
          <p:cNvSpPr/>
          <p:nvPr/>
        </p:nvSpPr>
        <p:spPr>
          <a:xfrm>
            <a:off x="2869035" y="6196222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UC009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申請否認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32CE2BB-B951-4475-A6A0-42A125178EF4}"/>
              </a:ext>
            </a:extLst>
          </p:cNvPr>
          <p:cNvSpPr/>
          <p:nvPr/>
        </p:nvSpPr>
        <p:spPr>
          <a:xfrm>
            <a:off x="9483754" y="929475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UC401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資料添付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BFF61A0-2400-4C3F-A1C4-355A1CC00BC7}"/>
              </a:ext>
            </a:extLst>
          </p:cNvPr>
          <p:cNvSpPr/>
          <p:nvPr/>
        </p:nvSpPr>
        <p:spPr>
          <a:xfrm>
            <a:off x="9483754" y="154411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UC400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印刷</a:t>
            </a:r>
            <a:endParaRPr kumimoji="1" lang="ja-JP" altLang="en-US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4CAC109-1BAC-4605-AE81-96234141A0A6}"/>
              </a:ext>
            </a:extLst>
          </p:cNvPr>
          <p:cNvSpPr/>
          <p:nvPr/>
        </p:nvSpPr>
        <p:spPr>
          <a:xfrm>
            <a:off x="9483754" y="2325051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UC403</a:t>
            </a:r>
          </a:p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CSV</a:t>
            </a:r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出力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50F9EA6-0AC6-42C0-8481-3478E1F27763}"/>
              </a:ext>
            </a:extLst>
          </p:cNvPr>
          <p:cNvCxnSpPr>
            <a:stCxn id="18" idx="3"/>
            <a:endCxn id="2" idx="2"/>
          </p:cNvCxnSpPr>
          <p:nvPr/>
        </p:nvCxnSpPr>
        <p:spPr>
          <a:xfrm flipV="1">
            <a:off x="1262542" y="616590"/>
            <a:ext cx="1522603" cy="113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9A8119D-B8EC-4D33-BCB5-175D9CE10A31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1262542" y="1482054"/>
            <a:ext cx="1522603" cy="2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9D207DC-08C9-4D2C-9DF1-1A5E4A3191CB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>
            <a:off x="1262542" y="1747780"/>
            <a:ext cx="1606493" cy="315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A055D4D-FDAD-4B00-A4CF-F974B5CDC240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>
            <a:off x="1262542" y="1747780"/>
            <a:ext cx="1606493" cy="47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C9E78F9-E6FD-462A-A1CE-79C50136FF4D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>
            <a:off x="1262542" y="3700318"/>
            <a:ext cx="1606493" cy="198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E77D264-3ECF-442E-8D92-E9E666AD235F}"/>
              </a:ext>
            </a:extLst>
          </p:cNvPr>
          <p:cNvCxnSpPr>
            <a:cxnSpLocks/>
            <a:stCxn id="18" idx="3"/>
            <a:endCxn id="29" idx="2"/>
          </p:cNvCxnSpPr>
          <p:nvPr/>
        </p:nvCxnSpPr>
        <p:spPr>
          <a:xfrm>
            <a:off x="1262542" y="1747780"/>
            <a:ext cx="1606493" cy="1154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B59BF07-E4D9-4F7F-B5A1-7FA8D703EF8A}"/>
              </a:ext>
            </a:extLst>
          </p:cNvPr>
          <p:cNvCxnSpPr>
            <a:cxnSpLocks/>
            <a:stCxn id="25" idx="3"/>
            <a:endCxn id="4" idx="2"/>
          </p:cNvCxnSpPr>
          <p:nvPr/>
        </p:nvCxnSpPr>
        <p:spPr>
          <a:xfrm>
            <a:off x="1262542" y="3700318"/>
            <a:ext cx="1606493" cy="120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AA8EFEE-2EC8-4308-B300-84EF3012DE47}"/>
              </a:ext>
            </a:extLst>
          </p:cNvPr>
          <p:cNvCxnSpPr>
            <a:cxnSpLocks/>
            <a:stCxn id="18" idx="3"/>
            <a:endCxn id="28" idx="2"/>
          </p:cNvCxnSpPr>
          <p:nvPr/>
        </p:nvCxnSpPr>
        <p:spPr>
          <a:xfrm>
            <a:off x="1262542" y="1747780"/>
            <a:ext cx="1606493" cy="182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7EB8A43-5117-401A-8EC0-5EA7A39A1C79}"/>
              </a:ext>
            </a:extLst>
          </p:cNvPr>
          <p:cNvCxnSpPr>
            <a:cxnSpLocks/>
            <a:stCxn id="25" idx="3"/>
            <a:endCxn id="31" idx="2"/>
          </p:cNvCxnSpPr>
          <p:nvPr/>
        </p:nvCxnSpPr>
        <p:spPr>
          <a:xfrm>
            <a:off x="1262542" y="3700318"/>
            <a:ext cx="1606493" cy="275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F9E5736-4486-4E3D-8C76-C995D83D3FFD}"/>
              </a:ext>
            </a:extLst>
          </p:cNvPr>
          <p:cNvCxnSpPr>
            <a:cxnSpLocks/>
            <a:stCxn id="18" idx="3"/>
            <a:endCxn id="30" idx="2"/>
          </p:cNvCxnSpPr>
          <p:nvPr/>
        </p:nvCxnSpPr>
        <p:spPr>
          <a:xfrm>
            <a:off x="1262542" y="1747780"/>
            <a:ext cx="1606493" cy="248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8B95C89C-996C-4EE0-A00A-307A51B6F1B3}"/>
              </a:ext>
            </a:extLst>
          </p:cNvPr>
          <p:cNvSpPr/>
          <p:nvPr/>
        </p:nvSpPr>
        <p:spPr>
          <a:xfrm>
            <a:off x="8941270" y="3624427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UC210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承認通知</a:t>
            </a: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C0205085-B718-47BC-9B5A-34B57D6ED8BD}"/>
              </a:ext>
            </a:extLst>
          </p:cNvPr>
          <p:cNvSpPr/>
          <p:nvPr/>
        </p:nvSpPr>
        <p:spPr>
          <a:xfrm>
            <a:off x="9673911" y="4276990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UC211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不在</a:t>
            </a:r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通知</a:t>
            </a: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FA2078C-C74B-42B9-9595-ECA9B50A6296}"/>
              </a:ext>
            </a:extLst>
          </p:cNvPr>
          <p:cNvSpPr/>
          <p:nvPr/>
        </p:nvSpPr>
        <p:spPr>
          <a:xfrm>
            <a:off x="9673911" y="4970867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UC212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差戻通知</a:t>
            </a: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C50B3C2D-4748-47DD-9006-D7B47D0D13D9}"/>
              </a:ext>
            </a:extLst>
          </p:cNvPr>
          <p:cNvSpPr/>
          <p:nvPr/>
        </p:nvSpPr>
        <p:spPr>
          <a:xfrm>
            <a:off x="6871984" y="4901372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UC201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承認者通知</a:t>
            </a: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26DA9534-3B16-4698-B038-E0683C240940}"/>
              </a:ext>
            </a:extLst>
          </p:cNvPr>
          <p:cNvSpPr/>
          <p:nvPr/>
        </p:nvSpPr>
        <p:spPr>
          <a:xfrm>
            <a:off x="6871984" y="3213705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UC200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申請者</a:t>
            </a:r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通知</a:t>
            </a: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A086916-2019-4C8B-9741-0D94A7CDDF0B}"/>
              </a:ext>
            </a:extLst>
          </p:cNvPr>
          <p:cNvCxnSpPr>
            <a:cxnSpLocks/>
            <a:stCxn id="77" idx="2"/>
            <a:endCxn id="81" idx="6"/>
          </p:cNvCxnSpPr>
          <p:nvPr/>
        </p:nvCxnSpPr>
        <p:spPr>
          <a:xfrm flipH="1" flipV="1">
            <a:off x="8566560" y="3469569"/>
            <a:ext cx="374710" cy="41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75B6DC-F111-4986-9EE9-A5BACF4556DF}"/>
              </a:ext>
            </a:extLst>
          </p:cNvPr>
          <p:cNvCxnSpPr>
            <a:cxnSpLocks/>
            <a:stCxn id="78" idx="2"/>
            <a:endCxn id="80" idx="6"/>
          </p:cNvCxnSpPr>
          <p:nvPr/>
        </p:nvCxnSpPr>
        <p:spPr>
          <a:xfrm flipH="1">
            <a:off x="8566560" y="4532854"/>
            <a:ext cx="1107351" cy="62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C436E175-9237-4167-AAD5-9E47A20446C1}"/>
              </a:ext>
            </a:extLst>
          </p:cNvPr>
          <p:cNvCxnSpPr>
            <a:cxnSpLocks/>
            <a:stCxn id="77" idx="2"/>
            <a:endCxn id="80" idx="6"/>
          </p:cNvCxnSpPr>
          <p:nvPr/>
        </p:nvCxnSpPr>
        <p:spPr>
          <a:xfrm flipH="1">
            <a:off x="8566560" y="3880291"/>
            <a:ext cx="374710" cy="127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43B769E6-730D-48E9-8F23-08555689D5C0}"/>
              </a:ext>
            </a:extLst>
          </p:cNvPr>
          <p:cNvCxnSpPr>
            <a:cxnSpLocks/>
            <a:stCxn id="79" idx="2"/>
            <a:endCxn id="80" idx="6"/>
          </p:cNvCxnSpPr>
          <p:nvPr/>
        </p:nvCxnSpPr>
        <p:spPr>
          <a:xfrm flipH="1" flipV="1">
            <a:off x="8566560" y="5157236"/>
            <a:ext cx="1107351" cy="6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44961510-EDDA-4B2B-B759-E3BA4E47DBF1}"/>
              </a:ext>
            </a:extLst>
          </p:cNvPr>
          <p:cNvSpPr/>
          <p:nvPr/>
        </p:nvSpPr>
        <p:spPr>
          <a:xfrm>
            <a:off x="9483754" y="1631015"/>
            <a:ext cx="2111230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UC402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作業マニュアル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83CF6961-AA5E-442B-AD1D-797DC7F3E653}"/>
              </a:ext>
            </a:extLst>
          </p:cNvPr>
          <p:cNvSpPr/>
          <p:nvPr/>
        </p:nvSpPr>
        <p:spPr>
          <a:xfrm>
            <a:off x="9788558" y="5684494"/>
            <a:ext cx="2172749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UC213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承認通知一括既読</a:t>
            </a:r>
            <a:endParaRPr kumimoji="1" lang="ja-JP" altLang="en-US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7BF5D9D-4B59-455C-9AFC-AD96157C4177}"/>
              </a:ext>
            </a:extLst>
          </p:cNvPr>
          <p:cNvCxnSpPr>
            <a:cxnSpLocks/>
            <a:stCxn id="80" idx="6"/>
            <a:endCxn id="57" idx="2"/>
          </p:cNvCxnSpPr>
          <p:nvPr/>
        </p:nvCxnSpPr>
        <p:spPr>
          <a:xfrm>
            <a:off x="8566560" y="5157236"/>
            <a:ext cx="1221998" cy="78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099AA4F9-C20F-45F4-874D-9852B4C95FBF}"/>
              </a:ext>
            </a:extLst>
          </p:cNvPr>
          <p:cNvGrpSpPr/>
          <p:nvPr/>
        </p:nvGrpSpPr>
        <p:grpSpPr>
          <a:xfrm>
            <a:off x="5689137" y="2428910"/>
            <a:ext cx="318782" cy="780176"/>
            <a:chOff x="906011" y="1661020"/>
            <a:chExt cx="318782" cy="780176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FA59AD6C-AF6D-49A7-8880-545BC05F8DDF}"/>
                </a:ext>
              </a:extLst>
            </p:cNvPr>
            <p:cNvSpPr/>
            <p:nvPr/>
          </p:nvSpPr>
          <p:spPr>
            <a:xfrm>
              <a:off x="906011" y="1661020"/>
              <a:ext cx="318782" cy="318782"/>
            </a:xfrm>
            <a:prstGeom prst="ellips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9ADDEF59-4037-40D2-AD0F-5D1FA58680E1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>
              <a:off x="1065402" y="1979802"/>
              <a:ext cx="0" cy="2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5AFD7A6-EE42-4C55-8E82-C35EB5DBC559}"/>
                </a:ext>
              </a:extLst>
            </p:cNvPr>
            <p:cNvCxnSpPr/>
            <p:nvPr/>
          </p:nvCxnSpPr>
          <p:spPr>
            <a:xfrm>
              <a:off x="906011" y="2105637"/>
              <a:ext cx="3187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CFD1C2AA-C130-4D1D-93A7-76B8E17F562B}"/>
                </a:ext>
              </a:extLst>
            </p:cNvPr>
            <p:cNvCxnSpPr/>
            <p:nvPr/>
          </p:nvCxnSpPr>
          <p:spPr>
            <a:xfrm flipH="1">
              <a:off x="906011" y="2273417"/>
              <a:ext cx="159391" cy="159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33E281EA-44A3-4811-BDB9-B6609BCD3145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02" y="2273417"/>
              <a:ext cx="159391" cy="167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956851B-61C9-4A3C-9516-71D698586F82}"/>
              </a:ext>
            </a:extLst>
          </p:cNvPr>
          <p:cNvSpPr txBox="1"/>
          <p:nvPr/>
        </p:nvSpPr>
        <p:spPr>
          <a:xfrm>
            <a:off x="5592663" y="3357293"/>
            <a:ext cx="67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申請者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A5DA8BAE-16D5-48EB-BCB3-928BAF364876}"/>
              </a:ext>
            </a:extLst>
          </p:cNvPr>
          <p:cNvGrpSpPr/>
          <p:nvPr/>
        </p:nvGrpSpPr>
        <p:grpSpPr>
          <a:xfrm>
            <a:off x="5689137" y="3870083"/>
            <a:ext cx="318782" cy="780176"/>
            <a:chOff x="906011" y="1661020"/>
            <a:chExt cx="318782" cy="780176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807FEBDD-44F1-437C-AE81-61641F6883FC}"/>
                </a:ext>
              </a:extLst>
            </p:cNvPr>
            <p:cNvSpPr/>
            <p:nvPr/>
          </p:nvSpPr>
          <p:spPr>
            <a:xfrm>
              <a:off x="906011" y="1661020"/>
              <a:ext cx="318782" cy="318782"/>
            </a:xfrm>
            <a:prstGeom prst="ellips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052569F7-22C9-40BD-B335-44636172BF11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065402" y="1979802"/>
              <a:ext cx="0" cy="2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F0AC2CEF-72A9-4B70-8C75-CE72B78395F7}"/>
                </a:ext>
              </a:extLst>
            </p:cNvPr>
            <p:cNvCxnSpPr/>
            <p:nvPr/>
          </p:nvCxnSpPr>
          <p:spPr>
            <a:xfrm>
              <a:off x="906011" y="2105637"/>
              <a:ext cx="3187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6774A1A-D508-4E7D-89DF-8330719F8C8A}"/>
                </a:ext>
              </a:extLst>
            </p:cNvPr>
            <p:cNvCxnSpPr/>
            <p:nvPr/>
          </p:nvCxnSpPr>
          <p:spPr>
            <a:xfrm flipH="1">
              <a:off x="906011" y="2273417"/>
              <a:ext cx="159391" cy="159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5311AE1-71D9-42F3-8D2D-7B8E97362587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02" y="2273417"/>
              <a:ext cx="159391" cy="167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A54CD14-63A7-4DE4-BD03-6D0D248DBDD5}"/>
              </a:ext>
            </a:extLst>
          </p:cNvPr>
          <p:cNvSpPr txBox="1"/>
          <p:nvPr/>
        </p:nvSpPr>
        <p:spPr>
          <a:xfrm>
            <a:off x="5592663" y="4798466"/>
            <a:ext cx="67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承認</a:t>
            </a:r>
            <a:r>
              <a:rPr kumimoji="1"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者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E7542A3E-39B1-4D45-B069-3FA84A5BA27A}"/>
              </a:ext>
            </a:extLst>
          </p:cNvPr>
          <p:cNvCxnSpPr>
            <a:cxnSpLocks/>
            <a:stCxn id="87" idx="3"/>
            <a:endCxn id="81" idx="2"/>
          </p:cNvCxnSpPr>
          <p:nvPr/>
        </p:nvCxnSpPr>
        <p:spPr>
          <a:xfrm flipV="1">
            <a:off x="6263782" y="3469569"/>
            <a:ext cx="608202" cy="10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84E37CE-9E27-475D-B8A5-4488D03F09A3}"/>
              </a:ext>
            </a:extLst>
          </p:cNvPr>
          <p:cNvCxnSpPr>
            <a:cxnSpLocks/>
            <a:stCxn id="98" idx="3"/>
            <a:endCxn id="80" idx="2"/>
          </p:cNvCxnSpPr>
          <p:nvPr/>
        </p:nvCxnSpPr>
        <p:spPr>
          <a:xfrm>
            <a:off x="6263782" y="4921577"/>
            <a:ext cx="608202" cy="23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F0B951A6-2AE0-4A09-9135-C1DFDB098605}"/>
              </a:ext>
            </a:extLst>
          </p:cNvPr>
          <p:cNvSpPr/>
          <p:nvPr/>
        </p:nvSpPr>
        <p:spPr>
          <a:xfrm>
            <a:off x="7158608" y="374078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UC300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申請内容選択</a:t>
            </a:r>
            <a:endParaRPr kumimoji="1" lang="ja-JP" altLang="en-US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57B2D05B-5DB7-49DA-8455-999A9653D0C6}"/>
              </a:ext>
            </a:extLst>
          </p:cNvPr>
          <p:cNvSpPr/>
          <p:nvPr/>
        </p:nvSpPr>
        <p:spPr>
          <a:xfrm>
            <a:off x="7158608" y="1062838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UC301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社員選択</a:t>
            </a:r>
            <a:endParaRPr kumimoji="1" lang="ja-JP" altLang="en-US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326B4D97-585E-44AE-AE27-27D85441877A}"/>
              </a:ext>
            </a:extLst>
          </p:cNvPr>
          <p:cNvSpPr/>
          <p:nvPr/>
        </p:nvSpPr>
        <p:spPr>
          <a:xfrm>
            <a:off x="7158608" y="1828174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UC302</a:t>
            </a:r>
          </a:p>
          <a:p>
            <a:pPr algn="ctr"/>
            <a:r>
              <a:rPr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物件選択</a:t>
            </a:r>
            <a:endParaRPr kumimoji="1" lang="ja-JP" altLang="en-US" sz="12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B7BD517-EAA3-4B5A-87DA-51DA3D202A34}"/>
              </a:ext>
            </a:extLst>
          </p:cNvPr>
          <p:cNvGrpSpPr/>
          <p:nvPr/>
        </p:nvGrpSpPr>
        <p:grpSpPr>
          <a:xfrm>
            <a:off x="5689137" y="5507287"/>
            <a:ext cx="318782" cy="780176"/>
            <a:chOff x="906011" y="1661020"/>
            <a:chExt cx="318782" cy="780176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B7A05F12-C977-40C8-812D-EBACCAE0F372}"/>
                </a:ext>
              </a:extLst>
            </p:cNvPr>
            <p:cNvSpPr/>
            <p:nvPr/>
          </p:nvSpPr>
          <p:spPr>
            <a:xfrm>
              <a:off x="906011" y="1661020"/>
              <a:ext cx="318782" cy="318782"/>
            </a:xfrm>
            <a:prstGeom prst="ellips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80B4EEDF-2176-4DC6-8A94-77BA5CCE04CA}"/>
                </a:ext>
              </a:extLst>
            </p:cNvPr>
            <p:cNvCxnSpPr>
              <a:cxnSpLocks/>
              <a:stCxn id="82" idx="4"/>
            </p:cNvCxnSpPr>
            <p:nvPr/>
          </p:nvCxnSpPr>
          <p:spPr>
            <a:xfrm>
              <a:off x="1065402" y="1979802"/>
              <a:ext cx="0" cy="293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F6FF573D-FE3A-4968-98CE-45E24DF574A1}"/>
                </a:ext>
              </a:extLst>
            </p:cNvPr>
            <p:cNvCxnSpPr/>
            <p:nvPr/>
          </p:nvCxnSpPr>
          <p:spPr>
            <a:xfrm>
              <a:off x="906011" y="2105637"/>
              <a:ext cx="3187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FEE86648-5AA3-4F89-A1A9-8B413F05E1D1}"/>
                </a:ext>
              </a:extLst>
            </p:cNvPr>
            <p:cNvCxnSpPr/>
            <p:nvPr/>
          </p:nvCxnSpPr>
          <p:spPr>
            <a:xfrm flipH="1">
              <a:off x="906011" y="2273417"/>
              <a:ext cx="159391" cy="159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CBD333C-A0F2-429B-86D6-ADE1597C2569}"/>
                </a:ext>
              </a:extLst>
            </p:cNvPr>
            <p:cNvCxnSpPr>
              <a:cxnSpLocks/>
            </p:cNvCxnSpPr>
            <p:nvPr/>
          </p:nvCxnSpPr>
          <p:spPr>
            <a:xfrm>
              <a:off x="1065402" y="2273417"/>
              <a:ext cx="159391" cy="167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02557F3-0C5E-404D-9331-334FE1B4F793}"/>
              </a:ext>
            </a:extLst>
          </p:cNvPr>
          <p:cNvSpPr txBox="1"/>
          <p:nvPr/>
        </p:nvSpPr>
        <p:spPr>
          <a:xfrm>
            <a:off x="5592663" y="6435670"/>
            <a:ext cx="67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通知</a:t>
            </a:r>
            <a:r>
              <a:rPr kumimoji="1" lang="ja-JP" altLang="en-US" sz="1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者</a:t>
            </a: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C1698CBA-54D4-4B55-86CB-C177D064646F}"/>
              </a:ext>
            </a:extLst>
          </p:cNvPr>
          <p:cNvSpPr/>
          <p:nvPr/>
        </p:nvSpPr>
        <p:spPr>
          <a:xfrm>
            <a:off x="6871984" y="5851113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UC202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通知者通知</a:t>
            </a: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10F9071A-E2DA-4423-9402-1DEFB9C461EA}"/>
              </a:ext>
            </a:extLst>
          </p:cNvPr>
          <p:cNvCxnSpPr>
            <a:cxnSpLocks/>
            <a:stCxn id="107" idx="3"/>
            <a:endCxn id="108" idx="2"/>
          </p:cNvCxnSpPr>
          <p:nvPr/>
        </p:nvCxnSpPr>
        <p:spPr>
          <a:xfrm flipV="1">
            <a:off x="6263782" y="6106977"/>
            <a:ext cx="608202" cy="45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5D3F0EC-D6E5-4505-9280-1744A84727B8}"/>
              </a:ext>
            </a:extLst>
          </p:cNvPr>
          <p:cNvCxnSpPr>
            <a:cxnSpLocks/>
            <a:stCxn id="77" idx="2"/>
            <a:endCxn id="108" idx="6"/>
          </p:cNvCxnSpPr>
          <p:nvPr/>
        </p:nvCxnSpPr>
        <p:spPr>
          <a:xfrm flipH="1">
            <a:off x="8566560" y="3880291"/>
            <a:ext cx="374710" cy="22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EDDE8771-565A-4934-9260-BA7048A88666}"/>
              </a:ext>
            </a:extLst>
          </p:cNvPr>
          <p:cNvSpPr/>
          <p:nvPr/>
        </p:nvSpPr>
        <p:spPr>
          <a:xfrm>
            <a:off x="9483754" y="2971864"/>
            <a:ext cx="1694576" cy="5117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UC500</a:t>
            </a:r>
          </a:p>
          <a:p>
            <a:pPr algn="ctr"/>
            <a:r>
              <a:rPr kumimoji="1" lang="ja-JP" altLang="en-US" sz="12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お知らせ通知</a:t>
            </a:r>
          </a:p>
        </p:txBody>
      </p:sp>
    </p:spTree>
    <p:extLst>
      <p:ext uri="{BB962C8B-B14F-4D97-AF65-F5344CB8AC3E}">
        <p14:creationId xmlns:p14="http://schemas.microsoft.com/office/powerpoint/2010/main" val="314186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84</Words>
  <Application>Microsoft Office PowerPoint</Application>
  <PresentationFormat>ワイド画面</PresentationFormat>
  <Paragraphs>57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M+ 1c light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朴 玄旭</dc:creator>
  <cp:lastModifiedBy>朴 玄旭</cp:lastModifiedBy>
  <cp:revision>8</cp:revision>
  <dcterms:created xsi:type="dcterms:W3CDTF">2021-10-20T04:19:49Z</dcterms:created>
  <dcterms:modified xsi:type="dcterms:W3CDTF">2021-10-21T09:35:53Z</dcterms:modified>
</cp:coreProperties>
</file>