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A17C6-FF16-C942-9BA4-6FB662521F9A}" v="20" dt="2023-04-11T19:04:33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6327"/>
  </p:normalViewPr>
  <p:slideViewPr>
    <p:cSldViewPr snapToGrid="0">
      <p:cViewPr varScale="1">
        <p:scale>
          <a:sx n="147" d="100"/>
          <a:sy n="147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erdomo" userId="0589d851aa69abb1" providerId="LiveId" clId="{886A17C6-FF16-C942-9BA4-6FB662521F9A}"/>
    <pc:docChg chg="custSel addSld modSld">
      <pc:chgData name="Hugo Perdomo" userId="0589d851aa69abb1" providerId="LiveId" clId="{886A17C6-FF16-C942-9BA4-6FB662521F9A}" dt="2023-04-11T22:50:07.906" v="124" actId="20577"/>
      <pc:docMkLst>
        <pc:docMk/>
      </pc:docMkLst>
      <pc:sldChg chg="modSp new mod">
        <pc:chgData name="Hugo Perdomo" userId="0589d851aa69abb1" providerId="LiveId" clId="{886A17C6-FF16-C942-9BA4-6FB662521F9A}" dt="2023-04-11T22:50:07.906" v="124" actId="20577"/>
        <pc:sldMkLst>
          <pc:docMk/>
          <pc:sldMk cId="1645800934" sldId="265"/>
        </pc:sldMkLst>
        <pc:spChg chg="mod">
          <ac:chgData name="Hugo Perdomo" userId="0589d851aa69abb1" providerId="LiveId" clId="{886A17C6-FF16-C942-9BA4-6FB662521F9A}" dt="2023-04-11T22:50:07.906" v="124" actId="20577"/>
          <ac:spMkLst>
            <pc:docMk/>
            <pc:sldMk cId="1645800934" sldId="265"/>
            <ac:spMk id="2" creationId="{366C708C-3C64-FD39-D2E5-ED605878D315}"/>
          </ac:spMkLst>
        </pc:spChg>
        <pc:spChg chg="mod">
          <ac:chgData name="Hugo Perdomo" userId="0589d851aa69abb1" providerId="LiveId" clId="{886A17C6-FF16-C942-9BA4-6FB662521F9A}" dt="2023-04-11T22:49:27.217" v="96" actId="20577"/>
          <ac:spMkLst>
            <pc:docMk/>
            <pc:sldMk cId="1645800934" sldId="265"/>
            <ac:spMk id="3" creationId="{FB4AB501-077D-5A8A-0920-08FEC3F8BB2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F1597-F1B6-4E8A-B464-10095CE680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452E07-8DBC-41EB-BA3D-43B49586BE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EDA</a:t>
          </a:r>
        </a:p>
      </dgm:t>
    </dgm:pt>
    <dgm:pt modelId="{8531E1C7-2DD3-4B1F-AB06-7903341B8DB7}" type="parTrans" cxnId="{CC02B51D-A6CB-43ED-9F37-85CE115B523F}">
      <dgm:prSet/>
      <dgm:spPr/>
      <dgm:t>
        <a:bodyPr/>
        <a:lstStyle/>
        <a:p>
          <a:endParaRPr lang="en-US"/>
        </a:p>
      </dgm:t>
    </dgm:pt>
    <dgm:pt modelId="{46A4A89A-7EEB-40A6-9864-691E39BCC944}" type="sibTrans" cxnId="{CC02B51D-A6CB-43ED-9F37-85CE115B52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ECDA1C-357C-4831-A682-DB65ABEE84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</a:p>
      </dgm:t>
    </dgm:pt>
    <dgm:pt modelId="{59F3F591-F323-4E0A-B2A2-4AEB33BA4B07}" type="parTrans" cxnId="{345603CE-4D6F-4346-9316-6BEE36CAE4C2}">
      <dgm:prSet/>
      <dgm:spPr/>
      <dgm:t>
        <a:bodyPr/>
        <a:lstStyle/>
        <a:p>
          <a:endParaRPr lang="en-US"/>
        </a:p>
      </dgm:t>
    </dgm:pt>
    <dgm:pt modelId="{FFB71759-7786-4119-B024-EB7AB7EBB3D3}" type="sibTrans" cxnId="{345603CE-4D6F-4346-9316-6BEE36CAE4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7B0BCC-DB7F-44DD-8406-97BB812CE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Engineering</a:t>
          </a:r>
        </a:p>
      </dgm:t>
    </dgm:pt>
    <dgm:pt modelId="{9737C04F-3F77-4994-B2A2-245241F09123}" type="parTrans" cxnId="{DB999061-313A-4019-8D7B-348D62A0D5BB}">
      <dgm:prSet/>
      <dgm:spPr/>
      <dgm:t>
        <a:bodyPr/>
        <a:lstStyle/>
        <a:p>
          <a:endParaRPr lang="en-US"/>
        </a:p>
      </dgm:t>
    </dgm:pt>
    <dgm:pt modelId="{1AEA08FF-352B-42E7-BCC3-67F8520E189C}" type="sibTrans" cxnId="{DB999061-313A-4019-8D7B-348D62A0D5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CE9C96-9D63-4F3C-A43E-5F8947A70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</a:t>
          </a:r>
        </a:p>
      </dgm:t>
    </dgm:pt>
    <dgm:pt modelId="{E66D4294-1BB5-4B66-BE4F-4910C6BADDD6}" type="parTrans" cxnId="{34BF8712-BCA9-4F91-ABAF-9067D26CEBEB}">
      <dgm:prSet/>
      <dgm:spPr/>
      <dgm:t>
        <a:bodyPr/>
        <a:lstStyle/>
        <a:p>
          <a:endParaRPr lang="en-US"/>
        </a:p>
      </dgm:t>
    </dgm:pt>
    <dgm:pt modelId="{9914D98E-C957-4014-BF81-14BA5E97F7ED}" type="sibTrans" cxnId="{34BF8712-BCA9-4F91-ABAF-9067D26CEBEB}">
      <dgm:prSet/>
      <dgm:spPr/>
      <dgm:t>
        <a:bodyPr/>
        <a:lstStyle/>
        <a:p>
          <a:endParaRPr lang="en-US"/>
        </a:p>
      </dgm:t>
    </dgm:pt>
    <dgm:pt modelId="{FA7B9580-D8EB-41E7-968A-328FC3659482}" type="pres">
      <dgm:prSet presAssocID="{10CF1597-F1B6-4E8A-B464-10095CE68075}" presName="root" presStyleCnt="0">
        <dgm:presLayoutVars>
          <dgm:dir/>
          <dgm:resizeHandles val="exact"/>
        </dgm:presLayoutVars>
      </dgm:prSet>
      <dgm:spPr/>
    </dgm:pt>
    <dgm:pt modelId="{BB252115-46E4-4882-BB7A-F4332126F5D4}" type="pres">
      <dgm:prSet presAssocID="{A8452E07-8DBC-41EB-BA3D-43B49586BEEE}" presName="compNode" presStyleCnt="0"/>
      <dgm:spPr/>
    </dgm:pt>
    <dgm:pt modelId="{DEDBD1F4-9CC4-4081-9E15-0007FF1B809E}" type="pres">
      <dgm:prSet presAssocID="{A8452E07-8DBC-41EB-BA3D-43B49586BE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CB3F156-93A0-4344-B245-460930B81E20}" type="pres">
      <dgm:prSet presAssocID="{A8452E07-8DBC-41EB-BA3D-43B49586BEEE}" presName="spaceRect" presStyleCnt="0"/>
      <dgm:spPr/>
    </dgm:pt>
    <dgm:pt modelId="{5247EC7A-D103-4D0B-82FF-ADE033B33385}" type="pres">
      <dgm:prSet presAssocID="{A8452E07-8DBC-41EB-BA3D-43B49586BEEE}" presName="textRect" presStyleLbl="revTx" presStyleIdx="0" presStyleCnt="4">
        <dgm:presLayoutVars>
          <dgm:chMax val="1"/>
          <dgm:chPref val="1"/>
        </dgm:presLayoutVars>
      </dgm:prSet>
      <dgm:spPr/>
    </dgm:pt>
    <dgm:pt modelId="{FA50C487-5A8B-420A-83B2-F001F1E10287}" type="pres">
      <dgm:prSet presAssocID="{46A4A89A-7EEB-40A6-9864-691E39BCC944}" presName="sibTrans" presStyleCnt="0"/>
      <dgm:spPr/>
    </dgm:pt>
    <dgm:pt modelId="{7CE1BFD7-D4AB-45F9-BCE2-15C718803371}" type="pres">
      <dgm:prSet presAssocID="{33ECDA1C-357C-4831-A682-DB65ABEE84BF}" presName="compNode" presStyleCnt="0"/>
      <dgm:spPr/>
    </dgm:pt>
    <dgm:pt modelId="{946370EA-6D6E-4D65-B490-DEBC447FD480}" type="pres">
      <dgm:prSet presAssocID="{33ECDA1C-357C-4831-A682-DB65ABEE84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B21893B-416B-48D5-B6AE-4EF05F0152FB}" type="pres">
      <dgm:prSet presAssocID="{33ECDA1C-357C-4831-A682-DB65ABEE84BF}" presName="spaceRect" presStyleCnt="0"/>
      <dgm:spPr/>
    </dgm:pt>
    <dgm:pt modelId="{34C9196A-4716-491A-8445-878056981B7F}" type="pres">
      <dgm:prSet presAssocID="{33ECDA1C-357C-4831-A682-DB65ABEE84BF}" presName="textRect" presStyleLbl="revTx" presStyleIdx="1" presStyleCnt="4">
        <dgm:presLayoutVars>
          <dgm:chMax val="1"/>
          <dgm:chPref val="1"/>
        </dgm:presLayoutVars>
      </dgm:prSet>
      <dgm:spPr/>
    </dgm:pt>
    <dgm:pt modelId="{DFD33EE6-274A-4838-99C0-65AB239C64ED}" type="pres">
      <dgm:prSet presAssocID="{FFB71759-7786-4119-B024-EB7AB7EBB3D3}" presName="sibTrans" presStyleCnt="0"/>
      <dgm:spPr/>
    </dgm:pt>
    <dgm:pt modelId="{E3E1A786-53EC-4349-B5FD-1C23F2EC7BE7}" type="pres">
      <dgm:prSet presAssocID="{CD7B0BCC-DB7F-44DD-8406-97BB812CE4E5}" presName="compNode" presStyleCnt="0"/>
      <dgm:spPr/>
    </dgm:pt>
    <dgm:pt modelId="{6551CE9F-D03E-4083-B709-AF5D7F54A6B2}" type="pres">
      <dgm:prSet presAssocID="{CD7B0BCC-DB7F-44DD-8406-97BB812CE4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C81D27F-7CB0-4AB2-9F1A-21C2EBB86A7E}" type="pres">
      <dgm:prSet presAssocID="{CD7B0BCC-DB7F-44DD-8406-97BB812CE4E5}" presName="spaceRect" presStyleCnt="0"/>
      <dgm:spPr/>
    </dgm:pt>
    <dgm:pt modelId="{11652700-296A-429C-8186-ECB74D45F9EE}" type="pres">
      <dgm:prSet presAssocID="{CD7B0BCC-DB7F-44DD-8406-97BB812CE4E5}" presName="textRect" presStyleLbl="revTx" presStyleIdx="2" presStyleCnt="4">
        <dgm:presLayoutVars>
          <dgm:chMax val="1"/>
          <dgm:chPref val="1"/>
        </dgm:presLayoutVars>
      </dgm:prSet>
      <dgm:spPr/>
    </dgm:pt>
    <dgm:pt modelId="{060E799F-66FA-4036-9BEF-7548BE7F4556}" type="pres">
      <dgm:prSet presAssocID="{1AEA08FF-352B-42E7-BCC3-67F8520E189C}" presName="sibTrans" presStyleCnt="0"/>
      <dgm:spPr/>
    </dgm:pt>
    <dgm:pt modelId="{16C17E57-E777-4380-9823-9D042123E78B}" type="pres">
      <dgm:prSet presAssocID="{25CE9C96-9D63-4F3C-A43E-5F8947A70B0F}" presName="compNode" presStyleCnt="0"/>
      <dgm:spPr/>
    </dgm:pt>
    <dgm:pt modelId="{E26A756E-0C81-47DE-87A8-0F88D084B505}" type="pres">
      <dgm:prSet presAssocID="{25CE9C96-9D63-4F3C-A43E-5F8947A70B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E5A2DF-A2BB-4B43-A2EF-FF48897D1425}" type="pres">
      <dgm:prSet presAssocID="{25CE9C96-9D63-4F3C-A43E-5F8947A70B0F}" presName="spaceRect" presStyleCnt="0"/>
      <dgm:spPr/>
    </dgm:pt>
    <dgm:pt modelId="{1281A23C-B22E-4F0C-87CE-483600C4253B}" type="pres">
      <dgm:prSet presAssocID="{25CE9C96-9D63-4F3C-A43E-5F8947A70B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BF8712-BCA9-4F91-ABAF-9067D26CEBEB}" srcId="{10CF1597-F1B6-4E8A-B464-10095CE68075}" destId="{25CE9C96-9D63-4F3C-A43E-5F8947A70B0F}" srcOrd="3" destOrd="0" parTransId="{E66D4294-1BB5-4B66-BE4F-4910C6BADDD6}" sibTransId="{9914D98E-C957-4014-BF81-14BA5E97F7ED}"/>
    <dgm:cxn modelId="{777ED914-A78E-AA40-BE2E-DFF0D79B6D44}" type="presOf" srcId="{A8452E07-8DBC-41EB-BA3D-43B49586BEEE}" destId="{5247EC7A-D103-4D0B-82FF-ADE033B33385}" srcOrd="0" destOrd="0" presId="urn:microsoft.com/office/officeart/2018/2/layout/IconLabelList"/>
    <dgm:cxn modelId="{B3AFA415-152D-144D-935A-605EAE75D35E}" type="presOf" srcId="{33ECDA1C-357C-4831-A682-DB65ABEE84BF}" destId="{34C9196A-4716-491A-8445-878056981B7F}" srcOrd="0" destOrd="0" presId="urn:microsoft.com/office/officeart/2018/2/layout/IconLabelList"/>
    <dgm:cxn modelId="{ECCE2E18-7879-6643-85F4-1C69180DEA89}" type="presOf" srcId="{CD7B0BCC-DB7F-44DD-8406-97BB812CE4E5}" destId="{11652700-296A-429C-8186-ECB74D45F9EE}" srcOrd="0" destOrd="0" presId="urn:microsoft.com/office/officeart/2018/2/layout/IconLabelList"/>
    <dgm:cxn modelId="{CC02B51D-A6CB-43ED-9F37-85CE115B523F}" srcId="{10CF1597-F1B6-4E8A-B464-10095CE68075}" destId="{A8452E07-8DBC-41EB-BA3D-43B49586BEEE}" srcOrd="0" destOrd="0" parTransId="{8531E1C7-2DD3-4B1F-AB06-7903341B8DB7}" sibTransId="{46A4A89A-7EEB-40A6-9864-691E39BCC944}"/>
    <dgm:cxn modelId="{DB999061-313A-4019-8D7B-348D62A0D5BB}" srcId="{10CF1597-F1B6-4E8A-B464-10095CE68075}" destId="{CD7B0BCC-DB7F-44DD-8406-97BB812CE4E5}" srcOrd="2" destOrd="0" parTransId="{9737C04F-3F77-4994-B2A2-245241F09123}" sibTransId="{1AEA08FF-352B-42E7-BCC3-67F8520E189C}"/>
    <dgm:cxn modelId="{0CDBB197-C45A-E145-B9E2-FACC91754CB8}" type="presOf" srcId="{25CE9C96-9D63-4F3C-A43E-5F8947A70B0F}" destId="{1281A23C-B22E-4F0C-87CE-483600C4253B}" srcOrd="0" destOrd="0" presId="urn:microsoft.com/office/officeart/2018/2/layout/IconLabelList"/>
    <dgm:cxn modelId="{345603CE-4D6F-4346-9316-6BEE36CAE4C2}" srcId="{10CF1597-F1B6-4E8A-B464-10095CE68075}" destId="{33ECDA1C-357C-4831-A682-DB65ABEE84BF}" srcOrd="1" destOrd="0" parTransId="{59F3F591-F323-4E0A-B2A2-4AEB33BA4B07}" sibTransId="{FFB71759-7786-4119-B024-EB7AB7EBB3D3}"/>
    <dgm:cxn modelId="{045F42FA-56FA-DC4F-B97E-CC5FF8E84F86}" type="presOf" srcId="{10CF1597-F1B6-4E8A-B464-10095CE68075}" destId="{FA7B9580-D8EB-41E7-968A-328FC3659482}" srcOrd="0" destOrd="0" presId="urn:microsoft.com/office/officeart/2018/2/layout/IconLabelList"/>
    <dgm:cxn modelId="{AF0CF601-11F9-EA4B-9047-D0F8B97E917C}" type="presParOf" srcId="{FA7B9580-D8EB-41E7-968A-328FC3659482}" destId="{BB252115-46E4-4882-BB7A-F4332126F5D4}" srcOrd="0" destOrd="0" presId="urn:microsoft.com/office/officeart/2018/2/layout/IconLabelList"/>
    <dgm:cxn modelId="{8313A797-83C6-244B-9AF1-AF16526E4675}" type="presParOf" srcId="{BB252115-46E4-4882-BB7A-F4332126F5D4}" destId="{DEDBD1F4-9CC4-4081-9E15-0007FF1B809E}" srcOrd="0" destOrd="0" presId="urn:microsoft.com/office/officeart/2018/2/layout/IconLabelList"/>
    <dgm:cxn modelId="{12A80705-A84F-844A-B732-71EB12B69359}" type="presParOf" srcId="{BB252115-46E4-4882-BB7A-F4332126F5D4}" destId="{0CB3F156-93A0-4344-B245-460930B81E20}" srcOrd="1" destOrd="0" presId="urn:microsoft.com/office/officeart/2018/2/layout/IconLabelList"/>
    <dgm:cxn modelId="{56A5258F-6725-6442-AA78-DF58B26D6DA8}" type="presParOf" srcId="{BB252115-46E4-4882-BB7A-F4332126F5D4}" destId="{5247EC7A-D103-4D0B-82FF-ADE033B33385}" srcOrd="2" destOrd="0" presId="urn:microsoft.com/office/officeart/2018/2/layout/IconLabelList"/>
    <dgm:cxn modelId="{248AD88C-2690-D749-BD46-D0E37A61046E}" type="presParOf" srcId="{FA7B9580-D8EB-41E7-968A-328FC3659482}" destId="{FA50C487-5A8B-420A-83B2-F001F1E10287}" srcOrd="1" destOrd="0" presId="urn:microsoft.com/office/officeart/2018/2/layout/IconLabelList"/>
    <dgm:cxn modelId="{3D4A94AC-4F31-8946-9128-FFEE7A71D486}" type="presParOf" srcId="{FA7B9580-D8EB-41E7-968A-328FC3659482}" destId="{7CE1BFD7-D4AB-45F9-BCE2-15C718803371}" srcOrd="2" destOrd="0" presId="urn:microsoft.com/office/officeart/2018/2/layout/IconLabelList"/>
    <dgm:cxn modelId="{7ED04B47-1753-E443-A98B-315B3AD96D24}" type="presParOf" srcId="{7CE1BFD7-D4AB-45F9-BCE2-15C718803371}" destId="{946370EA-6D6E-4D65-B490-DEBC447FD480}" srcOrd="0" destOrd="0" presId="urn:microsoft.com/office/officeart/2018/2/layout/IconLabelList"/>
    <dgm:cxn modelId="{1F9AEE11-7C88-5E46-BFD5-585A01C18261}" type="presParOf" srcId="{7CE1BFD7-D4AB-45F9-BCE2-15C718803371}" destId="{8B21893B-416B-48D5-B6AE-4EF05F0152FB}" srcOrd="1" destOrd="0" presId="urn:microsoft.com/office/officeart/2018/2/layout/IconLabelList"/>
    <dgm:cxn modelId="{642C7E13-C359-BB49-9F75-DDDB0CC2297F}" type="presParOf" srcId="{7CE1BFD7-D4AB-45F9-BCE2-15C718803371}" destId="{34C9196A-4716-491A-8445-878056981B7F}" srcOrd="2" destOrd="0" presId="urn:microsoft.com/office/officeart/2018/2/layout/IconLabelList"/>
    <dgm:cxn modelId="{05288306-41DB-674E-A718-081AD4B6CEA0}" type="presParOf" srcId="{FA7B9580-D8EB-41E7-968A-328FC3659482}" destId="{DFD33EE6-274A-4838-99C0-65AB239C64ED}" srcOrd="3" destOrd="0" presId="urn:microsoft.com/office/officeart/2018/2/layout/IconLabelList"/>
    <dgm:cxn modelId="{A70D555F-F1F2-5D43-B935-2A091B894C8B}" type="presParOf" srcId="{FA7B9580-D8EB-41E7-968A-328FC3659482}" destId="{E3E1A786-53EC-4349-B5FD-1C23F2EC7BE7}" srcOrd="4" destOrd="0" presId="urn:microsoft.com/office/officeart/2018/2/layout/IconLabelList"/>
    <dgm:cxn modelId="{7C1CBFD2-287F-2B4E-A0B8-927EC6105288}" type="presParOf" srcId="{E3E1A786-53EC-4349-B5FD-1C23F2EC7BE7}" destId="{6551CE9F-D03E-4083-B709-AF5D7F54A6B2}" srcOrd="0" destOrd="0" presId="urn:microsoft.com/office/officeart/2018/2/layout/IconLabelList"/>
    <dgm:cxn modelId="{C48901B0-179E-3943-8158-C3E460144FA5}" type="presParOf" srcId="{E3E1A786-53EC-4349-B5FD-1C23F2EC7BE7}" destId="{2C81D27F-7CB0-4AB2-9F1A-21C2EBB86A7E}" srcOrd="1" destOrd="0" presId="urn:microsoft.com/office/officeart/2018/2/layout/IconLabelList"/>
    <dgm:cxn modelId="{BCFDFD7C-DA0B-A349-B7CC-17B36F2A826B}" type="presParOf" srcId="{E3E1A786-53EC-4349-B5FD-1C23F2EC7BE7}" destId="{11652700-296A-429C-8186-ECB74D45F9EE}" srcOrd="2" destOrd="0" presId="urn:microsoft.com/office/officeart/2018/2/layout/IconLabelList"/>
    <dgm:cxn modelId="{69F0C90B-A625-CA4D-AF8B-186B2BD6D792}" type="presParOf" srcId="{FA7B9580-D8EB-41E7-968A-328FC3659482}" destId="{060E799F-66FA-4036-9BEF-7548BE7F4556}" srcOrd="5" destOrd="0" presId="urn:microsoft.com/office/officeart/2018/2/layout/IconLabelList"/>
    <dgm:cxn modelId="{E4957464-0395-8C4E-859C-87C463CCCC3A}" type="presParOf" srcId="{FA7B9580-D8EB-41E7-968A-328FC3659482}" destId="{16C17E57-E777-4380-9823-9D042123E78B}" srcOrd="6" destOrd="0" presId="urn:microsoft.com/office/officeart/2018/2/layout/IconLabelList"/>
    <dgm:cxn modelId="{9769FEA3-9B91-DF4C-85DE-97047734CBCA}" type="presParOf" srcId="{16C17E57-E777-4380-9823-9D042123E78B}" destId="{E26A756E-0C81-47DE-87A8-0F88D084B505}" srcOrd="0" destOrd="0" presId="urn:microsoft.com/office/officeart/2018/2/layout/IconLabelList"/>
    <dgm:cxn modelId="{CD8321C1-41F6-A445-A480-ABC74B81D412}" type="presParOf" srcId="{16C17E57-E777-4380-9823-9D042123E78B}" destId="{F6E5A2DF-A2BB-4B43-A2EF-FF48897D1425}" srcOrd="1" destOrd="0" presId="urn:microsoft.com/office/officeart/2018/2/layout/IconLabelList"/>
    <dgm:cxn modelId="{86D7579F-F613-3E45-BC05-9450FD25F9C0}" type="presParOf" srcId="{16C17E57-E777-4380-9823-9D042123E78B}" destId="{1281A23C-B22E-4F0C-87CE-483600C425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BD1F4-9CC4-4081-9E15-0007FF1B809E}">
      <dsp:nvSpPr>
        <dsp:cNvPr id="0" name=""/>
        <dsp:cNvSpPr/>
      </dsp:nvSpPr>
      <dsp:spPr>
        <a:xfrm>
          <a:off x="769466" y="557317"/>
          <a:ext cx="1067985" cy="1067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7EC7A-D103-4D0B-82FF-ADE033B33385}">
      <dsp:nvSpPr>
        <dsp:cNvPr id="0" name=""/>
        <dsp:cNvSpPr/>
      </dsp:nvSpPr>
      <dsp:spPr>
        <a:xfrm>
          <a:off x="116808" y="194097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EDA</a:t>
          </a:r>
        </a:p>
      </dsp:txBody>
      <dsp:txXfrm>
        <a:off x="116808" y="1940970"/>
        <a:ext cx="2373300" cy="720000"/>
      </dsp:txXfrm>
    </dsp:sp>
    <dsp:sp modelId="{946370EA-6D6E-4D65-B490-DEBC447FD480}">
      <dsp:nvSpPr>
        <dsp:cNvPr id="0" name=""/>
        <dsp:cNvSpPr/>
      </dsp:nvSpPr>
      <dsp:spPr>
        <a:xfrm>
          <a:off x="3558093" y="557317"/>
          <a:ext cx="1067985" cy="1067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9196A-4716-491A-8445-878056981B7F}">
      <dsp:nvSpPr>
        <dsp:cNvPr id="0" name=""/>
        <dsp:cNvSpPr/>
      </dsp:nvSpPr>
      <dsp:spPr>
        <a:xfrm>
          <a:off x="2905436" y="194097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Cleaning</a:t>
          </a:r>
        </a:p>
      </dsp:txBody>
      <dsp:txXfrm>
        <a:off x="2905436" y="1940970"/>
        <a:ext cx="2373300" cy="720000"/>
      </dsp:txXfrm>
    </dsp:sp>
    <dsp:sp modelId="{6551CE9F-D03E-4083-B709-AF5D7F54A6B2}">
      <dsp:nvSpPr>
        <dsp:cNvPr id="0" name=""/>
        <dsp:cNvSpPr/>
      </dsp:nvSpPr>
      <dsp:spPr>
        <a:xfrm>
          <a:off x="6346721" y="557317"/>
          <a:ext cx="1067985" cy="10679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52700-296A-429C-8186-ECB74D45F9EE}">
      <dsp:nvSpPr>
        <dsp:cNvPr id="0" name=""/>
        <dsp:cNvSpPr/>
      </dsp:nvSpPr>
      <dsp:spPr>
        <a:xfrm>
          <a:off x="5694063" y="194097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 Engineering</a:t>
          </a:r>
        </a:p>
      </dsp:txBody>
      <dsp:txXfrm>
        <a:off x="5694063" y="1940970"/>
        <a:ext cx="2373300" cy="720000"/>
      </dsp:txXfrm>
    </dsp:sp>
    <dsp:sp modelId="{E26A756E-0C81-47DE-87A8-0F88D084B505}">
      <dsp:nvSpPr>
        <dsp:cNvPr id="0" name=""/>
        <dsp:cNvSpPr/>
      </dsp:nvSpPr>
      <dsp:spPr>
        <a:xfrm>
          <a:off x="9135348" y="557317"/>
          <a:ext cx="1067985" cy="10679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1A23C-B22E-4F0C-87CE-483600C4253B}">
      <dsp:nvSpPr>
        <dsp:cNvPr id="0" name=""/>
        <dsp:cNvSpPr/>
      </dsp:nvSpPr>
      <dsp:spPr>
        <a:xfrm>
          <a:off x="8482691" y="1940970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Modeling</a:t>
          </a:r>
        </a:p>
      </dsp:txBody>
      <dsp:txXfrm>
        <a:off x="8482691" y="1940970"/>
        <a:ext cx="2373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4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4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1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linkedin.com/in/hugo-perdom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5AC01-E9EF-F3CF-5543-D6097426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Identifying Duplicate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F7796-2ECF-16C4-CC1D-D81A27257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en-US" dirty="0"/>
              <a:t>Mini Project V</a:t>
            </a:r>
          </a:p>
          <a:p>
            <a:r>
              <a:rPr lang="en-US" dirty="0"/>
              <a:t>By </a:t>
            </a:r>
            <a:r>
              <a:rPr lang="en-US" dirty="0">
                <a:hlinkClick r:id="rId2"/>
              </a:rPr>
              <a:t>Hugo Perdomo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2F87C-AF1A-A318-6A07-BCA649464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84" r="15674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886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1677C-D97C-C199-B966-AA17C0E3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Project Workflow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3B9B434-5466-6F64-E116-D736EAC42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626013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30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C336-7BF2-8B88-EFF8-C0015BE4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31DC88E-586E-C318-34ED-9E4AAE12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97" y="2411414"/>
            <a:ext cx="5331893" cy="3890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68EA5-E9EE-F229-640E-F5CEB690C482}"/>
              </a:ext>
            </a:extLst>
          </p:cNvPr>
          <p:cNvSpPr txBox="1"/>
          <p:nvPr/>
        </p:nvSpPr>
        <p:spPr>
          <a:xfrm>
            <a:off x="803564" y="204208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Categories unbalanced (36% duplicated)	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5D145B-2549-BC21-3206-4FA8EB28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50" y="1220565"/>
            <a:ext cx="2190750" cy="1885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8C05C0-0266-84BC-CF77-1714764F8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650" y="3985497"/>
            <a:ext cx="2190750" cy="1797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054219-DBD9-71B6-EED9-72FEFBA52105}"/>
              </a:ext>
            </a:extLst>
          </p:cNvPr>
          <p:cNvSpPr txBox="1"/>
          <p:nvPr/>
        </p:nvSpPr>
        <p:spPr>
          <a:xfrm>
            <a:off x="9813603" y="36161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2F94A-833E-80CF-B17D-EEFA1818C55B}"/>
              </a:ext>
            </a:extLst>
          </p:cNvPr>
          <p:cNvSpPr txBox="1"/>
          <p:nvPr/>
        </p:nvSpPr>
        <p:spPr>
          <a:xfrm>
            <a:off x="9813603" y="86515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260953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4CD7-AA1F-F6D6-F996-2594D852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6" y="407275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BD5AB-C67D-AFBB-67F4-E3565D4F4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714" y="2493760"/>
            <a:ext cx="1605891" cy="167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0BDDF7-D57B-155D-34AC-6D5B90F641DE}"/>
              </a:ext>
            </a:extLst>
          </p:cNvPr>
          <p:cNvSpPr txBox="1"/>
          <p:nvPr/>
        </p:nvSpPr>
        <p:spPr>
          <a:xfrm>
            <a:off x="608076" y="1964168"/>
            <a:ext cx="3820228" cy="353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3 Null values were dropped.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88D9F-2E32-A169-3D65-640B0A2014FB}"/>
              </a:ext>
            </a:extLst>
          </p:cNvPr>
          <p:cNvSpPr txBox="1"/>
          <p:nvPr/>
        </p:nvSpPr>
        <p:spPr>
          <a:xfrm>
            <a:off x="6319101" y="1949343"/>
            <a:ext cx="4535857" cy="2055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Applied cleaning methods for questions:</a:t>
            </a:r>
          </a:p>
          <a:p>
            <a:pPr marL="705803" lvl="1" indent="-271463" defTabSz="868680">
              <a:spcAft>
                <a:spcPts val="600"/>
              </a:spcAft>
              <a:buFontTx/>
              <a:buChar char="-"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Tokenization</a:t>
            </a:r>
          </a:p>
          <a:p>
            <a:pPr marL="705803" lvl="1" indent="-271463" defTabSz="868680">
              <a:spcAft>
                <a:spcPts val="600"/>
              </a:spcAft>
              <a:buFontTx/>
              <a:buChar char="-"/>
            </a:pPr>
            <a:r>
              <a:rPr lang="en-US" sz="1710" dirty="0"/>
              <a:t>R</a:t>
            </a: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emoval of English stop-words</a:t>
            </a:r>
          </a:p>
          <a:p>
            <a:pPr marL="705803" lvl="1" indent="-271463" defTabSz="868680">
              <a:spcAft>
                <a:spcPts val="600"/>
              </a:spcAft>
              <a:buFontTx/>
              <a:buChar char="-"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punctuation</a:t>
            </a:r>
          </a:p>
          <a:p>
            <a:pPr marL="705803" lvl="1" indent="-271463" defTabSz="868680">
              <a:spcAft>
                <a:spcPts val="600"/>
              </a:spcAft>
              <a:buFontTx/>
              <a:buChar char="-"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Normalization</a:t>
            </a:r>
          </a:p>
          <a:p>
            <a:pPr marL="705803" lvl="1" indent="-271463" defTabSz="868680">
              <a:spcAft>
                <a:spcPts val="600"/>
              </a:spcAft>
              <a:buFontTx/>
              <a:buChar char="-"/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Lemmatization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324C0-5E92-B5EC-D2D1-8D585AAA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99" y="4808557"/>
            <a:ext cx="11040302" cy="16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9C484-2C12-4B1B-98D1-84696D246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DC2263-C92B-446E-9CFA-02329CD8E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5" y="1934904"/>
            <a:ext cx="7930101" cy="4923095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24B86-2AF9-EAB8-328B-F36733B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10387054" cy="1625875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1B5C-C7A8-73A6-9CA6-139221BD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1921"/>
            <a:ext cx="6456458" cy="3524334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TDfidVectorizer</a:t>
            </a:r>
            <a:r>
              <a:rPr lang="en-US" dirty="0"/>
              <a:t> to calculate similarity.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Added vectors for each question using Word2Vec.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Word counting for each clean question.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word column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5343F92B-69C0-B250-1AB7-AE1A2431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658" y="2248939"/>
            <a:ext cx="355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6813-BF6D-5947-A2F3-72A44D4F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0041-A2D5-5C80-BA51-7DD9A097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5" y="2180095"/>
            <a:ext cx="10972800" cy="40365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SMOTE oversampling to balance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Tested Logistic Regression and </a:t>
            </a:r>
            <a:r>
              <a:rPr lang="en-US" dirty="0" err="1"/>
              <a:t>XGBoost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79EC3C-ACDA-4F93-28E4-B114D007B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37727"/>
              </p:ext>
            </p:extLst>
          </p:nvPr>
        </p:nvGraphicFramePr>
        <p:xfrm>
          <a:off x="1154545" y="3832321"/>
          <a:ext cx="9882909" cy="10109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94303">
                  <a:extLst>
                    <a:ext uri="{9D8B030D-6E8A-4147-A177-3AD203B41FA5}">
                      <a16:colId xmlns:a16="http://schemas.microsoft.com/office/drawing/2014/main" val="3313470560"/>
                    </a:ext>
                  </a:extLst>
                </a:gridCol>
                <a:gridCol w="3294303">
                  <a:extLst>
                    <a:ext uri="{9D8B030D-6E8A-4147-A177-3AD203B41FA5}">
                      <a16:colId xmlns:a16="http://schemas.microsoft.com/office/drawing/2014/main" val="2715601712"/>
                    </a:ext>
                  </a:extLst>
                </a:gridCol>
                <a:gridCol w="3294303">
                  <a:extLst>
                    <a:ext uri="{9D8B030D-6E8A-4147-A177-3AD203B41FA5}">
                      <a16:colId xmlns:a16="http://schemas.microsoft.com/office/drawing/2014/main" val="2328775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(After Tuning)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65.59%</a:t>
                      </a:r>
                    </a:p>
                    <a:p>
                      <a:r>
                        <a:rPr lang="en-US" dirty="0"/>
                        <a:t>AUC Score 66.67%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 65%</a:t>
                      </a:r>
                    </a:p>
                    <a:p>
                      <a:r>
                        <a:rPr lang="en-US" dirty="0"/>
                        <a:t>AUC Score 69.7%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67.14%</a:t>
                      </a:r>
                    </a:p>
                    <a:p>
                      <a:r>
                        <a:rPr lang="en-US" dirty="0"/>
                        <a:t>AUC Score 68.69%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2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7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708C-3C64-FD39-D2E5-ED605878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B501-077D-5A8A-0920-08FEC3F8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Calculate cosine similarity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0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1EBF-C37C-AC43-C2B0-785F32DD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US" b="1" dirty="0"/>
              <a:t>Thank You!</a:t>
            </a:r>
          </a:p>
          <a:p>
            <a:r>
              <a:rPr lang="en-US" b="1" dirty="0"/>
              <a:t>Questions?</a:t>
            </a:r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D2346963-90C0-7F5F-B073-539603C3A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0" r="20056" b="1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29433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8E6"/>
      </a:lt2>
      <a:accent1>
        <a:srgbClr val="C696A4"/>
      </a:accent1>
      <a:accent2>
        <a:srgbClr val="BA877F"/>
      </a:accent2>
      <a:accent3>
        <a:srgbClr val="BA9F7F"/>
      </a:accent3>
      <a:accent4>
        <a:srgbClr val="A8A673"/>
      </a:accent4>
      <a:accent5>
        <a:srgbClr val="99A980"/>
      </a:accent5>
      <a:accent6>
        <a:srgbClr val="82AD76"/>
      </a:accent6>
      <a:hlink>
        <a:srgbClr val="568F7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132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Identifying Duplicate Questions</vt:lpstr>
      <vt:lpstr>Project Workflow</vt:lpstr>
      <vt:lpstr>EDA</vt:lpstr>
      <vt:lpstr>Data Cleaning</vt:lpstr>
      <vt:lpstr>Feature Engineering</vt:lpstr>
      <vt:lpstr>Modelling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Duplicate Questions</dc:title>
  <dc:creator>Hugo Perdomo</dc:creator>
  <cp:lastModifiedBy>Hugo Perdomo</cp:lastModifiedBy>
  <cp:revision>1</cp:revision>
  <dcterms:created xsi:type="dcterms:W3CDTF">2023-04-11T16:01:31Z</dcterms:created>
  <dcterms:modified xsi:type="dcterms:W3CDTF">2023-04-11T22:50:12Z</dcterms:modified>
</cp:coreProperties>
</file>