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BDCC9-4B18-F146-8FD0-810B5FEFC616}" v="10" dt="2023-03-31T19:29:0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43"/>
  </p:normalViewPr>
  <p:slideViewPr>
    <p:cSldViewPr snapToGrid="0">
      <p:cViewPr varScale="1">
        <p:scale>
          <a:sx n="139" d="100"/>
          <a:sy n="139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3AFDE-1054-43C3-A304-D5720BBCF96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98E83-AB24-408C-9C84-E4BF6A3DF603}">
      <dgm:prSet/>
      <dgm:spPr/>
      <dgm:t>
        <a:bodyPr/>
        <a:lstStyle/>
        <a:p>
          <a:r>
            <a:rPr lang="en-US" b="0" i="0"/>
            <a:t>EDA</a:t>
          </a:r>
          <a:endParaRPr lang="en-US"/>
        </a:p>
      </dgm:t>
    </dgm:pt>
    <dgm:pt modelId="{A130316F-A1BA-4B67-AF58-019E2A4E2C7D}" type="parTrans" cxnId="{7D32BB0C-38CC-441E-9A97-739DBD67C070}">
      <dgm:prSet/>
      <dgm:spPr/>
      <dgm:t>
        <a:bodyPr/>
        <a:lstStyle/>
        <a:p>
          <a:endParaRPr lang="en-US"/>
        </a:p>
      </dgm:t>
    </dgm:pt>
    <dgm:pt modelId="{6C8EC811-17DF-49CD-91C6-932D08E0B749}" type="sibTrans" cxnId="{7D32BB0C-38CC-441E-9A97-739DBD67C07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1A1047A-6923-446F-8665-98539F701AE1}">
      <dgm:prSet/>
      <dgm:spPr/>
      <dgm:t>
        <a:bodyPr/>
        <a:lstStyle/>
        <a:p>
          <a:r>
            <a:rPr lang="en-US" b="0" i="0" dirty="0"/>
            <a:t>Data Cleaning / Feature Engineering</a:t>
          </a:r>
          <a:endParaRPr lang="en-US" dirty="0"/>
        </a:p>
      </dgm:t>
    </dgm:pt>
    <dgm:pt modelId="{34E0AE28-44D6-4D53-A114-FCC99B764D65}" type="parTrans" cxnId="{8DDB536B-84DE-44BC-9FFA-8BBE6CF3FC17}">
      <dgm:prSet/>
      <dgm:spPr/>
      <dgm:t>
        <a:bodyPr/>
        <a:lstStyle/>
        <a:p>
          <a:endParaRPr lang="en-US"/>
        </a:p>
      </dgm:t>
    </dgm:pt>
    <dgm:pt modelId="{281978B0-C9E5-408B-B8BA-C89987480286}" type="sibTrans" cxnId="{8DDB536B-84DE-44BC-9FFA-8BBE6CF3FC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4B331D-0274-4120-9B25-205FBF9801FB}">
      <dgm:prSet/>
      <dgm:spPr/>
      <dgm:t>
        <a:bodyPr/>
        <a:lstStyle/>
        <a:p>
          <a:r>
            <a:rPr lang="en-US" b="0" i="0"/>
            <a:t>Modelling</a:t>
          </a:r>
          <a:endParaRPr lang="en-US"/>
        </a:p>
      </dgm:t>
    </dgm:pt>
    <dgm:pt modelId="{86B7DCEC-D936-4434-B7C9-89C1033E9554}" type="parTrans" cxnId="{82154D3A-E168-48AC-9F14-EC8603164D96}">
      <dgm:prSet/>
      <dgm:spPr/>
      <dgm:t>
        <a:bodyPr/>
        <a:lstStyle/>
        <a:p>
          <a:endParaRPr lang="en-US"/>
        </a:p>
      </dgm:t>
    </dgm:pt>
    <dgm:pt modelId="{759B6DA1-AF8F-4CAC-B3BE-349A71BB9D00}" type="sibTrans" cxnId="{82154D3A-E168-48AC-9F14-EC8603164D9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8C1E351-9D8E-487A-8CD7-4E9D217485C1}">
      <dgm:prSet/>
      <dgm:spPr/>
      <dgm:t>
        <a:bodyPr/>
        <a:lstStyle/>
        <a:p>
          <a:r>
            <a:rPr lang="en-US" b="0" i="0" dirty="0"/>
            <a:t>Deployment</a:t>
          </a:r>
          <a:endParaRPr lang="en-US" dirty="0"/>
        </a:p>
      </dgm:t>
    </dgm:pt>
    <dgm:pt modelId="{205729B7-B154-4AE8-9168-DCCEF558535A}" type="parTrans" cxnId="{51EF2250-6A09-4E54-BC4B-6BAA24EC0A49}">
      <dgm:prSet/>
      <dgm:spPr/>
      <dgm:t>
        <a:bodyPr/>
        <a:lstStyle/>
        <a:p>
          <a:endParaRPr lang="en-US"/>
        </a:p>
      </dgm:t>
    </dgm:pt>
    <dgm:pt modelId="{578E62EE-29D1-4425-96AB-99F5851D42ED}" type="sibTrans" cxnId="{51EF2250-6A09-4E54-BC4B-6BAA24EC0A4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D66A5B4-69E1-4C4A-BF68-76A6CABF389B}" type="pres">
      <dgm:prSet presAssocID="{C513AFDE-1054-43C3-A304-D5720BBCF965}" presName="linearFlow" presStyleCnt="0">
        <dgm:presLayoutVars>
          <dgm:dir/>
          <dgm:animLvl val="lvl"/>
          <dgm:resizeHandles val="exact"/>
        </dgm:presLayoutVars>
      </dgm:prSet>
      <dgm:spPr/>
    </dgm:pt>
    <dgm:pt modelId="{2CA3FDF8-7AFB-5C46-AC67-F1B80A7D7DCF}" type="pres">
      <dgm:prSet presAssocID="{7F198E83-AB24-408C-9C84-E4BF6A3DF603}" presName="compositeNode" presStyleCnt="0"/>
      <dgm:spPr/>
    </dgm:pt>
    <dgm:pt modelId="{284BBDF3-0F43-9D42-914E-E7683F4E8872}" type="pres">
      <dgm:prSet presAssocID="{7F198E83-AB24-408C-9C84-E4BF6A3DF60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F0D0F4-E7B6-3240-809E-09A826FE7BC2}" type="pres">
      <dgm:prSet presAssocID="{7F198E83-AB24-408C-9C84-E4BF6A3DF603}" presName="parSh" presStyleCnt="0"/>
      <dgm:spPr/>
    </dgm:pt>
    <dgm:pt modelId="{752A850D-DD31-7243-ADE3-021B0A02CC66}" type="pres">
      <dgm:prSet presAssocID="{7F198E83-AB24-408C-9C84-E4BF6A3DF603}" presName="lineNode" presStyleLbl="alignAccFollowNode1" presStyleIdx="0" presStyleCnt="12"/>
      <dgm:spPr/>
    </dgm:pt>
    <dgm:pt modelId="{80B072CE-7331-2344-8959-9239242BEAEE}" type="pres">
      <dgm:prSet presAssocID="{7F198E83-AB24-408C-9C84-E4BF6A3DF603}" presName="lineArrowNode" presStyleLbl="alignAccFollowNode1" presStyleIdx="1" presStyleCnt="12"/>
      <dgm:spPr/>
    </dgm:pt>
    <dgm:pt modelId="{7BCC6B03-A98E-5341-9D5A-AE9676C3B929}" type="pres">
      <dgm:prSet presAssocID="{6C8EC811-17DF-49CD-91C6-932D08E0B74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E91B2A81-8AD9-2B47-9810-90ABDA9BCB1D}" type="pres">
      <dgm:prSet presAssocID="{6C8EC811-17DF-49CD-91C6-932D08E0B749}" presName="spacerBetweenCircleAndCallout" presStyleCnt="0">
        <dgm:presLayoutVars/>
      </dgm:prSet>
      <dgm:spPr/>
    </dgm:pt>
    <dgm:pt modelId="{4A1C18EF-B180-064F-944D-941D6463029E}" type="pres">
      <dgm:prSet presAssocID="{7F198E83-AB24-408C-9C84-E4BF6A3DF603}" presName="nodeText" presStyleLbl="alignAccFollowNode1" presStyleIdx="2" presStyleCnt="12">
        <dgm:presLayoutVars>
          <dgm:bulletEnabled val="1"/>
        </dgm:presLayoutVars>
      </dgm:prSet>
      <dgm:spPr/>
    </dgm:pt>
    <dgm:pt modelId="{1BC1A081-EF2E-9247-B470-5BACC4CA1E9C}" type="pres">
      <dgm:prSet presAssocID="{6C8EC811-17DF-49CD-91C6-932D08E0B749}" presName="sibTransComposite" presStyleCnt="0"/>
      <dgm:spPr/>
    </dgm:pt>
    <dgm:pt modelId="{B5FB81A9-40CA-1142-959E-D04E56256C47}" type="pres">
      <dgm:prSet presAssocID="{51A1047A-6923-446F-8665-98539F701AE1}" presName="compositeNode" presStyleCnt="0"/>
      <dgm:spPr/>
    </dgm:pt>
    <dgm:pt modelId="{389410E2-0CE4-BD44-859D-036342B1219F}" type="pres">
      <dgm:prSet presAssocID="{51A1047A-6923-446F-8665-98539F701AE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84DD4B7-FCE0-5544-AF78-D5386482C4E9}" type="pres">
      <dgm:prSet presAssocID="{51A1047A-6923-446F-8665-98539F701AE1}" presName="parSh" presStyleCnt="0"/>
      <dgm:spPr/>
    </dgm:pt>
    <dgm:pt modelId="{B25B7355-47A7-F74B-8944-2E08C188BDB7}" type="pres">
      <dgm:prSet presAssocID="{51A1047A-6923-446F-8665-98539F701AE1}" presName="lineNode" presStyleLbl="alignAccFollowNode1" presStyleIdx="3" presStyleCnt="12"/>
      <dgm:spPr/>
    </dgm:pt>
    <dgm:pt modelId="{70C17727-1A91-5D46-BF07-496BF691D714}" type="pres">
      <dgm:prSet presAssocID="{51A1047A-6923-446F-8665-98539F701AE1}" presName="lineArrowNode" presStyleLbl="alignAccFollowNode1" presStyleIdx="4" presStyleCnt="12"/>
      <dgm:spPr/>
    </dgm:pt>
    <dgm:pt modelId="{F9718C9B-E96C-7747-B4A2-A0E47D82893B}" type="pres">
      <dgm:prSet presAssocID="{281978B0-C9E5-408B-B8BA-C89987480286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144BBE1E-CAF6-E74B-80E6-F04BA0ADDA78}" type="pres">
      <dgm:prSet presAssocID="{281978B0-C9E5-408B-B8BA-C89987480286}" presName="spacerBetweenCircleAndCallout" presStyleCnt="0">
        <dgm:presLayoutVars/>
      </dgm:prSet>
      <dgm:spPr/>
    </dgm:pt>
    <dgm:pt modelId="{8A17E8D3-1D21-FC4B-9577-EEA5EEDC349E}" type="pres">
      <dgm:prSet presAssocID="{51A1047A-6923-446F-8665-98539F701AE1}" presName="nodeText" presStyleLbl="alignAccFollowNode1" presStyleIdx="5" presStyleCnt="12">
        <dgm:presLayoutVars>
          <dgm:bulletEnabled val="1"/>
        </dgm:presLayoutVars>
      </dgm:prSet>
      <dgm:spPr/>
    </dgm:pt>
    <dgm:pt modelId="{DAAA01F9-693A-7F41-A735-C5BD12BE6C4D}" type="pres">
      <dgm:prSet presAssocID="{281978B0-C9E5-408B-B8BA-C89987480286}" presName="sibTransComposite" presStyleCnt="0"/>
      <dgm:spPr/>
    </dgm:pt>
    <dgm:pt modelId="{0CDF5C51-D48A-7D45-AFC2-32229E95725C}" type="pres">
      <dgm:prSet presAssocID="{9F4B331D-0274-4120-9B25-205FBF9801FB}" presName="compositeNode" presStyleCnt="0"/>
      <dgm:spPr/>
    </dgm:pt>
    <dgm:pt modelId="{C0D1989F-0E03-C340-A2AE-8F76B53EF779}" type="pres">
      <dgm:prSet presAssocID="{9F4B331D-0274-4120-9B25-205FBF9801F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A690A5-A191-E544-8BE9-05FA9653FD13}" type="pres">
      <dgm:prSet presAssocID="{9F4B331D-0274-4120-9B25-205FBF9801FB}" presName="parSh" presStyleCnt="0"/>
      <dgm:spPr/>
    </dgm:pt>
    <dgm:pt modelId="{41DD25A4-E30C-AC44-B482-BB3D512C643E}" type="pres">
      <dgm:prSet presAssocID="{9F4B331D-0274-4120-9B25-205FBF9801FB}" presName="lineNode" presStyleLbl="alignAccFollowNode1" presStyleIdx="6" presStyleCnt="12"/>
      <dgm:spPr/>
    </dgm:pt>
    <dgm:pt modelId="{C0C2D55B-0234-BE4F-84B8-5B53184BF001}" type="pres">
      <dgm:prSet presAssocID="{9F4B331D-0274-4120-9B25-205FBF9801FB}" presName="lineArrowNode" presStyleLbl="alignAccFollowNode1" presStyleIdx="7" presStyleCnt="12"/>
      <dgm:spPr/>
    </dgm:pt>
    <dgm:pt modelId="{1271755C-781F-C44B-AD01-BAAFEFED8536}" type="pres">
      <dgm:prSet presAssocID="{759B6DA1-AF8F-4CAC-B3BE-349A71BB9D00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B3A4F03-3B73-5D47-97AC-FE80E625EBF5}" type="pres">
      <dgm:prSet presAssocID="{759B6DA1-AF8F-4CAC-B3BE-349A71BB9D00}" presName="spacerBetweenCircleAndCallout" presStyleCnt="0">
        <dgm:presLayoutVars/>
      </dgm:prSet>
      <dgm:spPr/>
    </dgm:pt>
    <dgm:pt modelId="{9930A416-EE7C-C74E-BF81-20863BDE4CA4}" type="pres">
      <dgm:prSet presAssocID="{9F4B331D-0274-4120-9B25-205FBF9801FB}" presName="nodeText" presStyleLbl="alignAccFollowNode1" presStyleIdx="8" presStyleCnt="12">
        <dgm:presLayoutVars>
          <dgm:bulletEnabled val="1"/>
        </dgm:presLayoutVars>
      </dgm:prSet>
      <dgm:spPr/>
    </dgm:pt>
    <dgm:pt modelId="{18BABDA5-8B5D-4B46-89E7-314F08CED577}" type="pres">
      <dgm:prSet presAssocID="{759B6DA1-AF8F-4CAC-B3BE-349A71BB9D00}" presName="sibTransComposite" presStyleCnt="0"/>
      <dgm:spPr/>
    </dgm:pt>
    <dgm:pt modelId="{61FDA536-BC93-4D47-A5A8-4835666DFDDA}" type="pres">
      <dgm:prSet presAssocID="{78C1E351-9D8E-487A-8CD7-4E9D217485C1}" presName="compositeNode" presStyleCnt="0"/>
      <dgm:spPr/>
    </dgm:pt>
    <dgm:pt modelId="{9844EB19-83DB-6B40-BB8A-EE5C54F8C4E0}" type="pres">
      <dgm:prSet presAssocID="{78C1E351-9D8E-487A-8CD7-4E9D217485C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079513D-A4FD-DC4F-87D0-6E778AD815EC}" type="pres">
      <dgm:prSet presAssocID="{78C1E351-9D8E-487A-8CD7-4E9D217485C1}" presName="parSh" presStyleCnt="0"/>
      <dgm:spPr/>
    </dgm:pt>
    <dgm:pt modelId="{3C645241-293B-C845-B632-59A87AC156BE}" type="pres">
      <dgm:prSet presAssocID="{78C1E351-9D8E-487A-8CD7-4E9D217485C1}" presName="lineNode" presStyleLbl="alignAccFollowNode1" presStyleIdx="9" presStyleCnt="12"/>
      <dgm:spPr/>
    </dgm:pt>
    <dgm:pt modelId="{5E989E56-0FA6-744A-93FF-72E27C31D741}" type="pres">
      <dgm:prSet presAssocID="{78C1E351-9D8E-487A-8CD7-4E9D217485C1}" presName="lineArrowNode" presStyleLbl="alignAccFollowNode1" presStyleIdx="10" presStyleCnt="12"/>
      <dgm:spPr/>
    </dgm:pt>
    <dgm:pt modelId="{D327301F-6FC0-7041-9F61-109F4C05D163}" type="pres">
      <dgm:prSet presAssocID="{578E62EE-29D1-4425-96AB-99F5851D42ED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B77C968D-525C-5E4D-890B-D4296159D86F}" type="pres">
      <dgm:prSet presAssocID="{578E62EE-29D1-4425-96AB-99F5851D42ED}" presName="spacerBetweenCircleAndCallout" presStyleCnt="0">
        <dgm:presLayoutVars/>
      </dgm:prSet>
      <dgm:spPr/>
    </dgm:pt>
    <dgm:pt modelId="{055A8517-F4DE-C141-8985-1E647EED16C6}" type="pres">
      <dgm:prSet presAssocID="{78C1E351-9D8E-487A-8CD7-4E9D217485C1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7D32BB0C-38CC-441E-9A97-739DBD67C070}" srcId="{C513AFDE-1054-43C3-A304-D5720BBCF965}" destId="{7F198E83-AB24-408C-9C84-E4BF6A3DF603}" srcOrd="0" destOrd="0" parTransId="{A130316F-A1BA-4B67-AF58-019E2A4E2C7D}" sibTransId="{6C8EC811-17DF-49CD-91C6-932D08E0B749}"/>
    <dgm:cxn modelId="{50C79313-1C6F-E347-9DBF-05B0144B2E92}" type="presOf" srcId="{578E62EE-29D1-4425-96AB-99F5851D42ED}" destId="{D327301F-6FC0-7041-9F61-109F4C05D163}" srcOrd="0" destOrd="0" presId="urn:microsoft.com/office/officeart/2016/7/layout/LinearArrowProcessNumbered"/>
    <dgm:cxn modelId="{C45A1418-C36B-5940-9EC2-0AF4B5D95B5F}" type="presOf" srcId="{759B6DA1-AF8F-4CAC-B3BE-349A71BB9D00}" destId="{1271755C-781F-C44B-AD01-BAAFEFED8536}" srcOrd="0" destOrd="0" presId="urn:microsoft.com/office/officeart/2016/7/layout/LinearArrowProcessNumbered"/>
    <dgm:cxn modelId="{3F8FDA27-2663-E64D-91D8-58FD0F8F1E46}" type="presOf" srcId="{281978B0-C9E5-408B-B8BA-C89987480286}" destId="{F9718C9B-E96C-7747-B4A2-A0E47D82893B}" srcOrd="0" destOrd="0" presId="urn:microsoft.com/office/officeart/2016/7/layout/LinearArrowProcessNumbered"/>
    <dgm:cxn modelId="{B11D742B-E3BE-514F-825F-A2E969438F9D}" type="presOf" srcId="{C513AFDE-1054-43C3-A304-D5720BBCF965}" destId="{DD66A5B4-69E1-4C4A-BF68-76A6CABF389B}" srcOrd="0" destOrd="0" presId="urn:microsoft.com/office/officeart/2016/7/layout/LinearArrowProcessNumbered"/>
    <dgm:cxn modelId="{6D2F8C32-FBA8-E54C-8896-0372EA01BF56}" type="presOf" srcId="{7F198E83-AB24-408C-9C84-E4BF6A3DF603}" destId="{4A1C18EF-B180-064F-944D-941D6463029E}" srcOrd="0" destOrd="0" presId="urn:microsoft.com/office/officeart/2016/7/layout/LinearArrowProcessNumbered"/>
    <dgm:cxn modelId="{4B64C933-8210-7C4D-98BC-91DDA46F1530}" type="presOf" srcId="{78C1E351-9D8E-487A-8CD7-4E9D217485C1}" destId="{055A8517-F4DE-C141-8985-1E647EED16C6}" srcOrd="0" destOrd="0" presId="urn:microsoft.com/office/officeart/2016/7/layout/LinearArrowProcessNumbered"/>
    <dgm:cxn modelId="{82154D3A-E168-48AC-9F14-EC8603164D96}" srcId="{C513AFDE-1054-43C3-A304-D5720BBCF965}" destId="{9F4B331D-0274-4120-9B25-205FBF9801FB}" srcOrd="2" destOrd="0" parTransId="{86B7DCEC-D936-4434-B7C9-89C1033E9554}" sibTransId="{759B6DA1-AF8F-4CAC-B3BE-349A71BB9D00}"/>
    <dgm:cxn modelId="{51EF2250-6A09-4E54-BC4B-6BAA24EC0A49}" srcId="{C513AFDE-1054-43C3-A304-D5720BBCF965}" destId="{78C1E351-9D8E-487A-8CD7-4E9D217485C1}" srcOrd="3" destOrd="0" parTransId="{205729B7-B154-4AE8-9168-DCCEF558535A}" sibTransId="{578E62EE-29D1-4425-96AB-99F5851D42ED}"/>
    <dgm:cxn modelId="{8DDB536B-84DE-44BC-9FFA-8BBE6CF3FC17}" srcId="{C513AFDE-1054-43C3-A304-D5720BBCF965}" destId="{51A1047A-6923-446F-8665-98539F701AE1}" srcOrd="1" destOrd="0" parTransId="{34E0AE28-44D6-4D53-A114-FCC99B764D65}" sibTransId="{281978B0-C9E5-408B-B8BA-C89987480286}"/>
    <dgm:cxn modelId="{D38051AD-B838-4F45-B009-8E09CA53DCDA}" type="presOf" srcId="{9F4B331D-0274-4120-9B25-205FBF9801FB}" destId="{9930A416-EE7C-C74E-BF81-20863BDE4CA4}" srcOrd="0" destOrd="0" presId="urn:microsoft.com/office/officeart/2016/7/layout/LinearArrowProcessNumbered"/>
    <dgm:cxn modelId="{AE1A99CB-63CE-394F-A151-B81E00B6ECC4}" type="presOf" srcId="{51A1047A-6923-446F-8665-98539F701AE1}" destId="{8A17E8D3-1D21-FC4B-9577-EEA5EEDC349E}" srcOrd="0" destOrd="0" presId="urn:microsoft.com/office/officeart/2016/7/layout/LinearArrowProcessNumbered"/>
    <dgm:cxn modelId="{592BFFEE-7ACD-E44A-9299-AAF06443DBF6}" type="presOf" srcId="{6C8EC811-17DF-49CD-91C6-932D08E0B749}" destId="{7BCC6B03-A98E-5341-9D5A-AE9676C3B929}" srcOrd="0" destOrd="0" presId="urn:microsoft.com/office/officeart/2016/7/layout/LinearArrowProcessNumbered"/>
    <dgm:cxn modelId="{779E787B-C909-494E-9A6C-0163FB8A6770}" type="presParOf" srcId="{DD66A5B4-69E1-4C4A-BF68-76A6CABF389B}" destId="{2CA3FDF8-7AFB-5C46-AC67-F1B80A7D7DCF}" srcOrd="0" destOrd="0" presId="urn:microsoft.com/office/officeart/2016/7/layout/LinearArrowProcessNumbered"/>
    <dgm:cxn modelId="{68337663-4999-B743-8162-B8C7DEC63E67}" type="presParOf" srcId="{2CA3FDF8-7AFB-5C46-AC67-F1B80A7D7DCF}" destId="{284BBDF3-0F43-9D42-914E-E7683F4E8872}" srcOrd="0" destOrd="0" presId="urn:microsoft.com/office/officeart/2016/7/layout/LinearArrowProcessNumbered"/>
    <dgm:cxn modelId="{F8AEF4BC-A903-D348-80AC-AECACCE3BC36}" type="presParOf" srcId="{2CA3FDF8-7AFB-5C46-AC67-F1B80A7D7DCF}" destId="{B1F0D0F4-E7B6-3240-809E-09A826FE7BC2}" srcOrd="1" destOrd="0" presId="urn:microsoft.com/office/officeart/2016/7/layout/LinearArrowProcessNumbered"/>
    <dgm:cxn modelId="{40CB94A1-6208-3D43-954B-49966C505D74}" type="presParOf" srcId="{B1F0D0F4-E7B6-3240-809E-09A826FE7BC2}" destId="{752A850D-DD31-7243-ADE3-021B0A02CC66}" srcOrd="0" destOrd="0" presId="urn:microsoft.com/office/officeart/2016/7/layout/LinearArrowProcessNumbered"/>
    <dgm:cxn modelId="{39E21376-E946-2F47-AC78-2B4FCE82BEE3}" type="presParOf" srcId="{B1F0D0F4-E7B6-3240-809E-09A826FE7BC2}" destId="{80B072CE-7331-2344-8959-9239242BEAEE}" srcOrd="1" destOrd="0" presId="urn:microsoft.com/office/officeart/2016/7/layout/LinearArrowProcessNumbered"/>
    <dgm:cxn modelId="{CF7BED9F-B55E-EA4C-9993-F7D577DAA9A4}" type="presParOf" srcId="{B1F0D0F4-E7B6-3240-809E-09A826FE7BC2}" destId="{7BCC6B03-A98E-5341-9D5A-AE9676C3B929}" srcOrd="2" destOrd="0" presId="urn:microsoft.com/office/officeart/2016/7/layout/LinearArrowProcessNumbered"/>
    <dgm:cxn modelId="{4078E11F-1F5E-774F-9FF1-26225F034188}" type="presParOf" srcId="{B1F0D0F4-E7B6-3240-809E-09A826FE7BC2}" destId="{E91B2A81-8AD9-2B47-9810-90ABDA9BCB1D}" srcOrd="3" destOrd="0" presId="urn:microsoft.com/office/officeart/2016/7/layout/LinearArrowProcessNumbered"/>
    <dgm:cxn modelId="{D1F2B9EE-EB5E-EB40-ADB5-69E74CC89BA6}" type="presParOf" srcId="{2CA3FDF8-7AFB-5C46-AC67-F1B80A7D7DCF}" destId="{4A1C18EF-B180-064F-944D-941D6463029E}" srcOrd="2" destOrd="0" presId="urn:microsoft.com/office/officeart/2016/7/layout/LinearArrowProcessNumbered"/>
    <dgm:cxn modelId="{14357442-7729-E440-BB77-6BEAE034B1B0}" type="presParOf" srcId="{DD66A5B4-69E1-4C4A-BF68-76A6CABF389B}" destId="{1BC1A081-EF2E-9247-B470-5BACC4CA1E9C}" srcOrd="1" destOrd="0" presId="urn:microsoft.com/office/officeart/2016/7/layout/LinearArrowProcessNumbered"/>
    <dgm:cxn modelId="{45ED204E-1736-C346-9E12-B3DE8E6397C3}" type="presParOf" srcId="{DD66A5B4-69E1-4C4A-BF68-76A6CABF389B}" destId="{B5FB81A9-40CA-1142-959E-D04E56256C47}" srcOrd="2" destOrd="0" presId="urn:microsoft.com/office/officeart/2016/7/layout/LinearArrowProcessNumbered"/>
    <dgm:cxn modelId="{046040BE-5D4E-C147-8F30-591DE16F8941}" type="presParOf" srcId="{B5FB81A9-40CA-1142-959E-D04E56256C47}" destId="{389410E2-0CE4-BD44-859D-036342B1219F}" srcOrd="0" destOrd="0" presId="urn:microsoft.com/office/officeart/2016/7/layout/LinearArrowProcessNumbered"/>
    <dgm:cxn modelId="{60047982-E987-1C41-9F7D-B81E9E8821EC}" type="presParOf" srcId="{B5FB81A9-40CA-1142-959E-D04E56256C47}" destId="{284DD4B7-FCE0-5544-AF78-D5386482C4E9}" srcOrd="1" destOrd="0" presId="urn:microsoft.com/office/officeart/2016/7/layout/LinearArrowProcessNumbered"/>
    <dgm:cxn modelId="{F6B67FBB-2D63-C844-AD4A-508505B02A22}" type="presParOf" srcId="{284DD4B7-FCE0-5544-AF78-D5386482C4E9}" destId="{B25B7355-47A7-F74B-8944-2E08C188BDB7}" srcOrd="0" destOrd="0" presId="urn:microsoft.com/office/officeart/2016/7/layout/LinearArrowProcessNumbered"/>
    <dgm:cxn modelId="{98032B51-156D-7F41-A82F-6788E74CA4E8}" type="presParOf" srcId="{284DD4B7-FCE0-5544-AF78-D5386482C4E9}" destId="{70C17727-1A91-5D46-BF07-496BF691D714}" srcOrd="1" destOrd="0" presId="urn:microsoft.com/office/officeart/2016/7/layout/LinearArrowProcessNumbered"/>
    <dgm:cxn modelId="{089AF770-DDA2-D24C-A94A-BD41D6B8269B}" type="presParOf" srcId="{284DD4B7-FCE0-5544-AF78-D5386482C4E9}" destId="{F9718C9B-E96C-7747-B4A2-A0E47D82893B}" srcOrd="2" destOrd="0" presId="urn:microsoft.com/office/officeart/2016/7/layout/LinearArrowProcessNumbered"/>
    <dgm:cxn modelId="{F7B524EB-4D42-E54E-AD6A-D553C313C88E}" type="presParOf" srcId="{284DD4B7-FCE0-5544-AF78-D5386482C4E9}" destId="{144BBE1E-CAF6-E74B-80E6-F04BA0ADDA78}" srcOrd="3" destOrd="0" presId="urn:microsoft.com/office/officeart/2016/7/layout/LinearArrowProcessNumbered"/>
    <dgm:cxn modelId="{BAE57CA0-5BC6-6B41-9003-D1A8F1B3E870}" type="presParOf" srcId="{B5FB81A9-40CA-1142-959E-D04E56256C47}" destId="{8A17E8D3-1D21-FC4B-9577-EEA5EEDC349E}" srcOrd="2" destOrd="0" presId="urn:microsoft.com/office/officeart/2016/7/layout/LinearArrowProcessNumbered"/>
    <dgm:cxn modelId="{4F306675-3293-A647-8CD0-F5D638412903}" type="presParOf" srcId="{DD66A5B4-69E1-4C4A-BF68-76A6CABF389B}" destId="{DAAA01F9-693A-7F41-A735-C5BD12BE6C4D}" srcOrd="3" destOrd="0" presId="urn:microsoft.com/office/officeart/2016/7/layout/LinearArrowProcessNumbered"/>
    <dgm:cxn modelId="{0F2F7BC6-1E16-114D-836C-217C940B6BF6}" type="presParOf" srcId="{DD66A5B4-69E1-4C4A-BF68-76A6CABF389B}" destId="{0CDF5C51-D48A-7D45-AFC2-32229E95725C}" srcOrd="4" destOrd="0" presId="urn:microsoft.com/office/officeart/2016/7/layout/LinearArrowProcessNumbered"/>
    <dgm:cxn modelId="{54287AE1-24BF-3E4D-B2B0-45B80C1D7029}" type="presParOf" srcId="{0CDF5C51-D48A-7D45-AFC2-32229E95725C}" destId="{C0D1989F-0E03-C340-A2AE-8F76B53EF779}" srcOrd="0" destOrd="0" presId="urn:microsoft.com/office/officeart/2016/7/layout/LinearArrowProcessNumbered"/>
    <dgm:cxn modelId="{9FE9DA11-3E9B-AB4E-89A5-7E1B1B4F7030}" type="presParOf" srcId="{0CDF5C51-D48A-7D45-AFC2-32229E95725C}" destId="{A1A690A5-A191-E544-8BE9-05FA9653FD13}" srcOrd="1" destOrd="0" presId="urn:microsoft.com/office/officeart/2016/7/layout/LinearArrowProcessNumbered"/>
    <dgm:cxn modelId="{4B2B842D-A4E3-2847-90C0-18D3B9CBF9E6}" type="presParOf" srcId="{A1A690A5-A191-E544-8BE9-05FA9653FD13}" destId="{41DD25A4-E30C-AC44-B482-BB3D512C643E}" srcOrd="0" destOrd="0" presId="urn:microsoft.com/office/officeart/2016/7/layout/LinearArrowProcessNumbered"/>
    <dgm:cxn modelId="{6950462D-F8B1-6149-AA17-45FB3EEFF3B4}" type="presParOf" srcId="{A1A690A5-A191-E544-8BE9-05FA9653FD13}" destId="{C0C2D55B-0234-BE4F-84B8-5B53184BF001}" srcOrd="1" destOrd="0" presId="urn:microsoft.com/office/officeart/2016/7/layout/LinearArrowProcessNumbered"/>
    <dgm:cxn modelId="{26B944D0-991F-C743-8193-2AC151299639}" type="presParOf" srcId="{A1A690A5-A191-E544-8BE9-05FA9653FD13}" destId="{1271755C-781F-C44B-AD01-BAAFEFED8536}" srcOrd="2" destOrd="0" presId="urn:microsoft.com/office/officeart/2016/7/layout/LinearArrowProcessNumbered"/>
    <dgm:cxn modelId="{FB46D866-2568-884D-AA00-8ABC8EEDD0AB}" type="presParOf" srcId="{A1A690A5-A191-E544-8BE9-05FA9653FD13}" destId="{7B3A4F03-3B73-5D47-97AC-FE80E625EBF5}" srcOrd="3" destOrd="0" presId="urn:microsoft.com/office/officeart/2016/7/layout/LinearArrowProcessNumbered"/>
    <dgm:cxn modelId="{C29537BF-322F-9747-8283-CB818A51B830}" type="presParOf" srcId="{0CDF5C51-D48A-7D45-AFC2-32229E95725C}" destId="{9930A416-EE7C-C74E-BF81-20863BDE4CA4}" srcOrd="2" destOrd="0" presId="urn:microsoft.com/office/officeart/2016/7/layout/LinearArrowProcessNumbered"/>
    <dgm:cxn modelId="{876E8751-1CCC-C84B-A200-DC5BE3F0F76D}" type="presParOf" srcId="{DD66A5B4-69E1-4C4A-BF68-76A6CABF389B}" destId="{18BABDA5-8B5D-4B46-89E7-314F08CED577}" srcOrd="5" destOrd="0" presId="urn:microsoft.com/office/officeart/2016/7/layout/LinearArrowProcessNumbered"/>
    <dgm:cxn modelId="{CAB02467-B670-3344-A087-26FB7A620099}" type="presParOf" srcId="{DD66A5B4-69E1-4C4A-BF68-76A6CABF389B}" destId="{61FDA536-BC93-4D47-A5A8-4835666DFDDA}" srcOrd="6" destOrd="0" presId="urn:microsoft.com/office/officeart/2016/7/layout/LinearArrowProcessNumbered"/>
    <dgm:cxn modelId="{4CD60FEE-541D-8441-A06B-7386E8870DE3}" type="presParOf" srcId="{61FDA536-BC93-4D47-A5A8-4835666DFDDA}" destId="{9844EB19-83DB-6B40-BB8A-EE5C54F8C4E0}" srcOrd="0" destOrd="0" presId="urn:microsoft.com/office/officeart/2016/7/layout/LinearArrowProcessNumbered"/>
    <dgm:cxn modelId="{92FE72D8-671B-564D-A245-C949E09C079B}" type="presParOf" srcId="{61FDA536-BC93-4D47-A5A8-4835666DFDDA}" destId="{8079513D-A4FD-DC4F-87D0-6E778AD815EC}" srcOrd="1" destOrd="0" presId="urn:microsoft.com/office/officeart/2016/7/layout/LinearArrowProcessNumbered"/>
    <dgm:cxn modelId="{93283708-4176-1141-AE89-E131A870C371}" type="presParOf" srcId="{8079513D-A4FD-DC4F-87D0-6E778AD815EC}" destId="{3C645241-293B-C845-B632-59A87AC156BE}" srcOrd="0" destOrd="0" presId="urn:microsoft.com/office/officeart/2016/7/layout/LinearArrowProcessNumbered"/>
    <dgm:cxn modelId="{28A7AE20-30CC-F44E-8EBB-A63BA8D8DCEE}" type="presParOf" srcId="{8079513D-A4FD-DC4F-87D0-6E778AD815EC}" destId="{5E989E56-0FA6-744A-93FF-72E27C31D741}" srcOrd="1" destOrd="0" presId="urn:microsoft.com/office/officeart/2016/7/layout/LinearArrowProcessNumbered"/>
    <dgm:cxn modelId="{D2C97758-447B-2E41-882E-D4F8496CC99F}" type="presParOf" srcId="{8079513D-A4FD-DC4F-87D0-6E778AD815EC}" destId="{D327301F-6FC0-7041-9F61-109F4C05D163}" srcOrd="2" destOrd="0" presId="urn:microsoft.com/office/officeart/2016/7/layout/LinearArrowProcessNumbered"/>
    <dgm:cxn modelId="{40630794-5BB5-4C4D-94CB-3D8517AFDFDF}" type="presParOf" srcId="{8079513D-A4FD-DC4F-87D0-6E778AD815EC}" destId="{B77C968D-525C-5E4D-890B-D4296159D86F}" srcOrd="3" destOrd="0" presId="urn:microsoft.com/office/officeart/2016/7/layout/LinearArrowProcessNumbered"/>
    <dgm:cxn modelId="{A2D9BB76-9254-1544-B157-0FF1FEE4E40B}" type="presParOf" srcId="{61FDA536-BC93-4D47-A5A8-4835666DFDDA}" destId="{055A8517-F4DE-C141-8985-1E647EED16C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121F3-CEC7-4322-BE53-391A7A3F98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8321F-1F63-48CC-83D1-62147AA67E9C}">
      <dgm:prSet/>
      <dgm:spPr/>
      <dgm:t>
        <a:bodyPr/>
        <a:lstStyle/>
        <a:p>
          <a:r>
            <a:rPr lang="en-CA" b="0" i="0"/>
            <a:t>Married applicants have a better chance of getting a loan.</a:t>
          </a:r>
          <a:endParaRPr lang="en-US"/>
        </a:p>
      </dgm:t>
    </dgm:pt>
    <dgm:pt modelId="{63B4B2FF-8619-4E0B-8B66-B57F1262A729}" type="parTrans" cxnId="{09B4D493-B9CA-4C28-80EA-FF67FF1764D7}">
      <dgm:prSet/>
      <dgm:spPr/>
      <dgm:t>
        <a:bodyPr/>
        <a:lstStyle/>
        <a:p>
          <a:endParaRPr lang="en-US"/>
        </a:p>
      </dgm:t>
    </dgm:pt>
    <dgm:pt modelId="{9B88DCD5-911C-4D39-8089-9FD30A3A4386}" type="sibTrans" cxnId="{09B4D493-B9CA-4C28-80EA-FF67FF1764D7}">
      <dgm:prSet/>
      <dgm:spPr/>
      <dgm:t>
        <a:bodyPr/>
        <a:lstStyle/>
        <a:p>
          <a:endParaRPr lang="en-US"/>
        </a:p>
      </dgm:t>
    </dgm:pt>
    <dgm:pt modelId="{1FFE1BDB-7019-4875-852F-5F0601670AEC}">
      <dgm:prSet/>
      <dgm:spPr/>
      <dgm:t>
        <a:bodyPr/>
        <a:lstStyle/>
        <a:p>
          <a:r>
            <a:rPr lang="en-CA" b="0" i="0"/>
            <a:t>Are male applicants more likely to get a loan?</a:t>
          </a:r>
          <a:endParaRPr lang="en-US"/>
        </a:p>
      </dgm:t>
    </dgm:pt>
    <dgm:pt modelId="{0097AF34-6F49-43E6-A1C0-61EB0FFD2B3A}" type="parTrans" cxnId="{D99A0361-8994-4CFC-B310-C163D04172E7}">
      <dgm:prSet/>
      <dgm:spPr/>
      <dgm:t>
        <a:bodyPr/>
        <a:lstStyle/>
        <a:p>
          <a:endParaRPr lang="en-US"/>
        </a:p>
      </dgm:t>
    </dgm:pt>
    <dgm:pt modelId="{EB36BF54-6691-436E-B93F-BA2CBCC52A1C}" type="sibTrans" cxnId="{D99A0361-8994-4CFC-B310-C163D04172E7}">
      <dgm:prSet/>
      <dgm:spPr/>
      <dgm:t>
        <a:bodyPr/>
        <a:lstStyle/>
        <a:p>
          <a:endParaRPr lang="en-US"/>
        </a:p>
      </dgm:t>
    </dgm:pt>
    <dgm:pt modelId="{BA4851FA-00A7-456F-BF51-D3FE6C588D42}">
      <dgm:prSet/>
      <dgm:spPr/>
      <dgm:t>
        <a:bodyPr/>
        <a:lstStyle/>
        <a:p>
          <a:r>
            <a:rPr lang="en-CA" b="0" i="0"/>
            <a:t>Applicants with a credit score are more likely to get a loan.</a:t>
          </a:r>
          <a:endParaRPr lang="en-US"/>
        </a:p>
      </dgm:t>
    </dgm:pt>
    <dgm:pt modelId="{0BE5290C-6169-437A-813F-0EAA0A8F0860}" type="parTrans" cxnId="{62F8585E-C8AD-4E02-BD17-696172195932}">
      <dgm:prSet/>
      <dgm:spPr/>
      <dgm:t>
        <a:bodyPr/>
        <a:lstStyle/>
        <a:p>
          <a:endParaRPr lang="en-US"/>
        </a:p>
      </dgm:t>
    </dgm:pt>
    <dgm:pt modelId="{E2746E14-66CB-4F65-B0FE-FF8ECA298581}" type="sibTrans" cxnId="{62F8585E-C8AD-4E02-BD17-696172195932}">
      <dgm:prSet/>
      <dgm:spPr/>
      <dgm:t>
        <a:bodyPr/>
        <a:lstStyle/>
        <a:p>
          <a:endParaRPr lang="en-US"/>
        </a:p>
      </dgm:t>
    </dgm:pt>
    <dgm:pt modelId="{58C16F46-65B3-468A-9F56-7E7AFCB3D880}">
      <dgm:prSet/>
      <dgm:spPr/>
      <dgm:t>
        <a:bodyPr/>
        <a:lstStyle/>
        <a:p>
          <a:r>
            <a:rPr lang="en-CA" b="0" i="0"/>
            <a:t>Applicants with co-applicant are more likely to get a loan.</a:t>
          </a:r>
          <a:endParaRPr lang="en-US"/>
        </a:p>
      </dgm:t>
    </dgm:pt>
    <dgm:pt modelId="{2BCE3028-92B1-4B93-A793-ECE571D4343B}" type="parTrans" cxnId="{DDD1E228-92E8-4C3B-90BF-7969B990A03C}">
      <dgm:prSet/>
      <dgm:spPr/>
      <dgm:t>
        <a:bodyPr/>
        <a:lstStyle/>
        <a:p>
          <a:endParaRPr lang="en-US"/>
        </a:p>
      </dgm:t>
    </dgm:pt>
    <dgm:pt modelId="{F9AB9555-A654-4DF3-8B54-6B8208AB21CC}" type="sibTrans" cxnId="{DDD1E228-92E8-4C3B-90BF-7969B990A03C}">
      <dgm:prSet/>
      <dgm:spPr/>
      <dgm:t>
        <a:bodyPr/>
        <a:lstStyle/>
        <a:p>
          <a:endParaRPr lang="en-US"/>
        </a:p>
      </dgm:t>
    </dgm:pt>
    <dgm:pt modelId="{A171BDD1-C431-D446-A0DB-3B04A763041D}" type="pres">
      <dgm:prSet presAssocID="{C4E121F3-CEC7-4322-BE53-391A7A3F98DB}" presName="linear" presStyleCnt="0">
        <dgm:presLayoutVars>
          <dgm:animLvl val="lvl"/>
          <dgm:resizeHandles val="exact"/>
        </dgm:presLayoutVars>
      </dgm:prSet>
      <dgm:spPr/>
    </dgm:pt>
    <dgm:pt modelId="{FFC11043-54D7-C840-AECB-E020250730BB}" type="pres">
      <dgm:prSet presAssocID="{0C78321F-1F63-48CC-83D1-62147AA67E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1DF4B1-60C7-D74C-9D8E-7833958FA053}" type="pres">
      <dgm:prSet presAssocID="{9B88DCD5-911C-4D39-8089-9FD30A3A4386}" presName="spacer" presStyleCnt="0"/>
      <dgm:spPr/>
    </dgm:pt>
    <dgm:pt modelId="{36B20169-BF0A-0244-A029-8DFA389AF0FE}" type="pres">
      <dgm:prSet presAssocID="{1FFE1BDB-7019-4875-852F-5F0601670A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2E86EE-15D1-4748-BA55-1209F49606E3}" type="pres">
      <dgm:prSet presAssocID="{EB36BF54-6691-436E-B93F-BA2CBCC52A1C}" presName="spacer" presStyleCnt="0"/>
      <dgm:spPr/>
    </dgm:pt>
    <dgm:pt modelId="{0B569643-B8D5-7340-8E42-6312CC2551E2}" type="pres">
      <dgm:prSet presAssocID="{BA4851FA-00A7-456F-BF51-D3FE6C588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364913-4BDB-DA43-931D-219F9B1FBE54}" type="pres">
      <dgm:prSet presAssocID="{E2746E14-66CB-4F65-B0FE-FF8ECA298581}" presName="spacer" presStyleCnt="0"/>
      <dgm:spPr/>
    </dgm:pt>
    <dgm:pt modelId="{7BE961AE-51E8-1C48-8B10-6753472AE32D}" type="pres">
      <dgm:prSet presAssocID="{58C16F46-65B3-468A-9F56-7E7AFCB3D88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DD1E228-92E8-4C3B-90BF-7969B990A03C}" srcId="{C4E121F3-CEC7-4322-BE53-391A7A3F98DB}" destId="{58C16F46-65B3-468A-9F56-7E7AFCB3D880}" srcOrd="3" destOrd="0" parTransId="{2BCE3028-92B1-4B93-A793-ECE571D4343B}" sibTransId="{F9AB9555-A654-4DF3-8B54-6B8208AB21CC}"/>
    <dgm:cxn modelId="{2680BD39-8330-7341-B6A8-0A01710D845C}" type="presOf" srcId="{C4E121F3-CEC7-4322-BE53-391A7A3F98DB}" destId="{A171BDD1-C431-D446-A0DB-3B04A763041D}" srcOrd="0" destOrd="0" presId="urn:microsoft.com/office/officeart/2005/8/layout/vList2"/>
    <dgm:cxn modelId="{62F8585E-C8AD-4E02-BD17-696172195932}" srcId="{C4E121F3-CEC7-4322-BE53-391A7A3F98DB}" destId="{BA4851FA-00A7-456F-BF51-D3FE6C588D42}" srcOrd="2" destOrd="0" parTransId="{0BE5290C-6169-437A-813F-0EAA0A8F0860}" sibTransId="{E2746E14-66CB-4F65-B0FE-FF8ECA298581}"/>
    <dgm:cxn modelId="{D99A0361-8994-4CFC-B310-C163D04172E7}" srcId="{C4E121F3-CEC7-4322-BE53-391A7A3F98DB}" destId="{1FFE1BDB-7019-4875-852F-5F0601670AEC}" srcOrd="1" destOrd="0" parTransId="{0097AF34-6F49-43E6-A1C0-61EB0FFD2B3A}" sibTransId="{EB36BF54-6691-436E-B93F-BA2CBCC52A1C}"/>
    <dgm:cxn modelId="{532F9687-34C4-B643-96CC-3B468BB44EA2}" type="presOf" srcId="{BA4851FA-00A7-456F-BF51-D3FE6C588D42}" destId="{0B569643-B8D5-7340-8E42-6312CC2551E2}" srcOrd="0" destOrd="0" presId="urn:microsoft.com/office/officeart/2005/8/layout/vList2"/>
    <dgm:cxn modelId="{09B4D493-B9CA-4C28-80EA-FF67FF1764D7}" srcId="{C4E121F3-CEC7-4322-BE53-391A7A3F98DB}" destId="{0C78321F-1F63-48CC-83D1-62147AA67E9C}" srcOrd="0" destOrd="0" parTransId="{63B4B2FF-8619-4E0B-8B66-B57F1262A729}" sibTransId="{9B88DCD5-911C-4D39-8089-9FD30A3A4386}"/>
    <dgm:cxn modelId="{FF6B73AD-6E0C-394B-98DA-B3DCAF2E6E69}" type="presOf" srcId="{58C16F46-65B3-468A-9F56-7E7AFCB3D880}" destId="{7BE961AE-51E8-1C48-8B10-6753472AE32D}" srcOrd="0" destOrd="0" presId="urn:microsoft.com/office/officeart/2005/8/layout/vList2"/>
    <dgm:cxn modelId="{F88AD6D3-A7F7-F34C-8418-6598D3223834}" type="presOf" srcId="{1FFE1BDB-7019-4875-852F-5F0601670AEC}" destId="{36B20169-BF0A-0244-A029-8DFA389AF0FE}" srcOrd="0" destOrd="0" presId="urn:microsoft.com/office/officeart/2005/8/layout/vList2"/>
    <dgm:cxn modelId="{47C153F1-CCC0-9D46-875C-76D0EBF3B1C9}" type="presOf" srcId="{0C78321F-1F63-48CC-83D1-62147AA67E9C}" destId="{FFC11043-54D7-C840-AECB-E020250730BB}" srcOrd="0" destOrd="0" presId="urn:microsoft.com/office/officeart/2005/8/layout/vList2"/>
    <dgm:cxn modelId="{83EF32C0-42E6-174A-AC3E-1ACB651438E4}" type="presParOf" srcId="{A171BDD1-C431-D446-A0DB-3B04A763041D}" destId="{FFC11043-54D7-C840-AECB-E020250730BB}" srcOrd="0" destOrd="0" presId="urn:microsoft.com/office/officeart/2005/8/layout/vList2"/>
    <dgm:cxn modelId="{C8110260-A180-1844-8F66-810DE7A21A42}" type="presParOf" srcId="{A171BDD1-C431-D446-A0DB-3B04A763041D}" destId="{C61DF4B1-60C7-D74C-9D8E-7833958FA053}" srcOrd="1" destOrd="0" presId="urn:microsoft.com/office/officeart/2005/8/layout/vList2"/>
    <dgm:cxn modelId="{3250FDE4-4264-8041-8FDA-739215DDF6D2}" type="presParOf" srcId="{A171BDD1-C431-D446-A0DB-3B04A763041D}" destId="{36B20169-BF0A-0244-A029-8DFA389AF0FE}" srcOrd="2" destOrd="0" presId="urn:microsoft.com/office/officeart/2005/8/layout/vList2"/>
    <dgm:cxn modelId="{B1A9EEAB-77FC-6F4B-98DD-56409A57322C}" type="presParOf" srcId="{A171BDD1-C431-D446-A0DB-3B04A763041D}" destId="{342E86EE-15D1-4748-BA55-1209F49606E3}" srcOrd="3" destOrd="0" presId="urn:microsoft.com/office/officeart/2005/8/layout/vList2"/>
    <dgm:cxn modelId="{D703278F-CB04-7241-9358-980C6BE403CF}" type="presParOf" srcId="{A171BDD1-C431-D446-A0DB-3B04A763041D}" destId="{0B569643-B8D5-7340-8E42-6312CC2551E2}" srcOrd="4" destOrd="0" presId="urn:microsoft.com/office/officeart/2005/8/layout/vList2"/>
    <dgm:cxn modelId="{E373AB06-5257-B84D-AA37-1B2F86FE91ED}" type="presParOf" srcId="{A171BDD1-C431-D446-A0DB-3B04A763041D}" destId="{85364913-4BDB-DA43-931D-219F9B1FBE54}" srcOrd="5" destOrd="0" presId="urn:microsoft.com/office/officeart/2005/8/layout/vList2"/>
    <dgm:cxn modelId="{B68B1F2D-876D-1D45-BC58-A907129DD436}" type="presParOf" srcId="{A171BDD1-C431-D446-A0DB-3B04A763041D}" destId="{7BE961AE-51E8-1C48-8B10-6753472AE3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A850D-DD31-7243-ADE3-021B0A02CC66}">
      <dsp:nvSpPr>
        <dsp:cNvPr id="0" name=""/>
        <dsp:cNvSpPr/>
      </dsp:nvSpPr>
      <dsp:spPr>
        <a:xfrm>
          <a:off x="1331647" y="602123"/>
          <a:ext cx="1065318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72CE-7331-2344-8959-9239242BEAEE}">
      <dsp:nvSpPr>
        <dsp:cNvPr id="0" name=""/>
        <dsp:cNvSpPr/>
      </dsp:nvSpPr>
      <dsp:spPr>
        <a:xfrm>
          <a:off x="2460885" y="512672"/>
          <a:ext cx="122511" cy="23005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C6B03-A98E-5341-9D5A-AE9676C3B929}">
      <dsp:nvSpPr>
        <dsp:cNvPr id="0" name=""/>
        <dsp:cNvSpPr/>
      </dsp:nvSpPr>
      <dsp:spPr>
        <a:xfrm>
          <a:off x="642074" y="45749"/>
          <a:ext cx="1112818" cy="1112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4" tIns="43184" rIns="43184" bIns="43184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805042" y="208717"/>
        <a:ext cx="786882" cy="786882"/>
      </dsp:txXfrm>
    </dsp:sp>
    <dsp:sp modelId="{4A1C18EF-B180-064F-944D-941D6463029E}">
      <dsp:nvSpPr>
        <dsp:cNvPr id="0" name=""/>
        <dsp:cNvSpPr/>
      </dsp:nvSpPr>
      <dsp:spPr>
        <a:xfrm>
          <a:off x="0" y="1324131"/>
          <a:ext cx="2396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075" tIns="165100" rIns="189075" bIns="1651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EDA</a:t>
          </a:r>
          <a:endParaRPr lang="en-US" sz="2200" kern="1200"/>
        </a:p>
      </dsp:txBody>
      <dsp:txXfrm>
        <a:off x="0" y="1717251"/>
        <a:ext cx="2396966" cy="1572480"/>
      </dsp:txXfrm>
    </dsp:sp>
    <dsp:sp modelId="{B25B7355-47A7-F74B-8944-2E08C188BDB7}">
      <dsp:nvSpPr>
        <dsp:cNvPr id="0" name=""/>
        <dsp:cNvSpPr/>
      </dsp:nvSpPr>
      <dsp:spPr>
        <a:xfrm>
          <a:off x="2663295" y="602245"/>
          <a:ext cx="23969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17727-1A91-5D46-BF07-496BF691D714}">
      <dsp:nvSpPr>
        <dsp:cNvPr id="0" name=""/>
        <dsp:cNvSpPr/>
      </dsp:nvSpPr>
      <dsp:spPr>
        <a:xfrm>
          <a:off x="5124181" y="512774"/>
          <a:ext cx="122511" cy="23015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18C9B-E96C-7747-B4A2-A0E47D82893B}">
      <dsp:nvSpPr>
        <dsp:cNvPr id="0" name=""/>
        <dsp:cNvSpPr/>
      </dsp:nvSpPr>
      <dsp:spPr>
        <a:xfrm>
          <a:off x="3305370" y="45871"/>
          <a:ext cx="1112818" cy="1112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4" tIns="43184" rIns="43184" bIns="43184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468338" y="208839"/>
        <a:ext cx="786882" cy="786882"/>
      </dsp:txXfrm>
    </dsp:sp>
    <dsp:sp modelId="{8A17E8D3-1D21-FC4B-9577-EEA5EEDC349E}">
      <dsp:nvSpPr>
        <dsp:cNvPr id="0" name=""/>
        <dsp:cNvSpPr/>
      </dsp:nvSpPr>
      <dsp:spPr>
        <a:xfrm>
          <a:off x="2663295" y="1324412"/>
          <a:ext cx="2396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075" tIns="165100" rIns="189075" bIns="1651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Data Cleaning / Feature Engineering</a:t>
          </a:r>
          <a:endParaRPr lang="en-US" sz="2200" kern="1200" dirty="0"/>
        </a:p>
      </dsp:txBody>
      <dsp:txXfrm>
        <a:off x="2663295" y="1717532"/>
        <a:ext cx="2396966" cy="1572480"/>
      </dsp:txXfrm>
    </dsp:sp>
    <dsp:sp modelId="{41DD25A4-E30C-AC44-B482-BB3D512C643E}">
      <dsp:nvSpPr>
        <dsp:cNvPr id="0" name=""/>
        <dsp:cNvSpPr/>
      </dsp:nvSpPr>
      <dsp:spPr>
        <a:xfrm>
          <a:off x="5326592" y="602245"/>
          <a:ext cx="23969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2D55B-0234-BE4F-84B8-5B53184BF001}">
      <dsp:nvSpPr>
        <dsp:cNvPr id="0" name=""/>
        <dsp:cNvSpPr/>
      </dsp:nvSpPr>
      <dsp:spPr>
        <a:xfrm>
          <a:off x="7787477" y="512774"/>
          <a:ext cx="122511" cy="23015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1755C-781F-C44B-AD01-BAAFEFED8536}">
      <dsp:nvSpPr>
        <dsp:cNvPr id="0" name=""/>
        <dsp:cNvSpPr/>
      </dsp:nvSpPr>
      <dsp:spPr>
        <a:xfrm>
          <a:off x="5968666" y="45871"/>
          <a:ext cx="1112818" cy="1112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4" tIns="43184" rIns="43184" bIns="43184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</a:p>
      </dsp:txBody>
      <dsp:txXfrm>
        <a:off x="6131634" y="208839"/>
        <a:ext cx="786882" cy="786882"/>
      </dsp:txXfrm>
    </dsp:sp>
    <dsp:sp modelId="{9930A416-EE7C-C74E-BF81-20863BDE4CA4}">
      <dsp:nvSpPr>
        <dsp:cNvPr id="0" name=""/>
        <dsp:cNvSpPr/>
      </dsp:nvSpPr>
      <dsp:spPr>
        <a:xfrm>
          <a:off x="5326592" y="1324412"/>
          <a:ext cx="2396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075" tIns="165100" rIns="189075" bIns="1651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Modelling</a:t>
          </a:r>
          <a:endParaRPr lang="en-US" sz="2200" kern="1200"/>
        </a:p>
      </dsp:txBody>
      <dsp:txXfrm>
        <a:off x="5326592" y="1717532"/>
        <a:ext cx="2396966" cy="1572480"/>
      </dsp:txXfrm>
    </dsp:sp>
    <dsp:sp modelId="{3C645241-293B-C845-B632-59A87AC156BE}">
      <dsp:nvSpPr>
        <dsp:cNvPr id="0" name=""/>
        <dsp:cNvSpPr/>
      </dsp:nvSpPr>
      <dsp:spPr>
        <a:xfrm>
          <a:off x="7989888" y="602245"/>
          <a:ext cx="119848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301F-6FC0-7041-9F61-109F4C05D163}">
      <dsp:nvSpPr>
        <dsp:cNvPr id="0" name=""/>
        <dsp:cNvSpPr/>
      </dsp:nvSpPr>
      <dsp:spPr>
        <a:xfrm>
          <a:off x="8631962" y="45871"/>
          <a:ext cx="1112818" cy="1112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4" tIns="43184" rIns="43184" bIns="43184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8794930" y="208839"/>
        <a:ext cx="786882" cy="786882"/>
      </dsp:txXfrm>
    </dsp:sp>
    <dsp:sp modelId="{055A8517-F4DE-C141-8985-1E647EED16C6}">
      <dsp:nvSpPr>
        <dsp:cNvPr id="0" name=""/>
        <dsp:cNvSpPr/>
      </dsp:nvSpPr>
      <dsp:spPr>
        <a:xfrm>
          <a:off x="7989888" y="1324412"/>
          <a:ext cx="2396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075" tIns="165100" rIns="189075" bIns="1651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Deployment</a:t>
          </a:r>
          <a:endParaRPr lang="en-US" sz="2200" kern="1200" dirty="0"/>
        </a:p>
      </dsp:txBody>
      <dsp:txXfrm>
        <a:off x="7989888" y="1717532"/>
        <a:ext cx="2396966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11043-54D7-C840-AECB-E020250730BB}">
      <dsp:nvSpPr>
        <dsp:cNvPr id="0" name=""/>
        <dsp:cNvSpPr/>
      </dsp:nvSpPr>
      <dsp:spPr>
        <a:xfrm>
          <a:off x="0" y="5679"/>
          <a:ext cx="6111737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Married applicants have a better chance of getting a loan.</a:t>
          </a:r>
          <a:endParaRPr lang="en-US" sz="2600" kern="1200"/>
        </a:p>
      </dsp:txBody>
      <dsp:txXfrm>
        <a:off x="50489" y="56168"/>
        <a:ext cx="6010759" cy="933302"/>
      </dsp:txXfrm>
    </dsp:sp>
    <dsp:sp modelId="{36B20169-BF0A-0244-A029-8DFA389AF0FE}">
      <dsp:nvSpPr>
        <dsp:cNvPr id="0" name=""/>
        <dsp:cNvSpPr/>
      </dsp:nvSpPr>
      <dsp:spPr>
        <a:xfrm>
          <a:off x="0" y="1114839"/>
          <a:ext cx="6111737" cy="1034280"/>
        </a:xfrm>
        <a:prstGeom prst="roundRect">
          <a:avLst/>
        </a:prstGeom>
        <a:solidFill>
          <a:schemeClr val="accent2">
            <a:hueOff val="-498327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Are male applicants more likely to get a loan?</a:t>
          </a:r>
          <a:endParaRPr lang="en-US" sz="2600" kern="1200"/>
        </a:p>
      </dsp:txBody>
      <dsp:txXfrm>
        <a:off x="50489" y="1165328"/>
        <a:ext cx="6010759" cy="933302"/>
      </dsp:txXfrm>
    </dsp:sp>
    <dsp:sp modelId="{0B569643-B8D5-7340-8E42-6312CC2551E2}">
      <dsp:nvSpPr>
        <dsp:cNvPr id="0" name=""/>
        <dsp:cNvSpPr/>
      </dsp:nvSpPr>
      <dsp:spPr>
        <a:xfrm>
          <a:off x="0" y="2223999"/>
          <a:ext cx="6111737" cy="1034280"/>
        </a:xfrm>
        <a:prstGeom prst="roundRect">
          <a:avLst/>
        </a:prstGeom>
        <a:solidFill>
          <a:schemeClr val="accent2">
            <a:hueOff val="-996655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Applicants with a credit score are more likely to get a loan.</a:t>
          </a:r>
          <a:endParaRPr lang="en-US" sz="2600" kern="1200"/>
        </a:p>
      </dsp:txBody>
      <dsp:txXfrm>
        <a:off x="50489" y="2274488"/>
        <a:ext cx="6010759" cy="933302"/>
      </dsp:txXfrm>
    </dsp:sp>
    <dsp:sp modelId="{7BE961AE-51E8-1C48-8B10-6753472AE32D}">
      <dsp:nvSpPr>
        <dsp:cNvPr id="0" name=""/>
        <dsp:cNvSpPr/>
      </dsp:nvSpPr>
      <dsp:spPr>
        <a:xfrm>
          <a:off x="0" y="3333159"/>
          <a:ext cx="6111737" cy="1034280"/>
        </a:xfrm>
        <a:prstGeom prst="roundRect">
          <a:avLst/>
        </a:prstGeom>
        <a:solidFill>
          <a:schemeClr val="accent2">
            <a:hueOff val="-1494982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0" i="0" kern="1200"/>
            <a:t>Applicants with co-applicant are more likely to get a loan.</a:t>
          </a:r>
          <a:endParaRPr lang="en-US" sz="2600" kern="1200"/>
        </a:p>
      </dsp:txBody>
      <dsp:txXfrm>
        <a:off x="50489" y="3383648"/>
        <a:ext cx="6010759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3/31/23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95CE0-4C96-CE35-8AD8-E370D3D56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Model Deployment</a:t>
            </a:r>
            <a:br>
              <a:rPr lang="en-US" sz="3800" dirty="0"/>
            </a:br>
            <a:r>
              <a:rPr lang="en-US" sz="2800" dirty="0"/>
              <a:t>Mini Project IV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0F3E7-36C0-BFE4-29AC-E54568FF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n-US" dirty="0"/>
              <a:t>By Hugo Perdomo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F0B8A-A048-8BA3-8055-B8CA17FCC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5" r="6716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FA97D-5FCA-B252-74B0-0A30E958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82844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4" name="Picture 3" descr="Yellow and blue symbols">
            <a:extLst>
              <a:ext uri="{FF2B5EF4-FFF2-40B4-BE49-F238E27FC236}">
                <a16:creationId xmlns:a16="http://schemas.microsoft.com/office/drawing/2014/main" id="{0D8C26D9-5BA6-B4C4-6BE6-356518834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0" r="13696" b="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B29FE-BB02-A200-5044-5655ACFD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27" y="464056"/>
            <a:ext cx="4114800" cy="4675503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CA24-AF3B-CB0C-7C38-9891F1E8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b="0" i="0">
                <a:effectLst/>
                <a:latin typeface="-apple-system"/>
              </a:rPr>
              <a:t>Create a Machine Learning model that predicts if a loan for an applicant will be approved.</a:t>
            </a:r>
          </a:p>
          <a:p>
            <a:pPr>
              <a:buFontTx/>
              <a:buChar char="-"/>
            </a:pPr>
            <a:r>
              <a:rPr lang="en-CA" b="0" i="0">
                <a:effectLst/>
                <a:latin typeface="-apple-system"/>
              </a:rPr>
              <a:t>Implement the model using pipelines.</a:t>
            </a:r>
          </a:p>
          <a:p>
            <a:pPr>
              <a:buFontTx/>
              <a:buChar char="-"/>
            </a:pPr>
            <a:r>
              <a:rPr lang="en-CA" b="0" i="0">
                <a:effectLst/>
                <a:latin typeface="-apple-system"/>
              </a:rPr>
              <a:t>Create an API using Flask and pickle files to predict if the new applicant will get the loan approved.</a:t>
            </a:r>
          </a:p>
          <a:p>
            <a:pPr>
              <a:buFontTx/>
              <a:buChar char="-"/>
            </a:pPr>
            <a:r>
              <a:rPr lang="en-CA" b="0" i="0">
                <a:effectLst/>
                <a:latin typeface="-apple-system"/>
              </a:rPr>
              <a:t>Deploy the API in AWS Cloud and test using Python test file.</a:t>
            </a:r>
          </a:p>
        </p:txBody>
      </p:sp>
    </p:spTree>
    <p:extLst>
      <p:ext uri="{BB962C8B-B14F-4D97-AF65-F5344CB8AC3E}">
        <p14:creationId xmlns:p14="http://schemas.microsoft.com/office/powerpoint/2010/main" val="422094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189FA-48D5-5A15-0183-6A7CDA35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433550"/>
            <a:ext cx="8267296" cy="1446550"/>
          </a:xfrm>
        </p:spPr>
        <p:txBody>
          <a:bodyPr anchor="b">
            <a:normAutofit/>
          </a:bodyPr>
          <a:lstStyle/>
          <a:p>
            <a:r>
              <a:rPr lang="en-US" dirty="0"/>
              <a:t>Project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89BD83-5800-65E2-A2A7-192B97C9A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890253"/>
              </p:ext>
            </p:extLst>
          </p:nvPr>
        </p:nvGraphicFramePr>
        <p:xfrm>
          <a:off x="565149" y="1097788"/>
          <a:ext cx="10653184" cy="333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97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ED482-0C70-7EB1-AC36-8BF89F3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77" y="1224045"/>
            <a:ext cx="3198777" cy="4024885"/>
          </a:xfrm>
        </p:spPr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8DB41-9D63-28C2-7EA4-0379025D5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001113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14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1F08-0295-7F1E-A83E-31C825EE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25" y="364461"/>
            <a:ext cx="8267296" cy="1446550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0A797C4-9412-8591-E9BA-A0ABE04B6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" t="9523" r="-225" b="60218"/>
          <a:stretch/>
        </p:blipFill>
        <p:spPr>
          <a:xfrm>
            <a:off x="429225" y="2434283"/>
            <a:ext cx="6081957" cy="3941804"/>
          </a:xfrm>
        </p:spPr>
      </p:pic>
      <p:pic>
        <p:nvPicPr>
          <p:cNvPr id="7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80C4404-4698-0358-99CB-E6D6FC2E0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77" r="47765" b="29564"/>
          <a:stretch/>
        </p:blipFill>
        <p:spPr>
          <a:xfrm>
            <a:off x="6498825" y="2434283"/>
            <a:ext cx="3176903" cy="39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3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0FA8-BF57-D626-BD87-73DE47A7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8" y="382250"/>
            <a:ext cx="8267296" cy="1446550"/>
          </a:xfrm>
        </p:spPr>
        <p:txBody>
          <a:bodyPr/>
          <a:lstStyle/>
          <a:p>
            <a:r>
              <a:rPr lang="en-US" dirty="0"/>
              <a:t>EDA Continued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B14F7-425C-6DF0-752B-CE693EBD8629}"/>
              </a:ext>
            </a:extLst>
          </p:cNvPr>
          <p:cNvSpPr txBox="1"/>
          <p:nvPr/>
        </p:nvSpPr>
        <p:spPr>
          <a:xfrm>
            <a:off x="271848" y="1633826"/>
            <a:ext cx="352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columns had null values.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2DEB3-F318-0023-9995-54A4085F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3" y="2048811"/>
            <a:ext cx="2353372" cy="3175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8DE4B-3DDD-53FF-B72A-B3C960EEF143}"/>
              </a:ext>
            </a:extLst>
          </p:cNvPr>
          <p:cNvSpPr txBox="1"/>
          <p:nvPr/>
        </p:nvSpPr>
        <p:spPr>
          <a:xfrm>
            <a:off x="6561438" y="1680519"/>
            <a:ext cx="481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for Income and Loan Amounts skewed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459D0-45FC-DB6D-A1A7-D1A72141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82" y="2088231"/>
            <a:ext cx="3920466" cy="2980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C505D0-4A0B-ACED-976E-35A5157B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71" y="2048811"/>
            <a:ext cx="4037168" cy="29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6117-0AD6-3B30-D339-E77F22AA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41" y="267312"/>
            <a:ext cx="10914278" cy="1446550"/>
          </a:xfrm>
        </p:spPr>
        <p:txBody>
          <a:bodyPr/>
          <a:lstStyle/>
          <a:p>
            <a:r>
              <a:rPr lang="en-US"/>
              <a:t>Data Cleaning and Feature Engineering</a:t>
            </a:r>
            <a:endParaRPr lang="en-US" dirty="0"/>
          </a:p>
        </p:txBody>
      </p:sp>
      <p:pic>
        <p:nvPicPr>
          <p:cNvPr id="10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60E4140-092A-A899-A788-1AFFED9A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9" y="1825359"/>
            <a:ext cx="5886941" cy="3018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B83AB-DF79-6359-4FDF-0F54D43FE98F}"/>
              </a:ext>
            </a:extLst>
          </p:cNvPr>
          <p:cNvSpPr txBox="1"/>
          <p:nvPr/>
        </p:nvSpPr>
        <p:spPr>
          <a:xfrm>
            <a:off x="6096000" y="2239379"/>
            <a:ext cx="553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Transformation of variables Loan Amount and Combined Income </a:t>
            </a:r>
            <a:r>
              <a:rPr lang="en-CA" dirty="0">
                <a:solidFill>
                  <a:srgbClr val="24292F"/>
                </a:solidFill>
                <a:latin typeface="-apple-system"/>
              </a:rPr>
              <a:t>into log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dirty="0">
              <a:solidFill>
                <a:srgbClr val="24292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Transform categorical variables into dummies for better handling on the ML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1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F0CC-783D-A2D3-5DD6-AE712EA3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96" y="355401"/>
            <a:ext cx="8267296" cy="1446550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4AB0-CFC2-E654-0B8F-4A65BED2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6" y="1443605"/>
            <a:ext cx="826729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tuning: Accuracy 72.36%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model again using pipelines using PCA and </a:t>
            </a:r>
            <a:r>
              <a:rPr lang="en-US" dirty="0" err="1"/>
              <a:t>SelectKBest</a:t>
            </a:r>
            <a:r>
              <a:rPr lang="en-US" dirty="0"/>
              <a:t>, got an accuracy of 80.49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Saved model as a pickle.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DCB86-D8E7-CD85-295E-991072C1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81" y="3429000"/>
            <a:ext cx="4954422" cy="33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2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D913-328D-0436-DC3F-AB2BE9E0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12" y="254501"/>
            <a:ext cx="8267296" cy="144655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BBD1-E30E-AFE7-8AE6-066D0678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12" y="1183617"/>
            <a:ext cx="8267296" cy="3188586"/>
          </a:xfrm>
        </p:spPr>
        <p:txBody>
          <a:bodyPr/>
          <a:lstStyle/>
          <a:p>
            <a:r>
              <a:rPr lang="en-US" dirty="0"/>
              <a:t>Deployed model on the cloud using AWS.</a:t>
            </a:r>
          </a:p>
          <a:p>
            <a:r>
              <a:rPr lang="en-US" dirty="0"/>
              <a:t>Used pickle to implement the app with Flask.</a:t>
            </a:r>
          </a:p>
          <a:p>
            <a:r>
              <a:rPr lang="en-US" dirty="0"/>
              <a:t>Created a test file on python to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CC2F2-038D-415A-5F31-8AA0927B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2" y="3395929"/>
            <a:ext cx="10591604" cy="116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A4144-CC9A-999B-DCFF-59DFA7D7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7" y="4751622"/>
            <a:ext cx="2347784" cy="9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993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231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Seaford Display</vt:lpstr>
      <vt:lpstr>System Font Regular</vt:lpstr>
      <vt:lpstr>Tenorite</vt:lpstr>
      <vt:lpstr>MadridVTI</vt:lpstr>
      <vt:lpstr>Model Deployment Mini Project IV</vt:lpstr>
      <vt:lpstr>Project Goals</vt:lpstr>
      <vt:lpstr>Project Process</vt:lpstr>
      <vt:lpstr>Hypotheses</vt:lpstr>
      <vt:lpstr>EDA</vt:lpstr>
      <vt:lpstr>EDA Continued</vt:lpstr>
      <vt:lpstr>Data Cleaning and Feature Engineering</vt:lpstr>
      <vt:lpstr>Modelling</vt:lpstr>
      <vt:lpstr>Deployment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Deployment Mini Project IV</dc:title>
  <dc:creator>Hugo Perdomo</dc:creator>
  <cp:lastModifiedBy>Hugo Perdomo</cp:lastModifiedBy>
  <cp:revision>1</cp:revision>
  <dcterms:created xsi:type="dcterms:W3CDTF">2023-03-31T18:49:37Z</dcterms:created>
  <dcterms:modified xsi:type="dcterms:W3CDTF">2023-03-31T20:06:44Z</dcterms:modified>
</cp:coreProperties>
</file>