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59" r:id="rId9"/>
    <p:sldId id="267" r:id="rId10"/>
    <p:sldId id="264" r:id="rId11"/>
    <p:sldId id="260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46A6-FDEE-B246-8A76-D182F5DF8FCA}" v="306" dt="2023-03-24T15:55:36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>
      <p:cViewPr varScale="1">
        <p:scale>
          <a:sx n="138" d="100"/>
          <a:sy n="13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erdomo" userId="0589d851aa69abb1" providerId="LiveId" clId="{2ED746A6-FDEE-B246-8A76-D182F5DF8FCA}"/>
    <pc:docChg chg="undo custSel addSld delSld modSld sldOrd">
      <pc:chgData name="Hugo Perdomo" userId="0589d851aa69abb1" providerId="LiveId" clId="{2ED746A6-FDEE-B246-8A76-D182F5DF8FCA}" dt="2023-03-24T15:58:01.693" v="1669" actId="20577"/>
      <pc:docMkLst>
        <pc:docMk/>
      </pc:docMkLst>
      <pc:sldChg chg="addSp delSp modSp mod">
        <pc:chgData name="Hugo Perdomo" userId="0589d851aa69abb1" providerId="LiveId" clId="{2ED746A6-FDEE-B246-8A76-D182F5DF8FCA}" dt="2023-03-24T15:46:46.218" v="1610" actId="1076"/>
        <pc:sldMkLst>
          <pc:docMk/>
          <pc:sldMk cId="2568439162" sldId="260"/>
        </pc:sldMkLst>
        <pc:spChg chg="mod">
          <ac:chgData name="Hugo Perdomo" userId="0589d851aa69abb1" providerId="LiveId" clId="{2ED746A6-FDEE-B246-8A76-D182F5DF8FCA}" dt="2023-03-24T14:40:23.961" v="270" actId="20577"/>
          <ac:spMkLst>
            <pc:docMk/>
            <pc:sldMk cId="2568439162" sldId="260"/>
            <ac:spMk id="2" creationId="{B40E3042-C55D-55CE-FD1D-2FAB100D1806}"/>
          </ac:spMkLst>
        </pc:spChg>
        <pc:spChg chg="del">
          <ac:chgData name="Hugo Perdomo" userId="0589d851aa69abb1" providerId="LiveId" clId="{2ED746A6-FDEE-B246-8A76-D182F5DF8FCA}" dt="2023-03-24T15:12:27.248" v="1180" actId="478"/>
          <ac:spMkLst>
            <pc:docMk/>
            <pc:sldMk cId="2568439162" sldId="260"/>
            <ac:spMk id="7" creationId="{F17519F6-BD6E-63AC-613C-B2DEA18C6246}"/>
          </ac:spMkLst>
        </pc:spChg>
        <pc:spChg chg="add mod">
          <ac:chgData name="Hugo Perdomo" userId="0589d851aa69abb1" providerId="LiveId" clId="{2ED746A6-FDEE-B246-8A76-D182F5DF8FCA}" dt="2023-03-24T15:45:50.847" v="1557" actId="1076"/>
          <ac:spMkLst>
            <pc:docMk/>
            <pc:sldMk cId="2568439162" sldId="260"/>
            <ac:spMk id="9" creationId="{DA4AD159-39A4-29E8-29D0-1632736770EA}"/>
          </ac:spMkLst>
        </pc:spChg>
        <pc:spChg chg="add del mod">
          <ac:chgData name="Hugo Perdomo" userId="0589d851aa69abb1" providerId="LiveId" clId="{2ED746A6-FDEE-B246-8A76-D182F5DF8FCA}" dt="2023-03-24T15:45:51.966" v="1559"/>
          <ac:spMkLst>
            <pc:docMk/>
            <pc:sldMk cId="2568439162" sldId="260"/>
            <ac:spMk id="10" creationId="{F651DF1B-A21A-5BA2-4AB7-F651AE4A8F0E}"/>
          </ac:spMkLst>
        </pc:spChg>
        <pc:spChg chg="add mod">
          <ac:chgData name="Hugo Perdomo" userId="0589d851aa69abb1" providerId="LiveId" clId="{2ED746A6-FDEE-B246-8A76-D182F5DF8FCA}" dt="2023-03-24T15:46:41.012" v="1608" actId="1076"/>
          <ac:spMkLst>
            <pc:docMk/>
            <pc:sldMk cId="2568439162" sldId="260"/>
            <ac:spMk id="11" creationId="{614BF7B4-8C92-B0DA-BC30-B4D12E3D2E1B}"/>
          </ac:spMkLst>
        </pc:spChg>
        <pc:graphicFrameChg chg="add del mod modGraphic">
          <ac:chgData name="Hugo Perdomo" userId="0589d851aa69abb1" providerId="LiveId" clId="{2ED746A6-FDEE-B246-8A76-D182F5DF8FCA}" dt="2023-03-24T15:42:14.979" v="1524" actId="478"/>
          <ac:graphicFrameMkLst>
            <pc:docMk/>
            <pc:sldMk cId="2568439162" sldId="260"/>
            <ac:graphicFrameMk id="5" creationId="{EAFB23F7-8ADB-7CE0-ED8A-F08286CC00D5}"/>
          </ac:graphicFrameMkLst>
        </pc:graphicFrameChg>
        <pc:picChg chg="add del mod">
          <ac:chgData name="Hugo Perdomo" userId="0589d851aa69abb1" providerId="LiveId" clId="{2ED746A6-FDEE-B246-8A76-D182F5DF8FCA}" dt="2023-03-24T15:21:09.145" v="1351" actId="478"/>
          <ac:picMkLst>
            <pc:docMk/>
            <pc:sldMk cId="2568439162" sldId="260"/>
            <ac:picMk id="3" creationId="{684DDA2D-285B-9736-2248-9E76433B91FF}"/>
          </ac:picMkLst>
        </pc:picChg>
        <pc:picChg chg="add del mod modCrop">
          <ac:chgData name="Hugo Perdomo" userId="0589d851aa69abb1" providerId="LiveId" clId="{2ED746A6-FDEE-B246-8A76-D182F5DF8FCA}" dt="2023-03-24T15:41:48.228" v="1519" actId="478"/>
          <ac:picMkLst>
            <pc:docMk/>
            <pc:sldMk cId="2568439162" sldId="260"/>
            <ac:picMk id="4" creationId="{260786F5-4EEA-8D4D-9529-D5A611B6FF3F}"/>
          </ac:picMkLst>
        </pc:picChg>
        <pc:picChg chg="add mod">
          <ac:chgData name="Hugo Perdomo" userId="0589d851aa69abb1" providerId="LiveId" clId="{2ED746A6-FDEE-B246-8A76-D182F5DF8FCA}" dt="2023-03-24T15:46:46.218" v="1610" actId="1076"/>
          <ac:picMkLst>
            <pc:docMk/>
            <pc:sldMk cId="2568439162" sldId="260"/>
            <ac:picMk id="6" creationId="{388174FA-31A4-DB8F-5EDF-F35E7F5E8877}"/>
          </ac:picMkLst>
        </pc:picChg>
        <pc:picChg chg="add mod">
          <ac:chgData name="Hugo Perdomo" userId="0589d851aa69abb1" providerId="LiveId" clId="{2ED746A6-FDEE-B246-8A76-D182F5DF8FCA}" dt="2023-03-24T15:46:16.230" v="1571" actId="1076"/>
          <ac:picMkLst>
            <pc:docMk/>
            <pc:sldMk cId="2568439162" sldId="260"/>
            <ac:picMk id="8" creationId="{B4045E95-F4C2-B051-B854-55F7EAA54C37}"/>
          </ac:picMkLst>
        </pc:picChg>
      </pc:sldChg>
      <pc:sldChg chg="modSp mod ord">
        <pc:chgData name="Hugo Perdomo" userId="0589d851aa69abb1" providerId="LiveId" clId="{2ED746A6-FDEE-B246-8A76-D182F5DF8FCA}" dt="2023-03-24T15:56:43.423" v="1665" actId="27636"/>
        <pc:sldMkLst>
          <pc:docMk/>
          <pc:sldMk cId="2075841855" sldId="264"/>
        </pc:sldMkLst>
        <pc:spChg chg="mod">
          <ac:chgData name="Hugo Perdomo" userId="0589d851aa69abb1" providerId="LiveId" clId="{2ED746A6-FDEE-B246-8A76-D182F5DF8FCA}" dt="2023-03-24T14:05:10.915" v="7" actId="20577"/>
          <ac:spMkLst>
            <pc:docMk/>
            <pc:sldMk cId="2075841855" sldId="264"/>
            <ac:spMk id="2" creationId="{6BFB177E-629C-D5C0-80FC-FDA5B640DE3B}"/>
          </ac:spMkLst>
        </pc:spChg>
        <pc:spChg chg="mod">
          <ac:chgData name="Hugo Perdomo" userId="0589d851aa69abb1" providerId="LiveId" clId="{2ED746A6-FDEE-B246-8A76-D182F5DF8FCA}" dt="2023-03-24T15:56:43.423" v="1665" actId="27636"/>
          <ac:spMkLst>
            <pc:docMk/>
            <pc:sldMk cId="2075841855" sldId="264"/>
            <ac:spMk id="3" creationId="{36A9321C-1E6D-A631-D399-E67D3E392753}"/>
          </ac:spMkLst>
        </pc:spChg>
      </pc:sldChg>
      <pc:sldChg chg="addSp delSp modSp mod">
        <pc:chgData name="Hugo Perdomo" userId="0589d851aa69abb1" providerId="LiveId" clId="{2ED746A6-FDEE-B246-8A76-D182F5DF8FCA}" dt="2023-03-24T15:06:16.638" v="1120" actId="6549"/>
        <pc:sldMkLst>
          <pc:docMk/>
          <pc:sldMk cId="1685521557" sldId="265"/>
        </pc:sldMkLst>
        <pc:spChg chg="mod">
          <ac:chgData name="Hugo Perdomo" userId="0589d851aa69abb1" providerId="LiveId" clId="{2ED746A6-FDEE-B246-8A76-D182F5DF8FCA}" dt="2023-03-24T14:47:50.070" v="315" actId="20577"/>
          <ac:spMkLst>
            <pc:docMk/>
            <pc:sldMk cId="1685521557" sldId="265"/>
            <ac:spMk id="2" creationId="{DBFEB5A4-60BC-126F-FC25-8E8AA7B5A35E}"/>
          </ac:spMkLst>
        </pc:spChg>
        <pc:spChg chg="add del mod">
          <ac:chgData name="Hugo Perdomo" userId="0589d851aa69abb1" providerId="LiveId" clId="{2ED746A6-FDEE-B246-8A76-D182F5DF8FCA}" dt="2023-03-24T14:47:55.570" v="319"/>
          <ac:spMkLst>
            <pc:docMk/>
            <pc:sldMk cId="1685521557" sldId="265"/>
            <ac:spMk id="3" creationId="{D156DC4F-EF6D-A1B3-B479-AF90E0392667}"/>
          </ac:spMkLst>
        </pc:spChg>
        <pc:spChg chg="del">
          <ac:chgData name="Hugo Perdomo" userId="0589d851aa69abb1" providerId="LiveId" clId="{2ED746A6-FDEE-B246-8A76-D182F5DF8FCA}" dt="2023-03-24T14:47:58.092" v="320" actId="478"/>
          <ac:spMkLst>
            <pc:docMk/>
            <pc:sldMk cId="1685521557" sldId="265"/>
            <ac:spMk id="6" creationId="{82D6548D-E887-AC8B-86BB-E3F01B083BCB}"/>
          </ac:spMkLst>
        </pc:spChg>
        <pc:spChg chg="add del mod">
          <ac:chgData name="Hugo Perdomo" userId="0589d851aa69abb1" providerId="LiveId" clId="{2ED746A6-FDEE-B246-8A76-D182F5DF8FCA}" dt="2023-03-24T14:50:36.897" v="330"/>
          <ac:spMkLst>
            <pc:docMk/>
            <pc:sldMk cId="1685521557" sldId="265"/>
            <ac:spMk id="7" creationId="{103E6C54-EC40-26CA-15F9-8AB9115F7751}"/>
          </ac:spMkLst>
        </pc:spChg>
        <pc:spChg chg="add del mod">
          <ac:chgData name="Hugo Perdomo" userId="0589d851aa69abb1" providerId="LiveId" clId="{2ED746A6-FDEE-B246-8A76-D182F5DF8FCA}" dt="2023-03-24T14:50:35.581" v="328"/>
          <ac:spMkLst>
            <pc:docMk/>
            <pc:sldMk cId="1685521557" sldId="265"/>
            <ac:spMk id="8" creationId="{92CDAA58-641B-C54F-D834-168F969A8E03}"/>
          </ac:spMkLst>
        </pc:spChg>
        <pc:spChg chg="add mod">
          <ac:chgData name="Hugo Perdomo" userId="0589d851aa69abb1" providerId="LiveId" clId="{2ED746A6-FDEE-B246-8A76-D182F5DF8FCA}" dt="2023-03-24T15:06:16.638" v="1120" actId="6549"/>
          <ac:spMkLst>
            <pc:docMk/>
            <pc:sldMk cId="1685521557" sldId="265"/>
            <ac:spMk id="9" creationId="{061C3636-FD7A-5B40-4C59-BE2732C9D3B9}"/>
          </ac:spMkLst>
        </pc:spChg>
        <pc:spChg chg="add del mod">
          <ac:chgData name="Hugo Perdomo" userId="0589d851aa69abb1" providerId="LiveId" clId="{2ED746A6-FDEE-B246-8A76-D182F5DF8FCA}" dt="2023-03-24T15:00:58.781" v="828"/>
          <ac:spMkLst>
            <pc:docMk/>
            <pc:sldMk cId="1685521557" sldId="265"/>
            <ac:spMk id="10" creationId="{AB2061CF-A24F-57B6-2F18-F2A758E46AB6}"/>
          </ac:spMkLst>
        </pc:spChg>
        <pc:graphicFrameChg chg="add mod modGraphic">
          <ac:chgData name="Hugo Perdomo" userId="0589d851aa69abb1" providerId="LiveId" clId="{2ED746A6-FDEE-B246-8A76-D182F5DF8FCA}" dt="2023-03-24T15:06:06.150" v="1117" actId="14100"/>
          <ac:graphicFrameMkLst>
            <pc:docMk/>
            <pc:sldMk cId="1685521557" sldId="265"/>
            <ac:graphicFrameMk id="11" creationId="{6A7D8086-F4E9-7F64-EF0D-6F4065F94CD5}"/>
          </ac:graphicFrameMkLst>
        </pc:graphicFrameChg>
        <pc:picChg chg="del">
          <ac:chgData name="Hugo Perdomo" userId="0589d851aa69abb1" providerId="LiveId" clId="{2ED746A6-FDEE-B246-8A76-D182F5DF8FCA}" dt="2023-03-24T14:47:53.059" v="316" actId="478"/>
          <ac:picMkLst>
            <pc:docMk/>
            <pc:sldMk cId="1685521557" sldId="265"/>
            <ac:picMk id="4" creationId="{7420FBD2-70BA-8D4E-666E-74A75E703FA0}"/>
          </ac:picMkLst>
        </pc:picChg>
        <pc:picChg chg="del">
          <ac:chgData name="Hugo Perdomo" userId="0589d851aa69abb1" providerId="LiveId" clId="{2ED746A6-FDEE-B246-8A76-D182F5DF8FCA}" dt="2023-03-24T14:47:54.877" v="317" actId="478"/>
          <ac:picMkLst>
            <pc:docMk/>
            <pc:sldMk cId="1685521557" sldId="265"/>
            <ac:picMk id="5" creationId="{61AA2CF0-24F7-CB4F-FF59-8B8C7ACF4DF7}"/>
          </ac:picMkLst>
        </pc:picChg>
        <pc:picChg chg="add del mod">
          <ac:chgData name="Hugo Perdomo" userId="0589d851aa69abb1" providerId="LiveId" clId="{2ED746A6-FDEE-B246-8A76-D182F5DF8FCA}" dt="2023-03-24T14:58:20.715" v="825" actId="478"/>
          <ac:picMkLst>
            <pc:docMk/>
            <pc:sldMk cId="1685521557" sldId="265"/>
            <ac:picMk id="1026" creationId="{D328C5EE-EEE4-FC8C-D3CB-2814230A3A39}"/>
          </ac:picMkLst>
        </pc:picChg>
      </pc:sldChg>
      <pc:sldChg chg="add">
        <pc:chgData name="Hugo Perdomo" userId="0589d851aa69abb1" providerId="LiveId" clId="{2ED746A6-FDEE-B246-8A76-D182F5DF8FCA}" dt="2023-03-24T14:47:31.859" v="271" actId="2890"/>
        <pc:sldMkLst>
          <pc:docMk/>
          <pc:sldMk cId="3254901381" sldId="266"/>
        </pc:sldMkLst>
      </pc:sldChg>
      <pc:sldChg chg="addSp delSp modSp add mod">
        <pc:chgData name="Hugo Perdomo" userId="0589d851aa69abb1" providerId="LiveId" clId="{2ED746A6-FDEE-B246-8A76-D182F5DF8FCA}" dt="2023-03-24T15:10:53.802" v="1179" actId="1076"/>
        <pc:sldMkLst>
          <pc:docMk/>
          <pc:sldMk cId="3890426640" sldId="267"/>
        </pc:sldMkLst>
        <pc:spChg chg="mod">
          <ac:chgData name="Hugo Perdomo" userId="0589d851aa69abb1" providerId="LiveId" clId="{2ED746A6-FDEE-B246-8A76-D182F5DF8FCA}" dt="2023-03-24T15:09:24.924" v="1161" actId="20577"/>
          <ac:spMkLst>
            <pc:docMk/>
            <pc:sldMk cId="3890426640" sldId="267"/>
            <ac:spMk id="2" creationId="{8668BC95-6813-3131-1352-B4217A016F6E}"/>
          </ac:spMkLst>
        </pc:spChg>
        <pc:picChg chg="add del mod">
          <ac:chgData name="Hugo Perdomo" userId="0589d851aa69abb1" providerId="LiveId" clId="{2ED746A6-FDEE-B246-8A76-D182F5DF8FCA}" dt="2023-03-24T15:10:19.106" v="1173" actId="478"/>
          <ac:picMkLst>
            <pc:docMk/>
            <pc:sldMk cId="3890426640" sldId="267"/>
            <ac:picMk id="3" creationId="{46C288E7-9D4F-85FB-89CA-E9DA5668F6D8}"/>
          </ac:picMkLst>
        </pc:picChg>
        <pc:picChg chg="add mod">
          <ac:chgData name="Hugo Perdomo" userId="0589d851aa69abb1" providerId="LiveId" clId="{2ED746A6-FDEE-B246-8A76-D182F5DF8FCA}" dt="2023-03-24T15:10:28.049" v="1176" actId="14100"/>
          <ac:picMkLst>
            <pc:docMk/>
            <pc:sldMk cId="3890426640" sldId="267"/>
            <ac:picMk id="4" creationId="{03879BEF-D3CD-E23B-D3D5-B3BCBC925ACA}"/>
          </ac:picMkLst>
        </pc:picChg>
        <pc:picChg chg="add mod">
          <ac:chgData name="Hugo Perdomo" userId="0589d851aa69abb1" providerId="LiveId" clId="{2ED746A6-FDEE-B246-8A76-D182F5DF8FCA}" dt="2023-03-24T15:10:53.802" v="1179" actId="1076"/>
          <ac:picMkLst>
            <pc:docMk/>
            <pc:sldMk cId="3890426640" sldId="267"/>
            <ac:picMk id="5" creationId="{C571D6ED-78EA-02C3-89FA-C26815E676C0}"/>
          </ac:picMkLst>
        </pc:picChg>
        <pc:picChg chg="del">
          <ac:chgData name="Hugo Perdomo" userId="0589d851aa69abb1" providerId="LiveId" clId="{2ED746A6-FDEE-B246-8A76-D182F5DF8FCA}" dt="2023-03-24T15:09:29.707" v="1162" actId="478"/>
          <ac:picMkLst>
            <pc:docMk/>
            <pc:sldMk cId="3890426640" sldId="267"/>
            <ac:picMk id="12" creationId="{6FAA26B2-0603-FFB7-DB50-4842AA21453F}"/>
          </ac:picMkLst>
        </pc:picChg>
        <pc:picChg chg="del mod">
          <ac:chgData name="Hugo Perdomo" userId="0589d851aa69abb1" providerId="LiveId" clId="{2ED746A6-FDEE-B246-8A76-D182F5DF8FCA}" dt="2023-03-24T15:09:41.035" v="1171" actId="478"/>
          <ac:picMkLst>
            <pc:docMk/>
            <pc:sldMk cId="3890426640" sldId="267"/>
            <ac:picMk id="13" creationId="{58D227FE-6464-0C37-3102-BB5C35E33C54}"/>
          </ac:picMkLst>
        </pc:picChg>
      </pc:sldChg>
      <pc:sldChg chg="modSp add del mod ord">
        <pc:chgData name="Hugo Perdomo" userId="0589d851aa69abb1" providerId="LiveId" clId="{2ED746A6-FDEE-B246-8A76-D182F5DF8FCA}" dt="2023-03-24T15:56:56.146" v="1666" actId="2696"/>
        <pc:sldMkLst>
          <pc:docMk/>
          <pc:sldMk cId="2058808882" sldId="268"/>
        </pc:sldMkLst>
        <pc:spChg chg="mod">
          <ac:chgData name="Hugo Perdomo" userId="0589d851aa69abb1" providerId="LiveId" clId="{2ED746A6-FDEE-B246-8A76-D182F5DF8FCA}" dt="2023-03-24T15:20:24.583" v="1350" actId="313"/>
          <ac:spMkLst>
            <pc:docMk/>
            <pc:sldMk cId="2058808882" sldId="268"/>
            <ac:spMk id="2" creationId="{6BFB177E-629C-D5C0-80FC-FDA5B640DE3B}"/>
          </ac:spMkLst>
        </pc:spChg>
        <pc:spChg chg="mod">
          <ac:chgData name="Hugo Perdomo" userId="0589d851aa69abb1" providerId="LiveId" clId="{2ED746A6-FDEE-B246-8A76-D182F5DF8FCA}" dt="2023-03-24T15:56:04.359" v="1633" actId="21"/>
          <ac:spMkLst>
            <pc:docMk/>
            <pc:sldMk cId="2058808882" sldId="268"/>
            <ac:spMk id="3" creationId="{36A9321C-1E6D-A631-D399-E67D3E392753}"/>
          </ac:spMkLst>
        </pc:spChg>
      </pc:sldChg>
      <pc:sldChg chg="addSp delSp modSp add mod setBg">
        <pc:chgData name="Hugo Perdomo" userId="0589d851aa69abb1" providerId="LiveId" clId="{2ED746A6-FDEE-B246-8A76-D182F5DF8FCA}" dt="2023-03-24T15:58:01.693" v="1669" actId="20577"/>
        <pc:sldMkLst>
          <pc:docMk/>
          <pc:sldMk cId="3787429484" sldId="269"/>
        </pc:sldMkLst>
        <pc:spChg chg="mod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" creationId="{B40E3042-C55D-55CE-FD1D-2FAB100D1806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1" creationId="{8D06CE56-3881-4ADA-8CEF-D18B02C242A3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3" creationId="{79F3C543-62EC-4433-9C93-A2CD8764E9B4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5" creationId="{5DCB5928-DC7D-4612-9922-441966E15627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7" creationId="{682C1161-1736-45EC-99B7-33F3CAE9D517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9" creationId="{84D4DDB8-B68F-45B0-9F62-C4279996F672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1" creationId="{AF2F604E-43BE-4DC3-B983-E071523364F8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3" creationId="{08C9B587-E65E-4B52-B37C-ABEBB6E87928}"/>
          </ac:spMkLst>
        </pc:spChg>
        <pc:graphicFrameChg chg="add del mod modGraphic">
          <ac:chgData name="Hugo Perdomo" userId="0589d851aa69abb1" providerId="LiveId" clId="{2ED746A6-FDEE-B246-8A76-D182F5DF8FCA}" dt="2023-03-24T15:36:40.176" v="1449" actId="478"/>
          <ac:graphicFrameMkLst>
            <pc:docMk/>
            <pc:sldMk cId="3787429484" sldId="269"/>
            <ac:graphicFrameMk id="3" creationId="{67537ACB-2A12-81D5-9DB0-922207EC9333}"/>
          </ac:graphicFrameMkLst>
        </pc:graphicFrameChg>
        <pc:graphicFrameChg chg="add del mod">
          <ac:chgData name="Hugo Perdomo" userId="0589d851aa69abb1" providerId="LiveId" clId="{2ED746A6-FDEE-B246-8A76-D182F5DF8FCA}" dt="2023-03-24T15:25:57.882" v="1431" actId="478"/>
          <ac:graphicFrameMkLst>
            <pc:docMk/>
            <pc:sldMk cId="3787429484" sldId="269"/>
            <ac:graphicFrameMk id="5" creationId="{DC23AF32-C7ED-BEA7-BF22-B6EA72D96B06}"/>
          </ac:graphicFrameMkLst>
        </pc:graphicFrameChg>
        <pc:graphicFrameChg chg="add mod modGraphic">
          <ac:chgData name="Hugo Perdomo" userId="0589d851aa69abb1" providerId="LiveId" clId="{2ED746A6-FDEE-B246-8A76-D182F5DF8FCA}" dt="2023-03-24T15:58:01.693" v="1669" actId="20577"/>
          <ac:graphicFrameMkLst>
            <pc:docMk/>
            <pc:sldMk cId="3787429484" sldId="269"/>
            <ac:graphicFrameMk id="6" creationId="{DA39F437-C67F-A73D-4459-B17B5FDDF6DD}"/>
          </ac:graphicFrameMkLst>
        </pc:graphicFrameChg>
        <pc:picChg chg="del">
          <ac:chgData name="Hugo Perdomo" userId="0589d851aa69abb1" providerId="LiveId" clId="{2ED746A6-FDEE-B246-8A76-D182F5DF8FCA}" dt="2023-03-24T15:22:09.656" v="1356" actId="478"/>
          <ac:picMkLst>
            <pc:docMk/>
            <pc:sldMk cId="3787429484" sldId="269"/>
            <ac:picMk id="4" creationId="{260786F5-4EEA-8D4D-9529-D5A611B6FF3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C24C6-FB93-4C5E-B562-EE461AE54E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1E1E7A-30EF-461E-9672-2618840C5D45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0DAAF89-5253-4960-A5DE-19CEBFB94B43}" type="parTrans" cxnId="{ECE9DAC7-4387-418F-B0CF-F086E9D3DEF9}">
      <dgm:prSet/>
      <dgm:spPr/>
      <dgm:t>
        <a:bodyPr/>
        <a:lstStyle/>
        <a:p>
          <a:endParaRPr lang="en-US"/>
        </a:p>
      </dgm:t>
    </dgm:pt>
    <dgm:pt modelId="{9AFF2960-F4BA-49FC-84EA-737F29E3FBA8}" type="sibTrans" cxnId="{ECE9DAC7-4387-418F-B0CF-F086E9D3DEF9}">
      <dgm:prSet/>
      <dgm:spPr/>
      <dgm:t>
        <a:bodyPr/>
        <a:lstStyle/>
        <a:p>
          <a:endParaRPr lang="en-US"/>
        </a:p>
      </dgm:t>
    </dgm:pt>
    <dgm:pt modelId="{239B4F2E-FF66-434A-8764-AB41DCE6BF00}">
      <dgm:prSet/>
      <dgm:spPr/>
      <dgm:t>
        <a:bodyPr/>
        <a:lstStyle/>
        <a:p>
          <a:r>
            <a:rPr lang="en-US"/>
            <a:t>EDA</a:t>
          </a:r>
        </a:p>
      </dgm:t>
    </dgm:pt>
    <dgm:pt modelId="{B46A9B4C-8DF2-44CB-B278-13AE8CCBB308}" type="parTrans" cxnId="{D132C86D-13D5-432C-87F0-F06CAFBCC481}">
      <dgm:prSet/>
      <dgm:spPr/>
      <dgm:t>
        <a:bodyPr/>
        <a:lstStyle/>
        <a:p>
          <a:endParaRPr lang="en-US"/>
        </a:p>
      </dgm:t>
    </dgm:pt>
    <dgm:pt modelId="{3531A47C-6A7F-4AE9-A671-DCAC055614E6}" type="sibTrans" cxnId="{D132C86D-13D5-432C-87F0-F06CAFBCC481}">
      <dgm:prSet/>
      <dgm:spPr/>
      <dgm:t>
        <a:bodyPr/>
        <a:lstStyle/>
        <a:p>
          <a:endParaRPr lang="en-US"/>
        </a:p>
      </dgm:t>
    </dgm:pt>
    <dgm:pt modelId="{F99A6A39-3A14-4783-B1BF-2F36E017B41B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ED924508-41B1-4D7E-9498-E6191BE4793A}" type="parTrans" cxnId="{5657EB60-F17E-42FE-8338-B79EA912688C}">
      <dgm:prSet/>
      <dgm:spPr/>
      <dgm:t>
        <a:bodyPr/>
        <a:lstStyle/>
        <a:p>
          <a:endParaRPr lang="en-US"/>
        </a:p>
      </dgm:t>
    </dgm:pt>
    <dgm:pt modelId="{6774F2A9-82E6-4855-9E60-0DAE6B55833C}" type="sibTrans" cxnId="{5657EB60-F17E-42FE-8338-B79EA912688C}">
      <dgm:prSet/>
      <dgm:spPr/>
      <dgm:t>
        <a:bodyPr/>
        <a:lstStyle/>
        <a:p>
          <a:endParaRPr lang="en-US"/>
        </a:p>
      </dgm:t>
    </dgm:pt>
    <dgm:pt modelId="{767371AF-7290-40AF-BA27-583C139F0306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3B24956F-D890-4377-9188-0446F0622806}" type="parTrans" cxnId="{6C4761DA-8499-4E17-BA8E-ACA556CD7827}">
      <dgm:prSet/>
      <dgm:spPr/>
      <dgm:t>
        <a:bodyPr/>
        <a:lstStyle/>
        <a:p>
          <a:endParaRPr lang="en-US"/>
        </a:p>
      </dgm:t>
    </dgm:pt>
    <dgm:pt modelId="{DE095069-8C69-4708-A00C-3D9DD2B4A520}" type="sibTrans" cxnId="{6C4761DA-8499-4E17-BA8E-ACA556CD7827}">
      <dgm:prSet/>
      <dgm:spPr/>
      <dgm:t>
        <a:bodyPr/>
        <a:lstStyle/>
        <a:p>
          <a:endParaRPr lang="en-US"/>
        </a:p>
      </dgm:t>
    </dgm:pt>
    <dgm:pt modelId="{0C515DA9-1526-42AC-9511-6A26CB905A2D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1141938A-3BFE-414F-B7AD-8266E03DECEF}" type="parTrans" cxnId="{0027B35B-8B5B-4026-8B24-1E7567012B11}">
      <dgm:prSet/>
      <dgm:spPr/>
      <dgm:t>
        <a:bodyPr/>
        <a:lstStyle/>
        <a:p>
          <a:endParaRPr lang="en-US"/>
        </a:p>
      </dgm:t>
    </dgm:pt>
    <dgm:pt modelId="{DD3B7F44-B6CA-4723-8275-0584847DBD90}" type="sibTrans" cxnId="{0027B35B-8B5B-4026-8B24-1E7567012B11}">
      <dgm:prSet/>
      <dgm:spPr/>
      <dgm:t>
        <a:bodyPr/>
        <a:lstStyle/>
        <a:p>
          <a:endParaRPr lang="en-US"/>
        </a:p>
      </dgm:t>
    </dgm:pt>
    <dgm:pt modelId="{B75034DE-4D5E-4716-85B7-417512864F29}">
      <dgm:prSet/>
      <dgm:spPr/>
      <dgm:t>
        <a:bodyPr/>
        <a:lstStyle/>
        <a:p>
          <a:r>
            <a:rPr lang="en-US" dirty="0"/>
            <a:t>Prediction</a:t>
          </a:r>
        </a:p>
      </dgm:t>
    </dgm:pt>
    <dgm:pt modelId="{FFF18B4C-671E-4A01-A9CF-ADAC42367DD7}" type="parTrans" cxnId="{129E3694-E0ED-499C-B6C6-B2B96A1BAE23}">
      <dgm:prSet/>
      <dgm:spPr/>
      <dgm:t>
        <a:bodyPr/>
        <a:lstStyle/>
        <a:p>
          <a:endParaRPr lang="en-US"/>
        </a:p>
      </dgm:t>
    </dgm:pt>
    <dgm:pt modelId="{4EB2403E-760B-423E-B9FE-30331C724D5C}" type="sibTrans" cxnId="{129E3694-E0ED-499C-B6C6-B2B96A1BAE23}">
      <dgm:prSet/>
      <dgm:spPr/>
      <dgm:t>
        <a:bodyPr/>
        <a:lstStyle/>
        <a:p>
          <a:endParaRPr lang="en-US"/>
        </a:p>
      </dgm:t>
    </dgm:pt>
    <dgm:pt modelId="{968B5D59-1F9B-BF4D-90E0-05C67A4DD14A}" type="pres">
      <dgm:prSet presAssocID="{7E8C24C6-FB93-4C5E-B562-EE461AE54E81}" presName="linear" presStyleCnt="0">
        <dgm:presLayoutVars>
          <dgm:animLvl val="lvl"/>
          <dgm:resizeHandles val="exact"/>
        </dgm:presLayoutVars>
      </dgm:prSet>
      <dgm:spPr/>
    </dgm:pt>
    <dgm:pt modelId="{D62DDE31-4462-0447-849E-211C9EC5E9E3}" type="pres">
      <dgm:prSet presAssocID="{331E1E7A-30EF-461E-9672-2618840C5D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1AED57-5E3F-284A-9423-0A9B66676D09}" type="pres">
      <dgm:prSet presAssocID="{9AFF2960-F4BA-49FC-84EA-737F29E3FBA8}" presName="spacer" presStyleCnt="0"/>
      <dgm:spPr/>
    </dgm:pt>
    <dgm:pt modelId="{A46AC6D7-053B-C447-89DA-79452E79F02A}" type="pres">
      <dgm:prSet presAssocID="{239B4F2E-FF66-434A-8764-AB41DCE6BF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AE38855-74F0-0E42-8D26-4E410A667F25}" type="pres">
      <dgm:prSet presAssocID="{3531A47C-6A7F-4AE9-A671-DCAC055614E6}" presName="spacer" presStyleCnt="0"/>
      <dgm:spPr/>
    </dgm:pt>
    <dgm:pt modelId="{78F70A57-4934-BC42-BF7E-1B73237875CB}" type="pres">
      <dgm:prSet presAssocID="{F99A6A39-3A14-4783-B1BF-2F36E017B4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3EAA688-F947-A149-ADF5-A0993B720119}" type="pres">
      <dgm:prSet presAssocID="{6774F2A9-82E6-4855-9E60-0DAE6B55833C}" presName="spacer" presStyleCnt="0"/>
      <dgm:spPr/>
    </dgm:pt>
    <dgm:pt modelId="{DD4ADBE9-DAC7-794E-961B-91E7F5DC3BDA}" type="pres">
      <dgm:prSet presAssocID="{767371AF-7290-40AF-BA27-583C139F030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0DF7DF2-5267-A041-B473-2CCFC6F1D813}" type="pres">
      <dgm:prSet presAssocID="{DE095069-8C69-4708-A00C-3D9DD2B4A520}" presName="spacer" presStyleCnt="0"/>
      <dgm:spPr/>
    </dgm:pt>
    <dgm:pt modelId="{BD450D0D-AFB8-C94F-9CB5-D5EBF149F476}" type="pres">
      <dgm:prSet presAssocID="{0C515DA9-1526-42AC-9511-6A26CB905A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9B3D1E-A072-1E43-8181-ADB03DAB880F}" type="pres">
      <dgm:prSet presAssocID="{DD3B7F44-B6CA-4723-8275-0584847DBD90}" presName="spacer" presStyleCnt="0"/>
      <dgm:spPr/>
    </dgm:pt>
    <dgm:pt modelId="{E91A636C-C6C3-424E-96A3-23BF29155522}" type="pres">
      <dgm:prSet presAssocID="{B75034DE-4D5E-4716-85B7-417512864F29}" presName="parentText" presStyleLbl="node1" presStyleIdx="5" presStyleCnt="6" custLinFactNeighborX="-881" custLinFactNeighborY="25487">
        <dgm:presLayoutVars>
          <dgm:chMax val="0"/>
          <dgm:bulletEnabled val="1"/>
        </dgm:presLayoutVars>
      </dgm:prSet>
      <dgm:spPr/>
    </dgm:pt>
  </dgm:ptLst>
  <dgm:cxnLst>
    <dgm:cxn modelId="{E2D5C317-45CF-8C45-A20C-BF708C08E597}" type="presOf" srcId="{F99A6A39-3A14-4783-B1BF-2F36E017B41B}" destId="{78F70A57-4934-BC42-BF7E-1B73237875CB}" srcOrd="0" destOrd="0" presId="urn:microsoft.com/office/officeart/2005/8/layout/vList2"/>
    <dgm:cxn modelId="{E55B6129-B703-F74B-AAEA-37FD2DC4383E}" type="presOf" srcId="{331E1E7A-30EF-461E-9672-2618840C5D45}" destId="{D62DDE31-4462-0447-849E-211C9EC5E9E3}" srcOrd="0" destOrd="0" presId="urn:microsoft.com/office/officeart/2005/8/layout/vList2"/>
    <dgm:cxn modelId="{C1EB6558-CE84-A644-95FF-D12DF2B351AD}" type="presOf" srcId="{767371AF-7290-40AF-BA27-583C139F0306}" destId="{DD4ADBE9-DAC7-794E-961B-91E7F5DC3BDA}" srcOrd="0" destOrd="0" presId="urn:microsoft.com/office/officeart/2005/8/layout/vList2"/>
    <dgm:cxn modelId="{0027B35B-8B5B-4026-8B24-1E7567012B11}" srcId="{7E8C24C6-FB93-4C5E-B562-EE461AE54E81}" destId="{0C515DA9-1526-42AC-9511-6A26CB905A2D}" srcOrd="4" destOrd="0" parTransId="{1141938A-3BFE-414F-B7AD-8266E03DECEF}" sibTransId="{DD3B7F44-B6CA-4723-8275-0584847DBD90}"/>
    <dgm:cxn modelId="{5657EB60-F17E-42FE-8338-B79EA912688C}" srcId="{7E8C24C6-FB93-4C5E-B562-EE461AE54E81}" destId="{F99A6A39-3A14-4783-B1BF-2F36E017B41B}" srcOrd="2" destOrd="0" parTransId="{ED924508-41B1-4D7E-9498-E6191BE4793A}" sibTransId="{6774F2A9-82E6-4855-9E60-0DAE6B55833C}"/>
    <dgm:cxn modelId="{D132C86D-13D5-432C-87F0-F06CAFBCC481}" srcId="{7E8C24C6-FB93-4C5E-B562-EE461AE54E81}" destId="{239B4F2E-FF66-434A-8764-AB41DCE6BF00}" srcOrd="1" destOrd="0" parTransId="{B46A9B4C-8DF2-44CB-B278-13AE8CCBB308}" sibTransId="{3531A47C-6A7F-4AE9-A671-DCAC055614E6}"/>
    <dgm:cxn modelId="{545B6C8E-4784-154A-BF73-59626629CD55}" type="presOf" srcId="{0C515DA9-1526-42AC-9511-6A26CB905A2D}" destId="{BD450D0D-AFB8-C94F-9CB5-D5EBF149F476}" srcOrd="0" destOrd="0" presId="urn:microsoft.com/office/officeart/2005/8/layout/vList2"/>
    <dgm:cxn modelId="{129E3694-E0ED-499C-B6C6-B2B96A1BAE23}" srcId="{7E8C24C6-FB93-4C5E-B562-EE461AE54E81}" destId="{B75034DE-4D5E-4716-85B7-417512864F29}" srcOrd="5" destOrd="0" parTransId="{FFF18B4C-671E-4A01-A9CF-ADAC42367DD7}" sibTransId="{4EB2403E-760B-423E-B9FE-30331C724D5C}"/>
    <dgm:cxn modelId="{B5116DB7-0F07-364B-BF56-9A320BE0A913}" type="presOf" srcId="{7E8C24C6-FB93-4C5E-B562-EE461AE54E81}" destId="{968B5D59-1F9B-BF4D-90E0-05C67A4DD14A}" srcOrd="0" destOrd="0" presId="urn:microsoft.com/office/officeart/2005/8/layout/vList2"/>
    <dgm:cxn modelId="{ECE9DAC7-4387-418F-B0CF-F086E9D3DEF9}" srcId="{7E8C24C6-FB93-4C5E-B562-EE461AE54E81}" destId="{331E1E7A-30EF-461E-9672-2618840C5D45}" srcOrd="0" destOrd="0" parTransId="{A0DAAF89-5253-4960-A5DE-19CEBFB94B43}" sibTransId="{9AFF2960-F4BA-49FC-84EA-737F29E3FBA8}"/>
    <dgm:cxn modelId="{6C4761DA-8499-4E17-BA8E-ACA556CD7827}" srcId="{7E8C24C6-FB93-4C5E-B562-EE461AE54E81}" destId="{767371AF-7290-40AF-BA27-583C139F0306}" srcOrd="3" destOrd="0" parTransId="{3B24956F-D890-4377-9188-0446F0622806}" sibTransId="{DE095069-8C69-4708-A00C-3D9DD2B4A520}"/>
    <dgm:cxn modelId="{BC66C6F2-4C7F-5B44-8F2D-88F92D190E2B}" type="presOf" srcId="{B75034DE-4D5E-4716-85B7-417512864F29}" destId="{E91A636C-C6C3-424E-96A3-23BF29155522}" srcOrd="0" destOrd="0" presId="urn:microsoft.com/office/officeart/2005/8/layout/vList2"/>
    <dgm:cxn modelId="{F1348EF8-2CE8-9A40-9709-54C3C4018E0B}" type="presOf" srcId="{239B4F2E-FF66-434A-8764-AB41DCE6BF00}" destId="{A46AC6D7-053B-C447-89DA-79452E79F02A}" srcOrd="0" destOrd="0" presId="urn:microsoft.com/office/officeart/2005/8/layout/vList2"/>
    <dgm:cxn modelId="{39E48B2B-3656-E24D-9448-72440D80A5C4}" type="presParOf" srcId="{968B5D59-1F9B-BF4D-90E0-05C67A4DD14A}" destId="{D62DDE31-4462-0447-849E-211C9EC5E9E3}" srcOrd="0" destOrd="0" presId="urn:microsoft.com/office/officeart/2005/8/layout/vList2"/>
    <dgm:cxn modelId="{E8EB5D22-E5D4-2147-ABB2-8E390433224D}" type="presParOf" srcId="{968B5D59-1F9B-BF4D-90E0-05C67A4DD14A}" destId="{3B1AED57-5E3F-284A-9423-0A9B66676D09}" srcOrd="1" destOrd="0" presId="urn:microsoft.com/office/officeart/2005/8/layout/vList2"/>
    <dgm:cxn modelId="{F492E517-6273-E94D-BA1D-45C806CE9FC7}" type="presParOf" srcId="{968B5D59-1F9B-BF4D-90E0-05C67A4DD14A}" destId="{A46AC6D7-053B-C447-89DA-79452E79F02A}" srcOrd="2" destOrd="0" presId="urn:microsoft.com/office/officeart/2005/8/layout/vList2"/>
    <dgm:cxn modelId="{5BF5EE4C-BCEC-5243-A667-E7B95B343296}" type="presParOf" srcId="{968B5D59-1F9B-BF4D-90E0-05C67A4DD14A}" destId="{1AE38855-74F0-0E42-8D26-4E410A667F25}" srcOrd="3" destOrd="0" presId="urn:microsoft.com/office/officeart/2005/8/layout/vList2"/>
    <dgm:cxn modelId="{515BA8F3-18F3-5947-86D5-CA1D75471012}" type="presParOf" srcId="{968B5D59-1F9B-BF4D-90E0-05C67A4DD14A}" destId="{78F70A57-4934-BC42-BF7E-1B73237875CB}" srcOrd="4" destOrd="0" presId="urn:microsoft.com/office/officeart/2005/8/layout/vList2"/>
    <dgm:cxn modelId="{DBC2947E-ED81-1645-A50E-A3FDDB653075}" type="presParOf" srcId="{968B5D59-1F9B-BF4D-90E0-05C67A4DD14A}" destId="{03EAA688-F947-A149-ADF5-A0993B720119}" srcOrd="5" destOrd="0" presId="urn:microsoft.com/office/officeart/2005/8/layout/vList2"/>
    <dgm:cxn modelId="{66D20BCF-9F22-3045-8A39-6088D845A42C}" type="presParOf" srcId="{968B5D59-1F9B-BF4D-90E0-05C67A4DD14A}" destId="{DD4ADBE9-DAC7-794E-961B-91E7F5DC3BDA}" srcOrd="6" destOrd="0" presId="urn:microsoft.com/office/officeart/2005/8/layout/vList2"/>
    <dgm:cxn modelId="{CC872444-E8C9-9849-B872-516106B57442}" type="presParOf" srcId="{968B5D59-1F9B-BF4D-90E0-05C67A4DD14A}" destId="{30DF7DF2-5267-A041-B473-2CCFC6F1D813}" srcOrd="7" destOrd="0" presId="urn:microsoft.com/office/officeart/2005/8/layout/vList2"/>
    <dgm:cxn modelId="{05156579-8AE4-134E-94DF-7B5FCF8E4441}" type="presParOf" srcId="{968B5D59-1F9B-BF4D-90E0-05C67A4DD14A}" destId="{BD450D0D-AFB8-C94F-9CB5-D5EBF149F476}" srcOrd="8" destOrd="0" presId="urn:microsoft.com/office/officeart/2005/8/layout/vList2"/>
    <dgm:cxn modelId="{61DAEA24-A82E-E84D-93F2-6B921F03B5A8}" type="presParOf" srcId="{968B5D59-1F9B-BF4D-90E0-05C67A4DD14A}" destId="{5B9B3D1E-A072-1E43-8181-ADB03DAB880F}" srcOrd="9" destOrd="0" presId="urn:microsoft.com/office/officeart/2005/8/layout/vList2"/>
    <dgm:cxn modelId="{4A59F30E-BF0C-6047-B6CF-B603C21D1E1E}" type="presParOf" srcId="{968B5D59-1F9B-BF4D-90E0-05C67A4DD14A}" destId="{E91A636C-C6C3-424E-96A3-23BF291555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6B99-7D80-E444-84F3-2E533F293E20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</dgm:pt>
    <dgm:pt modelId="{8A0074B7-55A7-DF47-915D-76A3E82FFDD0}">
      <dgm:prSet phldrT="[Text]"/>
      <dgm:spPr/>
      <dgm:t>
        <a:bodyPr/>
        <a:lstStyle/>
        <a:p>
          <a:r>
            <a:rPr lang="en-US" dirty="0"/>
            <a:t>Get Airports Coordinates</a:t>
          </a:r>
        </a:p>
      </dgm:t>
    </dgm:pt>
    <dgm:pt modelId="{A08475CA-C725-E343-9E8B-8DF8E52157D0}" type="parTrans" cxnId="{40652BEA-FB02-5447-B9C5-5D2309A23F2F}">
      <dgm:prSet/>
      <dgm:spPr/>
      <dgm:t>
        <a:bodyPr/>
        <a:lstStyle/>
        <a:p>
          <a:endParaRPr lang="en-US"/>
        </a:p>
      </dgm:t>
    </dgm:pt>
    <dgm:pt modelId="{8DF190D3-2405-2042-867D-9867923F3A09}" type="sibTrans" cxnId="{40652BEA-FB02-5447-B9C5-5D2309A23F2F}">
      <dgm:prSet/>
      <dgm:spPr/>
      <dgm:t>
        <a:bodyPr/>
        <a:lstStyle/>
        <a:p>
          <a:endParaRPr lang="en-US"/>
        </a:p>
      </dgm:t>
    </dgm:pt>
    <dgm:pt modelId="{A2F92251-E90B-1D46-B5A3-6A52DE03140B}">
      <dgm:prSet phldrT="[Text]"/>
      <dgm:spPr/>
      <dgm:t>
        <a:bodyPr/>
        <a:lstStyle/>
        <a:p>
          <a:r>
            <a:rPr lang="en-US" dirty="0"/>
            <a:t>Bring Historic Information Using </a:t>
          </a:r>
          <a:r>
            <a:rPr lang="en-US" dirty="0" err="1"/>
            <a:t>Meteostat</a:t>
          </a:r>
          <a:endParaRPr lang="en-US" dirty="0"/>
        </a:p>
      </dgm:t>
    </dgm:pt>
    <dgm:pt modelId="{59A51C4F-F3B3-7B4D-A277-28EA20ABC476}" type="parTrans" cxnId="{0344AA52-E7FF-024B-9B85-6539DAA57675}">
      <dgm:prSet/>
      <dgm:spPr/>
      <dgm:t>
        <a:bodyPr/>
        <a:lstStyle/>
        <a:p>
          <a:endParaRPr lang="en-US"/>
        </a:p>
      </dgm:t>
    </dgm:pt>
    <dgm:pt modelId="{DBBEA14D-75B6-2640-AE93-E7F00DFAC503}" type="sibTrans" cxnId="{0344AA52-E7FF-024B-9B85-6539DAA57675}">
      <dgm:prSet/>
      <dgm:spPr/>
      <dgm:t>
        <a:bodyPr/>
        <a:lstStyle/>
        <a:p>
          <a:endParaRPr lang="en-US"/>
        </a:p>
      </dgm:t>
    </dgm:pt>
    <dgm:pt modelId="{3D5387F8-1FC1-2440-88DD-7F6384183EC8}">
      <dgm:prSet phldrT="[Text]"/>
      <dgm:spPr/>
      <dgm:t>
        <a:bodyPr/>
        <a:lstStyle/>
        <a:p>
          <a:r>
            <a:rPr lang="en-US" dirty="0"/>
            <a:t>Merge Information / Feature Engineering</a:t>
          </a:r>
        </a:p>
      </dgm:t>
    </dgm:pt>
    <dgm:pt modelId="{27485B10-0A8F-134E-87C8-952F9578223F}" type="parTrans" cxnId="{2B01D10D-0B45-D14C-9ABE-D5F936FD1286}">
      <dgm:prSet/>
      <dgm:spPr/>
      <dgm:t>
        <a:bodyPr/>
        <a:lstStyle/>
        <a:p>
          <a:endParaRPr lang="en-US"/>
        </a:p>
      </dgm:t>
    </dgm:pt>
    <dgm:pt modelId="{02F56705-9669-3B4D-B4D4-29011467CBFC}" type="sibTrans" cxnId="{2B01D10D-0B45-D14C-9ABE-D5F936FD1286}">
      <dgm:prSet/>
      <dgm:spPr/>
      <dgm:t>
        <a:bodyPr/>
        <a:lstStyle/>
        <a:p>
          <a:endParaRPr lang="en-US"/>
        </a:p>
      </dgm:t>
    </dgm:pt>
    <dgm:pt modelId="{BA7E255F-3B63-F741-B471-C24B4DF64E9A}" type="pres">
      <dgm:prSet presAssocID="{97E76B99-7D80-E444-84F3-2E533F293E20}" presName="rootnode" presStyleCnt="0">
        <dgm:presLayoutVars>
          <dgm:chMax/>
          <dgm:chPref/>
          <dgm:dir/>
          <dgm:animLvl val="lvl"/>
        </dgm:presLayoutVars>
      </dgm:prSet>
      <dgm:spPr/>
    </dgm:pt>
    <dgm:pt modelId="{00287417-0DA4-8F43-91C0-11864C3FB8F7}" type="pres">
      <dgm:prSet presAssocID="{8A0074B7-55A7-DF47-915D-76A3E82FFDD0}" presName="composite" presStyleCnt="0"/>
      <dgm:spPr/>
    </dgm:pt>
    <dgm:pt modelId="{1777F61D-F67A-B14A-A4F0-C32D121BAA8E}" type="pres">
      <dgm:prSet presAssocID="{8A0074B7-55A7-DF47-915D-76A3E82FFDD0}" presName="bentUpArrow1" presStyleLbl="alignImgPlace1" presStyleIdx="0" presStyleCnt="2"/>
      <dgm:spPr/>
    </dgm:pt>
    <dgm:pt modelId="{A22154E9-2067-0246-A806-02FC87AEF78C}" type="pres">
      <dgm:prSet presAssocID="{8A0074B7-55A7-DF47-915D-76A3E82FFDD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CBDC474-3AB6-0248-A361-72B1086AF3BA}" type="pres">
      <dgm:prSet presAssocID="{8A0074B7-55A7-DF47-915D-76A3E82FFDD0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022021D-DDA5-FA42-8852-5D00D352AA65}" type="pres">
      <dgm:prSet presAssocID="{8DF190D3-2405-2042-867D-9867923F3A09}" presName="sibTrans" presStyleCnt="0"/>
      <dgm:spPr/>
    </dgm:pt>
    <dgm:pt modelId="{1058A2CF-9428-5B42-9AAE-93A552F9AAAB}" type="pres">
      <dgm:prSet presAssocID="{A2F92251-E90B-1D46-B5A3-6A52DE03140B}" presName="composite" presStyleCnt="0"/>
      <dgm:spPr/>
    </dgm:pt>
    <dgm:pt modelId="{2262766F-624D-7C44-BEF3-60BD7E81C504}" type="pres">
      <dgm:prSet presAssocID="{A2F92251-E90B-1D46-B5A3-6A52DE03140B}" presName="bentUpArrow1" presStyleLbl="alignImgPlace1" presStyleIdx="1" presStyleCnt="2"/>
      <dgm:spPr/>
    </dgm:pt>
    <dgm:pt modelId="{1B27D270-6DF2-5044-AA9C-0DE14436AECB}" type="pres">
      <dgm:prSet presAssocID="{A2F92251-E90B-1D46-B5A3-6A52DE0314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ECFCCD3-1A30-C746-8732-2DAAA2292525}" type="pres">
      <dgm:prSet presAssocID="{A2F92251-E90B-1D46-B5A3-6A52DE0314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4051242-F115-8C4E-9F42-FF09AD399434}" type="pres">
      <dgm:prSet presAssocID="{DBBEA14D-75B6-2640-AE93-E7F00DFAC503}" presName="sibTrans" presStyleCnt="0"/>
      <dgm:spPr/>
    </dgm:pt>
    <dgm:pt modelId="{BC5D3671-D4DE-BF44-B850-B5773D564F21}" type="pres">
      <dgm:prSet presAssocID="{3D5387F8-1FC1-2440-88DD-7F6384183EC8}" presName="composite" presStyleCnt="0"/>
      <dgm:spPr/>
    </dgm:pt>
    <dgm:pt modelId="{5B56A609-0BB5-1041-A89D-4C427A16E735}" type="pres">
      <dgm:prSet presAssocID="{3D5387F8-1FC1-2440-88DD-7F6384183EC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01D10D-0B45-D14C-9ABE-D5F936FD1286}" srcId="{97E76B99-7D80-E444-84F3-2E533F293E20}" destId="{3D5387F8-1FC1-2440-88DD-7F6384183EC8}" srcOrd="2" destOrd="0" parTransId="{27485B10-0A8F-134E-87C8-952F9578223F}" sibTransId="{02F56705-9669-3B4D-B4D4-29011467CBFC}"/>
    <dgm:cxn modelId="{4A481D2C-0D6D-2742-93E4-D2F0AA672319}" type="presOf" srcId="{A2F92251-E90B-1D46-B5A3-6A52DE03140B}" destId="{1B27D270-6DF2-5044-AA9C-0DE14436AECB}" srcOrd="0" destOrd="0" presId="urn:microsoft.com/office/officeart/2005/8/layout/StepDownProcess"/>
    <dgm:cxn modelId="{0344AA52-E7FF-024B-9B85-6539DAA57675}" srcId="{97E76B99-7D80-E444-84F3-2E533F293E20}" destId="{A2F92251-E90B-1D46-B5A3-6A52DE03140B}" srcOrd="1" destOrd="0" parTransId="{59A51C4F-F3B3-7B4D-A277-28EA20ABC476}" sibTransId="{DBBEA14D-75B6-2640-AE93-E7F00DFAC503}"/>
    <dgm:cxn modelId="{4C7DBBCD-5629-244A-B30F-ADCD19711FAB}" type="presOf" srcId="{8A0074B7-55A7-DF47-915D-76A3E82FFDD0}" destId="{A22154E9-2067-0246-A806-02FC87AEF78C}" srcOrd="0" destOrd="0" presId="urn:microsoft.com/office/officeart/2005/8/layout/StepDownProcess"/>
    <dgm:cxn modelId="{40652BEA-FB02-5447-B9C5-5D2309A23F2F}" srcId="{97E76B99-7D80-E444-84F3-2E533F293E20}" destId="{8A0074B7-55A7-DF47-915D-76A3E82FFDD0}" srcOrd="0" destOrd="0" parTransId="{A08475CA-C725-E343-9E8B-8DF8E52157D0}" sibTransId="{8DF190D3-2405-2042-867D-9867923F3A09}"/>
    <dgm:cxn modelId="{60E479EB-AA40-DD45-877E-E18CF4915D96}" type="presOf" srcId="{3D5387F8-1FC1-2440-88DD-7F6384183EC8}" destId="{5B56A609-0BB5-1041-A89D-4C427A16E735}" srcOrd="0" destOrd="0" presId="urn:microsoft.com/office/officeart/2005/8/layout/StepDownProcess"/>
    <dgm:cxn modelId="{D456BFFC-3E02-634C-BD6A-B3E2126F9B8C}" type="presOf" srcId="{97E76B99-7D80-E444-84F3-2E533F293E20}" destId="{BA7E255F-3B63-F741-B471-C24B4DF64E9A}" srcOrd="0" destOrd="0" presId="urn:microsoft.com/office/officeart/2005/8/layout/StepDownProcess"/>
    <dgm:cxn modelId="{45E927CD-816E-D54C-8DA9-AC876031884C}" type="presParOf" srcId="{BA7E255F-3B63-F741-B471-C24B4DF64E9A}" destId="{00287417-0DA4-8F43-91C0-11864C3FB8F7}" srcOrd="0" destOrd="0" presId="urn:microsoft.com/office/officeart/2005/8/layout/StepDownProcess"/>
    <dgm:cxn modelId="{D86C687A-9F2A-284D-9F36-C14A4E26DCE5}" type="presParOf" srcId="{00287417-0DA4-8F43-91C0-11864C3FB8F7}" destId="{1777F61D-F67A-B14A-A4F0-C32D121BAA8E}" srcOrd="0" destOrd="0" presId="urn:microsoft.com/office/officeart/2005/8/layout/StepDownProcess"/>
    <dgm:cxn modelId="{273CC59A-0950-0343-A9B9-E5C80ABB7317}" type="presParOf" srcId="{00287417-0DA4-8F43-91C0-11864C3FB8F7}" destId="{A22154E9-2067-0246-A806-02FC87AEF78C}" srcOrd="1" destOrd="0" presId="urn:microsoft.com/office/officeart/2005/8/layout/StepDownProcess"/>
    <dgm:cxn modelId="{7F76ECF9-6599-894F-90C8-2B9938A424F4}" type="presParOf" srcId="{00287417-0DA4-8F43-91C0-11864C3FB8F7}" destId="{0CBDC474-3AB6-0248-A361-72B1086AF3BA}" srcOrd="2" destOrd="0" presId="urn:microsoft.com/office/officeart/2005/8/layout/StepDownProcess"/>
    <dgm:cxn modelId="{64A5E09C-87DA-F440-A363-94F80814A90B}" type="presParOf" srcId="{BA7E255F-3B63-F741-B471-C24B4DF64E9A}" destId="{A022021D-DDA5-FA42-8852-5D00D352AA65}" srcOrd="1" destOrd="0" presId="urn:microsoft.com/office/officeart/2005/8/layout/StepDownProcess"/>
    <dgm:cxn modelId="{677D80D6-5439-6642-9278-C3042B88ED70}" type="presParOf" srcId="{BA7E255F-3B63-F741-B471-C24B4DF64E9A}" destId="{1058A2CF-9428-5B42-9AAE-93A552F9AAAB}" srcOrd="2" destOrd="0" presId="urn:microsoft.com/office/officeart/2005/8/layout/StepDownProcess"/>
    <dgm:cxn modelId="{0E2F013C-A3B2-5C4A-907F-5D7DC590A50D}" type="presParOf" srcId="{1058A2CF-9428-5B42-9AAE-93A552F9AAAB}" destId="{2262766F-624D-7C44-BEF3-60BD7E81C504}" srcOrd="0" destOrd="0" presId="urn:microsoft.com/office/officeart/2005/8/layout/StepDownProcess"/>
    <dgm:cxn modelId="{C833B309-FDBB-D64D-B7CA-AEEE51B69EC6}" type="presParOf" srcId="{1058A2CF-9428-5B42-9AAE-93A552F9AAAB}" destId="{1B27D270-6DF2-5044-AA9C-0DE14436AECB}" srcOrd="1" destOrd="0" presId="urn:microsoft.com/office/officeart/2005/8/layout/StepDownProcess"/>
    <dgm:cxn modelId="{76CBD461-530C-DF45-B971-FDDC9699A960}" type="presParOf" srcId="{1058A2CF-9428-5B42-9AAE-93A552F9AAAB}" destId="{EECFCCD3-1A30-C746-8732-2DAAA2292525}" srcOrd="2" destOrd="0" presId="urn:microsoft.com/office/officeart/2005/8/layout/StepDownProcess"/>
    <dgm:cxn modelId="{0B24C34F-7716-2A47-A42E-8412F61C6F46}" type="presParOf" srcId="{BA7E255F-3B63-F741-B471-C24B4DF64E9A}" destId="{C4051242-F115-8C4E-9F42-FF09AD399434}" srcOrd="3" destOrd="0" presId="urn:microsoft.com/office/officeart/2005/8/layout/StepDownProcess"/>
    <dgm:cxn modelId="{6ADE33D2-3B6A-4342-8FDF-C914340BCEF7}" type="presParOf" srcId="{BA7E255F-3B63-F741-B471-C24B4DF64E9A}" destId="{BC5D3671-D4DE-BF44-B850-B5773D564F21}" srcOrd="4" destOrd="0" presId="urn:microsoft.com/office/officeart/2005/8/layout/StepDownProcess"/>
    <dgm:cxn modelId="{414D3FE4-2409-D34F-93AB-7780D55DB985}" type="presParOf" srcId="{BC5D3671-D4DE-BF44-B850-B5773D564F21}" destId="{5B56A609-0BB5-1041-A89D-4C427A16E73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DDE31-4462-0447-849E-211C9EC5E9E3}">
      <dsp:nvSpPr>
        <dsp:cNvPr id="0" name=""/>
        <dsp:cNvSpPr/>
      </dsp:nvSpPr>
      <dsp:spPr>
        <a:xfrm>
          <a:off x="0" y="1849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Preparation</a:t>
          </a:r>
        </a:p>
      </dsp:txBody>
      <dsp:txXfrm>
        <a:off x="40980" y="59475"/>
        <a:ext cx="6885768" cy="757514"/>
      </dsp:txXfrm>
    </dsp:sp>
    <dsp:sp modelId="{A46AC6D7-053B-C447-89DA-79452E79F02A}">
      <dsp:nvSpPr>
        <dsp:cNvPr id="0" name=""/>
        <dsp:cNvSpPr/>
      </dsp:nvSpPr>
      <dsp:spPr>
        <a:xfrm>
          <a:off x="0" y="958770"/>
          <a:ext cx="6967728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EDA</a:t>
          </a:r>
        </a:p>
      </dsp:txBody>
      <dsp:txXfrm>
        <a:off x="40980" y="999750"/>
        <a:ext cx="6885768" cy="757514"/>
      </dsp:txXfrm>
    </dsp:sp>
    <dsp:sp modelId="{78F70A57-4934-BC42-BF7E-1B73237875CB}">
      <dsp:nvSpPr>
        <dsp:cNvPr id="0" name=""/>
        <dsp:cNvSpPr/>
      </dsp:nvSpPr>
      <dsp:spPr>
        <a:xfrm>
          <a:off x="0" y="1899045"/>
          <a:ext cx="6967728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 Selection</a:t>
          </a:r>
        </a:p>
      </dsp:txBody>
      <dsp:txXfrm>
        <a:off x="40980" y="1940025"/>
        <a:ext cx="6885768" cy="757514"/>
      </dsp:txXfrm>
    </dsp:sp>
    <dsp:sp modelId="{DD4ADBE9-DAC7-794E-961B-91E7F5DC3BDA}">
      <dsp:nvSpPr>
        <dsp:cNvPr id="0" name=""/>
        <dsp:cNvSpPr/>
      </dsp:nvSpPr>
      <dsp:spPr>
        <a:xfrm>
          <a:off x="0" y="2839319"/>
          <a:ext cx="6967728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 Evaluation</a:t>
          </a:r>
        </a:p>
      </dsp:txBody>
      <dsp:txXfrm>
        <a:off x="40980" y="2880299"/>
        <a:ext cx="6885768" cy="757514"/>
      </dsp:txXfrm>
    </dsp:sp>
    <dsp:sp modelId="{BD450D0D-AFB8-C94F-9CB5-D5EBF149F476}">
      <dsp:nvSpPr>
        <dsp:cNvPr id="0" name=""/>
        <dsp:cNvSpPr/>
      </dsp:nvSpPr>
      <dsp:spPr>
        <a:xfrm>
          <a:off x="0" y="3779594"/>
          <a:ext cx="6967728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Hyperparameter Tuning</a:t>
          </a:r>
        </a:p>
      </dsp:txBody>
      <dsp:txXfrm>
        <a:off x="40980" y="3820574"/>
        <a:ext cx="6885768" cy="757514"/>
      </dsp:txXfrm>
    </dsp:sp>
    <dsp:sp modelId="{E91A636C-C6C3-424E-96A3-23BF29155522}">
      <dsp:nvSpPr>
        <dsp:cNvPr id="0" name=""/>
        <dsp:cNvSpPr/>
      </dsp:nvSpPr>
      <dsp:spPr>
        <a:xfrm>
          <a:off x="0" y="473836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Prediction</a:t>
          </a:r>
        </a:p>
      </dsp:txBody>
      <dsp:txXfrm>
        <a:off x="40980" y="4779345"/>
        <a:ext cx="6885768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7F61D-F67A-B14A-A4F0-C32D121BAA8E}">
      <dsp:nvSpPr>
        <dsp:cNvPr id="0" name=""/>
        <dsp:cNvSpPr/>
      </dsp:nvSpPr>
      <dsp:spPr>
        <a:xfrm rot="5400000">
          <a:off x="241989" y="1364869"/>
          <a:ext cx="905144" cy="1030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154E9-2067-0246-A806-02FC87AEF78C}">
      <dsp:nvSpPr>
        <dsp:cNvPr id="0" name=""/>
        <dsp:cNvSpPr/>
      </dsp:nvSpPr>
      <dsp:spPr>
        <a:xfrm>
          <a:off x="2181" y="361497"/>
          <a:ext cx="1523731" cy="106656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Airports Coordinates</a:t>
          </a:r>
        </a:p>
      </dsp:txBody>
      <dsp:txXfrm>
        <a:off x="54256" y="413572"/>
        <a:ext cx="1419581" cy="962412"/>
      </dsp:txXfrm>
    </dsp:sp>
    <dsp:sp modelId="{0CBDC474-3AB6-0248-A361-72B1086AF3BA}">
      <dsp:nvSpPr>
        <dsp:cNvPr id="0" name=""/>
        <dsp:cNvSpPr/>
      </dsp:nvSpPr>
      <dsp:spPr>
        <a:xfrm>
          <a:off x="1525912" y="463218"/>
          <a:ext cx="1108216" cy="862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2766F-624D-7C44-BEF3-60BD7E81C504}">
      <dsp:nvSpPr>
        <dsp:cNvPr id="0" name=""/>
        <dsp:cNvSpPr/>
      </dsp:nvSpPr>
      <dsp:spPr>
        <a:xfrm rot="5400000">
          <a:off x="1505324" y="2562970"/>
          <a:ext cx="905144" cy="1030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627135"/>
            <a:satOff val="-7936"/>
            <a:lumOff val="96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7D270-6DF2-5044-AA9C-0DE14436AECB}">
      <dsp:nvSpPr>
        <dsp:cNvPr id="0" name=""/>
        <dsp:cNvSpPr/>
      </dsp:nvSpPr>
      <dsp:spPr>
        <a:xfrm>
          <a:off x="1265516" y="1559599"/>
          <a:ext cx="1523731" cy="106656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Bring Historic Information Using </a:t>
          </a:r>
          <a:r>
            <a:rPr lang="en-US" sz="1500" kern="1200" dirty="0" err="1"/>
            <a:t>Meteostat</a:t>
          </a:r>
          <a:endParaRPr lang="en-US" sz="1500" kern="1200" dirty="0"/>
        </a:p>
      </dsp:txBody>
      <dsp:txXfrm>
        <a:off x="1317591" y="1611674"/>
        <a:ext cx="1419581" cy="962412"/>
      </dsp:txXfrm>
    </dsp:sp>
    <dsp:sp modelId="{EECFCCD3-1A30-C746-8732-2DAAA2292525}">
      <dsp:nvSpPr>
        <dsp:cNvPr id="0" name=""/>
        <dsp:cNvSpPr/>
      </dsp:nvSpPr>
      <dsp:spPr>
        <a:xfrm>
          <a:off x="2789247" y="1661320"/>
          <a:ext cx="1108216" cy="862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6A609-0BB5-1041-A89D-4C427A16E735}">
      <dsp:nvSpPr>
        <dsp:cNvPr id="0" name=""/>
        <dsp:cNvSpPr/>
      </dsp:nvSpPr>
      <dsp:spPr>
        <a:xfrm>
          <a:off x="2528851" y="2757700"/>
          <a:ext cx="1523731" cy="106656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Merge Information / Feature Engineering</a:t>
          </a:r>
        </a:p>
      </dsp:txBody>
      <dsp:txXfrm>
        <a:off x="2580926" y="2809775"/>
        <a:ext cx="1419581" cy="96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meteostat.net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Landscape and plane wing">
            <a:extLst>
              <a:ext uri="{FF2B5EF4-FFF2-40B4-BE49-F238E27FC236}">
                <a16:creationId xmlns:a16="http://schemas.microsoft.com/office/drawing/2014/main" id="{9FE71C16-A2CC-87A7-AB1D-3AC4D0EDE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18" b="167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1A4F-46C1-4D46-D752-BB391E5A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Predicting Flight Delays</a:t>
            </a:r>
          </a:p>
        </p:txBody>
      </p:sp>
      <p:sp>
        <p:nvSpPr>
          <p:cNvPr id="52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DD69-829E-2AC8-CF85-224527489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Mid Term Project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By Josh Graham and Hugo Perdomo</a:t>
            </a:r>
          </a:p>
        </p:txBody>
      </p:sp>
    </p:spTree>
    <p:extLst>
      <p:ext uri="{BB962C8B-B14F-4D97-AF65-F5344CB8AC3E}">
        <p14:creationId xmlns:p14="http://schemas.microsoft.com/office/powerpoint/2010/main" val="66404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177E-629C-D5C0-80FC-FDA5B64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321C-1E6D-A631-D399-E67D3E39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 of </a:t>
            </a:r>
            <a:r>
              <a:rPr lang="en-US" dirty="0" err="1"/>
              <a:t>GridSearchCV</a:t>
            </a:r>
            <a:r>
              <a:rPr lang="en-US" dirty="0"/>
              <a:t> to get the best parameters to use with models.</a:t>
            </a:r>
          </a:p>
          <a:p>
            <a:r>
              <a:rPr lang="en-US" dirty="0"/>
              <a:t>Tried multiple algorithms:</a:t>
            </a:r>
          </a:p>
          <a:p>
            <a:pPr lvl="1"/>
            <a:r>
              <a:rPr lang="en-US" dirty="0"/>
              <a:t>Linear Regression (including Ridge and Lasso)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042-C55D-55CE-FD1D-2FAB100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174FA-31A4-DB8F-5EDF-F35E7F5E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2" y="5155003"/>
            <a:ext cx="7772400" cy="1473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045E95-F4C2-B051-B854-55F7EAA5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2" y="2442641"/>
            <a:ext cx="7772400" cy="1493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AD159-39A4-29E8-29D0-1632736770EA}"/>
              </a:ext>
            </a:extLst>
          </p:cNvPr>
          <p:cNvSpPr txBox="1"/>
          <p:nvPr/>
        </p:nvSpPr>
        <p:spPr>
          <a:xfrm>
            <a:off x="517352" y="2087987"/>
            <a:ext cx="20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BF7B4-8C92-B0DA-BC30-B4D12E3D2E1B}"/>
              </a:ext>
            </a:extLst>
          </p:cNvPr>
          <p:cNvSpPr txBox="1"/>
          <p:nvPr/>
        </p:nvSpPr>
        <p:spPr>
          <a:xfrm>
            <a:off x="517352" y="4785671"/>
            <a:ext cx="21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Xboost</a:t>
            </a:r>
            <a:r>
              <a:rPr lang="en-US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25684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042-C55D-55CE-FD1D-2FAB100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Results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39F437-C67F-A73D-4459-B17B5FDD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61312"/>
              </p:ext>
            </p:extLst>
          </p:nvPr>
        </p:nvGraphicFramePr>
        <p:xfrm>
          <a:off x="607866" y="2484292"/>
          <a:ext cx="5755987" cy="174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0852">
                  <a:extLst>
                    <a:ext uri="{9D8B030D-6E8A-4147-A177-3AD203B41FA5}">
                      <a16:colId xmlns:a16="http://schemas.microsoft.com/office/drawing/2014/main" val="1725378040"/>
                    </a:ext>
                  </a:extLst>
                </a:gridCol>
                <a:gridCol w="892288">
                  <a:extLst>
                    <a:ext uri="{9D8B030D-6E8A-4147-A177-3AD203B41FA5}">
                      <a16:colId xmlns:a16="http://schemas.microsoft.com/office/drawing/2014/main" val="2740483685"/>
                    </a:ext>
                  </a:extLst>
                </a:gridCol>
                <a:gridCol w="954455">
                  <a:extLst>
                    <a:ext uri="{9D8B030D-6E8A-4147-A177-3AD203B41FA5}">
                      <a16:colId xmlns:a16="http://schemas.microsoft.com/office/drawing/2014/main" val="1613407765"/>
                    </a:ext>
                  </a:extLst>
                </a:gridCol>
                <a:gridCol w="1129987">
                  <a:extLst>
                    <a:ext uri="{9D8B030D-6E8A-4147-A177-3AD203B41FA5}">
                      <a16:colId xmlns:a16="http://schemas.microsoft.com/office/drawing/2014/main" val="2119774655"/>
                    </a:ext>
                  </a:extLst>
                </a:gridCol>
                <a:gridCol w="848405">
                  <a:extLst>
                    <a:ext uri="{9D8B030D-6E8A-4147-A177-3AD203B41FA5}">
                      <a16:colId xmlns:a16="http://schemas.microsoft.com/office/drawing/2014/main" val="1476658719"/>
                    </a:ext>
                  </a:extLst>
                </a:gridCol>
              </a:tblGrid>
              <a:tr h="55150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Model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RMSE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Training Score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Test Score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626454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Regression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2753.377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0.0112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462042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 Lasso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 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139130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 Ridge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0.0145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 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322566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 err="1">
                          <a:effectLst/>
                        </a:rPr>
                        <a:t>XGBoost</a:t>
                      </a:r>
                      <a:r>
                        <a:rPr lang="en-CA" sz="1200" u="none" strike="noStrike" dirty="0">
                          <a:effectLst/>
                        </a:rPr>
                        <a:t> Regression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2305.6669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0.0242</a:t>
                      </a:r>
                      <a:endParaRPr lang="en-CA" sz="1200" b="0" i="0" u="none" strike="noStrike">
                        <a:solidFill>
                          <a:srgbClr val="383A4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0.1403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0.0242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69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2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 descr="Sea plan on water">
            <a:extLst>
              <a:ext uri="{FF2B5EF4-FFF2-40B4-BE49-F238E27FC236}">
                <a16:creationId xmlns:a16="http://schemas.microsoft.com/office/drawing/2014/main" id="{3672C799-25B3-B228-A95C-F6B3E983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4" b="880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A64DF-5568-128B-E31C-9A488808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you!</a:t>
            </a:r>
            <a:br>
              <a:rPr lang="en-US" sz="6600">
                <a:solidFill>
                  <a:schemeClr val="bg1"/>
                </a:solidFill>
              </a:rPr>
            </a:br>
            <a:endParaRPr lang="en-US" sz="6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6CED0-E805-6A19-D371-B1922395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Project Workflow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6CACB-633C-82C1-A882-7C4C61FD4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09796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43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72C-456A-31DE-CBB2-545AC898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C436-9BEE-ACA9-52B6-9EB460F6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machine learning model based on US domestic flights data (2019 – 2020 ) to predict delays in January 2020</a:t>
            </a:r>
          </a:p>
        </p:txBody>
      </p:sp>
    </p:spTree>
    <p:extLst>
      <p:ext uri="{BB962C8B-B14F-4D97-AF65-F5344CB8AC3E}">
        <p14:creationId xmlns:p14="http://schemas.microsoft.com/office/powerpoint/2010/main" val="31287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6495-B929-C312-FF51-D43EC7A1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Flight Delay 2018-2019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7228E-08BB-E6CC-7B81-1D8876C1E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" t="818" b="818"/>
          <a:stretch/>
        </p:blipFill>
        <p:spPr>
          <a:xfrm>
            <a:off x="3092822" y="2144454"/>
            <a:ext cx="5364101" cy="40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81B-FE6F-FC71-D94F-E45C28C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Departures/Arrivals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706E-F2F6-A29B-3561-C34C8315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68"/>
          <a:stretch/>
        </p:blipFill>
        <p:spPr>
          <a:xfrm>
            <a:off x="415652" y="2212870"/>
            <a:ext cx="5680348" cy="4472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31C63-7D4A-255D-618D-8DE6ABAA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2212870"/>
            <a:ext cx="5680348" cy="46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B5A4-60BC-126F-FC25-8E8AA7B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API Extraction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C3636-FD7A-5B40-4C59-BE2732C9D3B9}"/>
              </a:ext>
            </a:extLst>
          </p:cNvPr>
          <p:cNvSpPr txBox="1"/>
          <p:nvPr/>
        </p:nvSpPr>
        <p:spPr>
          <a:xfrm>
            <a:off x="560068" y="2393670"/>
            <a:ext cx="475084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Meteostat</a:t>
            </a:r>
            <a:r>
              <a:rPr lang="en-US" dirty="0"/>
              <a:t> API Library for the extraction of weather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library that </a:t>
            </a:r>
            <a:r>
              <a:rPr lang="en-US" dirty="0" err="1"/>
              <a:t>Meteostat</a:t>
            </a:r>
            <a:r>
              <a:rPr lang="en-US" dirty="0"/>
              <a:t> provides to read historical weather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Meteostat</a:t>
            </a:r>
            <a:r>
              <a:rPr lang="en-US" dirty="0"/>
              <a:t> takes its information from organizations such as : NOAA, DWD and Environment Canada.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1400" dirty="0"/>
              <a:t>For more information visit </a:t>
            </a:r>
            <a:r>
              <a:rPr lang="en-US" sz="1400" dirty="0">
                <a:hlinkClick r:id="rId2"/>
              </a:rPr>
              <a:t>https://meteostat.net/en/</a:t>
            </a:r>
            <a:r>
              <a:rPr lang="en-US" sz="1400" dirty="0"/>
              <a:t>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A7D8086-F4E9-7F64-EF0D-6F4065F94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664377"/>
              </p:ext>
            </p:extLst>
          </p:nvPr>
        </p:nvGraphicFramePr>
        <p:xfrm>
          <a:off x="6659418" y="1952572"/>
          <a:ext cx="4054764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552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B5A4-60BC-126F-FC25-8E8AA7B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Impact on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0FBD2-70BA-8D4E-666E-74A75E70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/>
          <a:stretch/>
        </p:blipFill>
        <p:spPr>
          <a:xfrm>
            <a:off x="1011936" y="2103787"/>
            <a:ext cx="10168128" cy="206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A2CF0-24F7-CB4F-FF59-8B8C7ACF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4226268"/>
            <a:ext cx="10064496" cy="201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6548D-E887-AC8B-86BB-E3F01B083BCB}"/>
              </a:ext>
            </a:extLst>
          </p:cNvPr>
          <p:cNvSpPr txBox="1"/>
          <p:nvPr/>
        </p:nvSpPr>
        <p:spPr>
          <a:xfrm>
            <a:off x="83127" y="6604084"/>
            <a:ext cx="3990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Sample size 200 flights randomly selected</a:t>
            </a:r>
          </a:p>
        </p:txBody>
      </p:sp>
    </p:spTree>
    <p:extLst>
      <p:ext uri="{BB962C8B-B14F-4D97-AF65-F5344CB8AC3E}">
        <p14:creationId xmlns:p14="http://schemas.microsoft.com/office/powerpoint/2010/main" val="325490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C95-6813-3131-1352-B4217A01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Time Short Haul vs Long Haul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AA26B2-0603-FFB7-DB50-4842AA21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90158"/>
            <a:ext cx="6509327" cy="2167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227FE-6464-0C37-3102-BB5C35E33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4"/>
          <a:stretch/>
        </p:blipFill>
        <p:spPr>
          <a:xfrm>
            <a:off x="4456268" y="4257964"/>
            <a:ext cx="7567168" cy="24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C95-6813-3131-1352-B4217A01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79BEF-D3CD-E23B-D3D5-B3BCBC92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" y="2137572"/>
            <a:ext cx="5467928" cy="4186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1D6ED-78EA-02C3-89FA-C26815E6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7572"/>
            <a:ext cx="5423352" cy="41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66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8E5E2"/>
      </a:lt2>
      <a:accent1>
        <a:srgbClr val="7C99BD"/>
      </a:accent1>
      <a:accent2>
        <a:srgbClr val="7AAAB1"/>
      </a:accent2>
      <a:accent3>
        <a:srgbClr val="9495C9"/>
      </a:accent3>
      <a:accent4>
        <a:srgbClr val="BD7C8C"/>
      </a:accent4>
      <a:accent5>
        <a:srgbClr val="C6978D"/>
      </a:accent5>
      <a:accent6>
        <a:srgbClr val="B99D75"/>
      </a:accent6>
      <a:hlink>
        <a:srgbClr val="997E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219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Menlo</vt:lpstr>
      <vt:lpstr>AccentBoxVTI</vt:lpstr>
      <vt:lpstr>Predicting Flight Delays</vt:lpstr>
      <vt:lpstr>Project Workflow</vt:lpstr>
      <vt:lpstr>Objective</vt:lpstr>
      <vt:lpstr>Average Flight Delay 2018-2019</vt:lpstr>
      <vt:lpstr>Flight Delays Departures/Arrivals</vt:lpstr>
      <vt:lpstr>Weather API Extraction</vt:lpstr>
      <vt:lpstr>Weather Impact on flights</vt:lpstr>
      <vt:lpstr>Departure Time Short Haul vs Long Haul</vt:lpstr>
      <vt:lpstr>PCA</vt:lpstr>
      <vt:lpstr>Modeling</vt:lpstr>
      <vt:lpstr>Models Results</vt:lpstr>
      <vt:lpstr>Models Results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Delays</dc:title>
  <dc:creator>Hugo Perdomo</dc:creator>
  <cp:lastModifiedBy>Hugo Perdomo</cp:lastModifiedBy>
  <cp:revision>1</cp:revision>
  <dcterms:created xsi:type="dcterms:W3CDTF">2023-03-23T23:46:18Z</dcterms:created>
  <dcterms:modified xsi:type="dcterms:W3CDTF">2023-03-24T15:58:03Z</dcterms:modified>
</cp:coreProperties>
</file>