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59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746A6-FDEE-B246-8A76-D182F5DF8FCA}" v="25" dt="2023-03-24T01:02:30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7"/>
    <p:restoredTop sz="96327"/>
  </p:normalViewPr>
  <p:slideViewPr>
    <p:cSldViewPr snapToGrid="0">
      <p:cViewPr varScale="1">
        <p:scale>
          <a:sx n="138" d="100"/>
          <a:sy n="138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C24C6-FB93-4C5E-B562-EE461AE54E8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1E1E7A-30EF-461E-9672-2618840C5D45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A0DAAF89-5253-4960-A5DE-19CEBFB94B43}" type="parTrans" cxnId="{ECE9DAC7-4387-418F-B0CF-F086E9D3DEF9}">
      <dgm:prSet/>
      <dgm:spPr/>
      <dgm:t>
        <a:bodyPr/>
        <a:lstStyle/>
        <a:p>
          <a:endParaRPr lang="en-US"/>
        </a:p>
      </dgm:t>
    </dgm:pt>
    <dgm:pt modelId="{9AFF2960-F4BA-49FC-84EA-737F29E3FBA8}" type="sibTrans" cxnId="{ECE9DAC7-4387-418F-B0CF-F086E9D3DEF9}">
      <dgm:prSet/>
      <dgm:spPr/>
      <dgm:t>
        <a:bodyPr/>
        <a:lstStyle/>
        <a:p>
          <a:endParaRPr lang="en-US"/>
        </a:p>
      </dgm:t>
    </dgm:pt>
    <dgm:pt modelId="{239B4F2E-FF66-434A-8764-AB41DCE6BF00}">
      <dgm:prSet/>
      <dgm:spPr/>
      <dgm:t>
        <a:bodyPr/>
        <a:lstStyle/>
        <a:p>
          <a:r>
            <a:rPr lang="en-US"/>
            <a:t>EDA</a:t>
          </a:r>
        </a:p>
      </dgm:t>
    </dgm:pt>
    <dgm:pt modelId="{B46A9B4C-8DF2-44CB-B278-13AE8CCBB308}" type="parTrans" cxnId="{D132C86D-13D5-432C-87F0-F06CAFBCC481}">
      <dgm:prSet/>
      <dgm:spPr/>
      <dgm:t>
        <a:bodyPr/>
        <a:lstStyle/>
        <a:p>
          <a:endParaRPr lang="en-US"/>
        </a:p>
      </dgm:t>
    </dgm:pt>
    <dgm:pt modelId="{3531A47C-6A7F-4AE9-A671-DCAC055614E6}" type="sibTrans" cxnId="{D132C86D-13D5-432C-87F0-F06CAFBCC481}">
      <dgm:prSet/>
      <dgm:spPr/>
      <dgm:t>
        <a:bodyPr/>
        <a:lstStyle/>
        <a:p>
          <a:endParaRPr lang="en-US"/>
        </a:p>
      </dgm:t>
    </dgm:pt>
    <dgm:pt modelId="{F99A6A39-3A14-4783-B1BF-2F36E017B41B}">
      <dgm:prSet/>
      <dgm:spPr/>
      <dgm:t>
        <a:bodyPr/>
        <a:lstStyle/>
        <a:p>
          <a:r>
            <a:rPr lang="en-US" dirty="0"/>
            <a:t>Feature Selection</a:t>
          </a:r>
        </a:p>
      </dgm:t>
    </dgm:pt>
    <dgm:pt modelId="{ED924508-41B1-4D7E-9498-E6191BE4793A}" type="parTrans" cxnId="{5657EB60-F17E-42FE-8338-B79EA912688C}">
      <dgm:prSet/>
      <dgm:spPr/>
      <dgm:t>
        <a:bodyPr/>
        <a:lstStyle/>
        <a:p>
          <a:endParaRPr lang="en-US"/>
        </a:p>
      </dgm:t>
    </dgm:pt>
    <dgm:pt modelId="{6774F2A9-82E6-4855-9E60-0DAE6B55833C}" type="sibTrans" cxnId="{5657EB60-F17E-42FE-8338-B79EA912688C}">
      <dgm:prSet/>
      <dgm:spPr/>
      <dgm:t>
        <a:bodyPr/>
        <a:lstStyle/>
        <a:p>
          <a:endParaRPr lang="en-US"/>
        </a:p>
      </dgm:t>
    </dgm:pt>
    <dgm:pt modelId="{767371AF-7290-40AF-BA27-583C139F0306}">
      <dgm:prSet/>
      <dgm:spPr/>
      <dgm:t>
        <a:bodyPr/>
        <a:lstStyle/>
        <a:p>
          <a:r>
            <a:rPr lang="en-US" dirty="0"/>
            <a:t>Model Evaluation</a:t>
          </a:r>
        </a:p>
      </dgm:t>
    </dgm:pt>
    <dgm:pt modelId="{3B24956F-D890-4377-9188-0446F0622806}" type="parTrans" cxnId="{6C4761DA-8499-4E17-BA8E-ACA556CD7827}">
      <dgm:prSet/>
      <dgm:spPr/>
      <dgm:t>
        <a:bodyPr/>
        <a:lstStyle/>
        <a:p>
          <a:endParaRPr lang="en-US"/>
        </a:p>
      </dgm:t>
    </dgm:pt>
    <dgm:pt modelId="{DE095069-8C69-4708-A00C-3D9DD2B4A520}" type="sibTrans" cxnId="{6C4761DA-8499-4E17-BA8E-ACA556CD7827}">
      <dgm:prSet/>
      <dgm:spPr/>
      <dgm:t>
        <a:bodyPr/>
        <a:lstStyle/>
        <a:p>
          <a:endParaRPr lang="en-US"/>
        </a:p>
      </dgm:t>
    </dgm:pt>
    <dgm:pt modelId="{0C515DA9-1526-42AC-9511-6A26CB905A2D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1141938A-3BFE-414F-B7AD-8266E03DECEF}" type="parTrans" cxnId="{0027B35B-8B5B-4026-8B24-1E7567012B11}">
      <dgm:prSet/>
      <dgm:spPr/>
      <dgm:t>
        <a:bodyPr/>
        <a:lstStyle/>
        <a:p>
          <a:endParaRPr lang="en-US"/>
        </a:p>
      </dgm:t>
    </dgm:pt>
    <dgm:pt modelId="{DD3B7F44-B6CA-4723-8275-0584847DBD90}" type="sibTrans" cxnId="{0027B35B-8B5B-4026-8B24-1E7567012B11}">
      <dgm:prSet/>
      <dgm:spPr/>
      <dgm:t>
        <a:bodyPr/>
        <a:lstStyle/>
        <a:p>
          <a:endParaRPr lang="en-US"/>
        </a:p>
      </dgm:t>
    </dgm:pt>
    <dgm:pt modelId="{B75034DE-4D5E-4716-85B7-417512864F29}">
      <dgm:prSet/>
      <dgm:spPr/>
      <dgm:t>
        <a:bodyPr/>
        <a:lstStyle/>
        <a:p>
          <a:r>
            <a:rPr lang="en-US" dirty="0"/>
            <a:t>Prediction</a:t>
          </a:r>
        </a:p>
      </dgm:t>
    </dgm:pt>
    <dgm:pt modelId="{FFF18B4C-671E-4A01-A9CF-ADAC42367DD7}" type="parTrans" cxnId="{129E3694-E0ED-499C-B6C6-B2B96A1BAE23}">
      <dgm:prSet/>
      <dgm:spPr/>
      <dgm:t>
        <a:bodyPr/>
        <a:lstStyle/>
        <a:p>
          <a:endParaRPr lang="en-US"/>
        </a:p>
      </dgm:t>
    </dgm:pt>
    <dgm:pt modelId="{4EB2403E-760B-423E-B9FE-30331C724D5C}" type="sibTrans" cxnId="{129E3694-E0ED-499C-B6C6-B2B96A1BAE23}">
      <dgm:prSet/>
      <dgm:spPr/>
      <dgm:t>
        <a:bodyPr/>
        <a:lstStyle/>
        <a:p>
          <a:endParaRPr lang="en-US"/>
        </a:p>
      </dgm:t>
    </dgm:pt>
    <dgm:pt modelId="{968B5D59-1F9B-BF4D-90E0-05C67A4DD14A}" type="pres">
      <dgm:prSet presAssocID="{7E8C24C6-FB93-4C5E-B562-EE461AE54E81}" presName="linear" presStyleCnt="0">
        <dgm:presLayoutVars>
          <dgm:animLvl val="lvl"/>
          <dgm:resizeHandles val="exact"/>
        </dgm:presLayoutVars>
      </dgm:prSet>
      <dgm:spPr/>
    </dgm:pt>
    <dgm:pt modelId="{D62DDE31-4462-0447-849E-211C9EC5E9E3}" type="pres">
      <dgm:prSet presAssocID="{331E1E7A-30EF-461E-9672-2618840C5D4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B1AED57-5E3F-284A-9423-0A9B66676D09}" type="pres">
      <dgm:prSet presAssocID="{9AFF2960-F4BA-49FC-84EA-737F29E3FBA8}" presName="spacer" presStyleCnt="0"/>
      <dgm:spPr/>
    </dgm:pt>
    <dgm:pt modelId="{A46AC6D7-053B-C447-89DA-79452E79F02A}" type="pres">
      <dgm:prSet presAssocID="{239B4F2E-FF66-434A-8764-AB41DCE6BF0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AE38855-74F0-0E42-8D26-4E410A667F25}" type="pres">
      <dgm:prSet presAssocID="{3531A47C-6A7F-4AE9-A671-DCAC055614E6}" presName="spacer" presStyleCnt="0"/>
      <dgm:spPr/>
    </dgm:pt>
    <dgm:pt modelId="{78F70A57-4934-BC42-BF7E-1B73237875CB}" type="pres">
      <dgm:prSet presAssocID="{F99A6A39-3A14-4783-B1BF-2F36E017B4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3EAA688-F947-A149-ADF5-A0993B720119}" type="pres">
      <dgm:prSet presAssocID="{6774F2A9-82E6-4855-9E60-0DAE6B55833C}" presName="spacer" presStyleCnt="0"/>
      <dgm:spPr/>
    </dgm:pt>
    <dgm:pt modelId="{DD4ADBE9-DAC7-794E-961B-91E7F5DC3BDA}" type="pres">
      <dgm:prSet presAssocID="{767371AF-7290-40AF-BA27-583C139F030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0DF7DF2-5267-A041-B473-2CCFC6F1D813}" type="pres">
      <dgm:prSet presAssocID="{DE095069-8C69-4708-A00C-3D9DD2B4A520}" presName="spacer" presStyleCnt="0"/>
      <dgm:spPr/>
    </dgm:pt>
    <dgm:pt modelId="{BD450D0D-AFB8-C94F-9CB5-D5EBF149F476}" type="pres">
      <dgm:prSet presAssocID="{0C515DA9-1526-42AC-9511-6A26CB905A2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9B3D1E-A072-1E43-8181-ADB03DAB880F}" type="pres">
      <dgm:prSet presAssocID="{DD3B7F44-B6CA-4723-8275-0584847DBD90}" presName="spacer" presStyleCnt="0"/>
      <dgm:spPr/>
    </dgm:pt>
    <dgm:pt modelId="{E91A636C-C6C3-424E-96A3-23BF29155522}" type="pres">
      <dgm:prSet presAssocID="{B75034DE-4D5E-4716-85B7-417512864F29}" presName="parentText" presStyleLbl="node1" presStyleIdx="5" presStyleCnt="6" custLinFactNeighborX="-881" custLinFactNeighborY="25487">
        <dgm:presLayoutVars>
          <dgm:chMax val="0"/>
          <dgm:bulletEnabled val="1"/>
        </dgm:presLayoutVars>
      </dgm:prSet>
      <dgm:spPr/>
    </dgm:pt>
  </dgm:ptLst>
  <dgm:cxnLst>
    <dgm:cxn modelId="{E2D5C317-45CF-8C45-A20C-BF708C08E597}" type="presOf" srcId="{F99A6A39-3A14-4783-B1BF-2F36E017B41B}" destId="{78F70A57-4934-BC42-BF7E-1B73237875CB}" srcOrd="0" destOrd="0" presId="urn:microsoft.com/office/officeart/2005/8/layout/vList2"/>
    <dgm:cxn modelId="{E55B6129-B703-F74B-AAEA-37FD2DC4383E}" type="presOf" srcId="{331E1E7A-30EF-461E-9672-2618840C5D45}" destId="{D62DDE31-4462-0447-849E-211C9EC5E9E3}" srcOrd="0" destOrd="0" presId="urn:microsoft.com/office/officeart/2005/8/layout/vList2"/>
    <dgm:cxn modelId="{C1EB6558-CE84-A644-95FF-D12DF2B351AD}" type="presOf" srcId="{767371AF-7290-40AF-BA27-583C139F0306}" destId="{DD4ADBE9-DAC7-794E-961B-91E7F5DC3BDA}" srcOrd="0" destOrd="0" presId="urn:microsoft.com/office/officeart/2005/8/layout/vList2"/>
    <dgm:cxn modelId="{0027B35B-8B5B-4026-8B24-1E7567012B11}" srcId="{7E8C24C6-FB93-4C5E-B562-EE461AE54E81}" destId="{0C515DA9-1526-42AC-9511-6A26CB905A2D}" srcOrd="4" destOrd="0" parTransId="{1141938A-3BFE-414F-B7AD-8266E03DECEF}" sibTransId="{DD3B7F44-B6CA-4723-8275-0584847DBD90}"/>
    <dgm:cxn modelId="{5657EB60-F17E-42FE-8338-B79EA912688C}" srcId="{7E8C24C6-FB93-4C5E-B562-EE461AE54E81}" destId="{F99A6A39-3A14-4783-B1BF-2F36E017B41B}" srcOrd="2" destOrd="0" parTransId="{ED924508-41B1-4D7E-9498-E6191BE4793A}" sibTransId="{6774F2A9-82E6-4855-9E60-0DAE6B55833C}"/>
    <dgm:cxn modelId="{D132C86D-13D5-432C-87F0-F06CAFBCC481}" srcId="{7E8C24C6-FB93-4C5E-B562-EE461AE54E81}" destId="{239B4F2E-FF66-434A-8764-AB41DCE6BF00}" srcOrd="1" destOrd="0" parTransId="{B46A9B4C-8DF2-44CB-B278-13AE8CCBB308}" sibTransId="{3531A47C-6A7F-4AE9-A671-DCAC055614E6}"/>
    <dgm:cxn modelId="{545B6C8E-4784-154A-BF73-59626629CD55}" type="presOf" srcId="{0C515DA9-1526-42AC-9511-6A26CB905A2D}" destId="{BD450D0D-AFB8-C94F-9CB5-D5EBF149F476}" srcOrd="0" destOrd="0" presId="urn:microsoft.com/office/officeart/2005/8/layout/vList2"/>
    <dgm:cxn modelId="{129E3694-E0ED-499C-B6C6-B2B96A1BAE23}" srcId="{7E8C24C6-FB93-4C5E-B562-EE461AE54E81}" destId="{B75034DE-4D5E-4716-85B7-417512864F29}" srcOrd="5" destOrd="0" parTransId="{FFF18B4C-671E-4A01-A9CF-ADAC42367DD7}" sibTransId="{4EB2403E-760B-423E-B9FE-30331C724D5C}"/>
    <dgm:cxn modelId="{B5116DB7-0F07-364B-BF56-9A320BE0A913}" type="presOf" srcId="{7E8C24C6-FB93-4C5E-B562-EE461AE54E81}" destId="{968B5D59-1F9B-BF4D-90E0-05C67A4DD14A}" srcOrd="0" destOrd="0" presId="urn:microsoft.com/office/officeart/2005/8/layout/vList2"/>
    <dgm:cxn modelId="{ECE9DAC7-4387-418F-B0CF-F086E9D3DEF9}" srcId="{7E8C24C6-FB93-4C5E-B562-EE461AE54E81}" destId="{331E1E7A-30EF-461E-9672-2618840C5D45}" srcOrd="0" destOrd="0" parTransId="{A0DAAF89-5253-4960-A5DE-19CEBFB94B43}" sibTransId="{9AFF2960-F4BA-49FC-84EA-737F29E3FBA8}"/>
    <dgm:cxn modelId="{6C4761DA-8499-4E17-BA8E-ACA556CD7827}" srcId="{7E8C24C6-FB93-4C5E-B562-EE461AE54E81}" destId="{767371AF-7290-40AF-BA27-583C139F0306}" srcOrd="3" destOrd="0" parTransId="{3B24956F-D890-4377-9188-0446F0622806}" sibTransId="{DE095069-8C69-4708-A00C-3D9DD2B4A520}"/>
    <dgm:cxn modelId="{BC66C6F2-4C7F-5B44-8F2D-88F92D190E2B}" type="presOf" srcId="{B75034DE-4D5E-4716-85B7-417512864F29}" destId="{E91A636C-C6C3-424E-96A3-23BF29155522}" srcOrd="0" destOrd="0" presId="urn:microsoft.com/office/officeart/2005/8/layout/vList2"/>
    <dgm:cxn modelId="{F1348EF8-2CE8-9A40-9709-54C3C4018E0B}" type="presOf" srcId="{239B4F2E-FF66-434A-8764-AB41DCE6BF00}" destId="{A46AC6D7-053B-C447-89DA-79452E79F02A}" srcOrd="0" destOrd="0" presId="urn:microsoft.com/office/officeart/2005/8/layout/vList2"/>
    <dgm:cxn modelId="{39E48B2B-3656-E24D-9448-72440D80A5C4}" type="presParOf" srcId="{968B5D59-1F9B-BF4D-90E0-05C67A4DD14A}" destId="{D62DDE31-4462-0447-849E-211C9EC5E9E3}" srcOrd="0" destOrd="0" presId="urn:microsoft.com/office/officeart/2005/8/layout/vList2"/>
    <dgm:cxn modelId="{E8EB5D22-E5D4-2147-ABB2-8E390433224D}" type="presParOf" srcId="{968B5D59-1F9B-BF4D-90E0-05C67A4DD14A}" destId="{3B1AED57-5E3F-284A-9423-0A9B66676D09}" srcOrd="1" destOrd="0" presId="urn:microsoft.com/office/officeart/2005/8/layout/vList2"/>
    <dgm:cxn modelId="{F492E517-6273-E94D-BA1D-45C806CE9FC7}" type="presParOf" srcId="{968B5D59-1F9B-BF4D-90E0-05C67A4DD14A}" destId="{A46AC6D7-053B-C447-89DA-79452E79F02A}" srcOrd="2" destOrd="0" presId="urn:microsoft.com/office/officeart/2005/8/layout/vList2"/>
    <dgm:cxn modelId="{5BF5EE4C-BCEC-5243-A667-E7B95B343296}" type="presParOf" srcId="{968B5D59-1F9B-BF4D-90E0-05C67A4DD14A}" destId="{1AE38855-74F0-0E42-8D26-4E410A667F25}" srcOrd="3" destOrd="0" presId="urn:microsoft.com/office/officeart/2005/8/layout/vList2"/>
    <dgm:cxn modelId="{515BA8F3-18F3-5947-86D5-CA1D75471012}" type="presParOf" srcId="{968B5D59-1F9B-BF4D-90E0-05C67A4DD14A}" destId="{78F70A57-4934-BC42-BF7E-1B73237875CB}" srcOrd="4" destOrd="0" presId="urn:microsoft.com/office/officeart/2005/8/layout/vList2"/>
    <dgm:cxn modelId="{DBC2947E-ED81-1645-A50E-A3FDDB653075}" type="presParOf" srcId="{968B5D59-1F9B-BF4D-90E0-05C67A4DD14A}" destId="{03EAA688-F947-A149-ADF5-A0993B720119}" srcOrd="5" destOrd="0" presId="urn:microsoft.com/office/officeart/2005/8/layout/vList2"/>
    <dgm:cxn modelId="{66D20BCF-9F22-3045-8A39-6088D845A42C}" type="presParOf" srcId="{968B5D59-1F9B-BF4D-90E0-05C67A4DD14A}" destId="{DD4ADBE9-DAC7-794E-961B-91E7F5DC3BDA}" srcOrd="6" destOrd="0" presId="urn:microsoft.com/office/officeart/2005/8/layout/vList2"/>
    <dgm:cxn modelId="{CC872444-E8C9-9849-B872-516106B57442}" type="presParOf" srcId="{968B5D59-1F9B-BF4D-90E0-05C67A4DD14A}" destId="{30DF7DF2-5267-A041-B473-2CCFC6F1D813}" srcOrd="7" destOrd="0" presId="urn:microsoft.com/office/officeart/2005/8/layout/vList2"/>
    <dgm:cxn modelId="{05156579-8AE4-134E-94DF-7B5FCF8E4441}" type="presParOf" srcId="{968B5D59-1F9B-BF4D-90E0-05C67A4DD14A}" destId="{BD450D0D-AFB8-C94F-9CB5-D5EBF149F476}" srcOrd="8" destOrd="0" presId="urn:microsoft.com/office/officeart/2005/8/layout/vList2"/>
    <dgm:cxn modelId="{61DAEA24-A82E-E84D-93F2-6B921F03B5A8}" type="presParOf" srcId="{968B5D59-1F9B-BF4D-90E0-05C67A4DD14A}" destId="{5B9B3D1E-A072-1E43-8181-ADB03DAB880F}" srcOrd="9" destOrd="0" presId="urn:microsoft.com/office/officeart/2005/8/layout/vList2"/>
    <dgm:cxn modelId="{4A59F30E-BF0C-6047-B6CF-B603C21D1E1E}" type="presParOf" srcId="{968B5D59-1F9B-BF4D-90E0-05C67A4DD14A}" destId="{E91A636C-C6C3-424E-96A3-23BF2915552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DDE31-4462-0447-849E-211C9EC5E9E3}">
      <dsp:nvSpPr>
        <dsp:cNvPr id="0" name=""/>
        <dsp:cNvSpPr/>
      </dsp:nvSpPr>
      <dsp:spPr>
        <a:xfrm>
          <a:off x="0" y="18495"/>
          <a:ext cx="6967728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Preparation</a:t>
          </a:r>
        </a:p>
      </dsp:txBody>
      <dsp:txXfrm>
        <a:off x="40980" y="59475"/>
        <a:ext cx="6885768" cy="757514"/>
      </dsp:txXfrm>
    </dsp:sp>
    <dsp:sp modelId="{A46AC6D7-053B-C447-89DA-79452E79F02A}">
      <dsp:nvSpPr>
        <dsp:cNvPr id="0" name=""/>
        <dsp:cNvSpPr/>
      </dsp:nvSpPr>
      <dsp:spPr>
        <a:xfrm>
          <a:off x="0" y="958770"/>
          <a:ext cx="6967728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EDA</a:t>
          </a:r>
        </a:p>
      </dsp:txBody>
      <dsp:txXfrm>
        <a:off x="40980" y="999750"/>
        <a:ext cx="6885768" cy="757514"/>
      </dsp:txXfrm>
    </dsp:sp>
    <dsp:sp modelId="{78F70A57-4934-BC42-BF7E-1B73237875CB}">
      <dsp:nvSpPr>
        <dsp:cNvPr id="0" name=""/>
        <dsp:cNvSpPr/>
      </dsp:nvSpPr>
      <dsp:spPr>
        <a:xfrm>
          <a:off x="0" y="1899045"/>
          <a:ext cx="6967728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Feature Selection</a:t>
          </a:r>
        </a:p>
      </dsp:txBody>
      <dsp:txXfrm>
        <a:off x="40980" y="1940025"/>
        <a:ext cx="6885768" cy="757514"/>
      </dsp:txXfrm>
    </dsp:sp>
    <dsp:sp modelId="{DD4ADBE9-DAC7-794E-961B-91E7F5DC3BDA}">
      <dsp:nvSpPr>
        <dsp:cNvPr id="0" name=""/>
        <dsp:cNvSpPr/>
      </dsp:nvSpPr>
      <dsp:spPr>
        <a:xfrm>
          <a:off x="0" y="2839319"/>
          <a:ext cx="6967728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Model Evaluation</a:t>
          </a:r>
        </a:p>
      </dsp:txBody>
      <dsp:txXfrm>
        <a:off x="40980" y="2880299"/>
        <a:ext cx="6885768" cy="757514"/>
      </dsp:txXfrm>
    </dsp:sp>
    <dsp:sp modelId="{BD450D0D-AFB8-C94F-9CB5-D5EBF149F476}">
      <dsp:nvSpPr>
        <dsp:cNvPr id="0" name=""/>
        <dsp:cNvSpPr/>
      </dsp:nvSpPr>
      <dsp:spPr>
        <a:xfrm>
          <a:off x="0" y="3779594"/>
          <a:ext cx="6967728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Hyperparameter Tuning</a:t>
          </a:r>
        </a:p>
      </dsp:txBody>
      <dsp:txXfrm>
        <a:off x="40980" y="3820574"/>
        <a:ext cx="6885768" cy="757514"/>
      </dsp:txXfrm>
    </dsp:sp>
    <dsp:sp modelId="{E91A636C-C6C3-424E-96A3-23BF29155522}">
      <dsp:nvSpPr>
        <dsp:cNvPr id="0" name=""/>
        <dsp:cNvSpPr/>
      </dsp:nvSpPr>
      <dsp:spPr>
        <a:xfrm>
          <a:off x="0" y="4738365"/>
          <a:ext cx="6967728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Prediction</a:t>
          </a:r>
        </a:p>
      </dsp:txBody>
      <dsp:txXfrm>
        <a:off x="40980" y="4779345"/>
        <a:ext cx="6885768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93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9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1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9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" descr="Landscape and plane wing">
            <a:extLst>
              <a:ext uri="{FF2B5EF4-FFF2-40B4-BE49-F238E27FC236}">
                <a16:creationId xmlns:a16="http://schemas.microsoft.com/office/drawing/2014/main" id="{9FE71C16-A2CC-87A7-AB1D-3AC4D0EDE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18" b="167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61A4F-46C1-4D46-D752-BB391E5AF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Predicting Flight Delays</a:t>
            </a:r>
          </a:p>
        </p:txBody>
      </p:sp>
      <p:sp>
        <p:nvSpPr>
          <p:cNvPr id="52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3DD69-829E-2AC8-CF85-224527489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Mid Term Project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By Josh Graham and Hugo Perdomo</a:t>
            </a:r>
          </a:p>
        </p:txBody>
      </p:sp>
    </p:spTree>
    <p:extLst>
      <p:ext uri="{BB962C8B-B14F-4D97-AF65-F5344CB8AC3E}">
        <p14:creationId xmlns:p14="http://schemas.microsoft.com/office/powerpoint/2010/main" val="664041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 descr="Sea plan on water">
            <a:extLst>
              <a:ext uri="{FF2B5EF4-FFF2-40B4-BE49-F238E27FC236}">
                <a16:creationId xmlns:a16="http://schemas.microsoft.com/office/drawing/2014/main" id="{3672C799-25B3-B228-A95C-F6B3E9833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4" b="880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A64DF-5568-128B-E31C-9A488808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you!</a:t>
            </a:r>
            <a:br>
              <a:rPr lang="en-US" sz="6600">
                <a:solidFill>
                  <a:schemeClr val="bg1"/>
                </a:solidFill>
              </a:rPr>
            </a:br>
            <a:endParaRPr lang="en-US" sz="6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9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6CED0-E805-6A19-D371-B1922395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Project Workflow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A6CACB-633C-82C1-A882-7C4C61FD4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097961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43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72C-456A-31DE-CBB2-545AC898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C436-9BEE-ACA9-52B6-9EB460F6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machine learning model based on US domestic flights data (2019 – 2020 ) to predict delays in January 2020</a:t>
            </a:r>
          </a:p>
        </p:txBody>
      </p:sp>
    </p:spTree>
    <p:extLst>
      <p:ext uri="{BB962C8B-B14F-4D97-AF65-F5344CB8AC3E}">
        <p14:creationId xmlns:p14="http://schemas.microsoft.com/office/powerpoint/2010/main" val="312871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6495-B929-C312-FF51-D43EC7A1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Flight Delay 2018-2019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7228E-08BB-E6CC-7B81-1D8876C1E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" t="818" b="818"/>
          <a:stretch/>
        </p:blipFill>
        <p:spPr>
          <a:xfrm>
            <a:off x="3092822" y="2144454"/>
            <a:ext cx="5364101" cy="40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5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981B-FE6F-FC71-D94F-E45C28C8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Delays Departures/Arrivals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5706E-F2F6-A29B-3561-C34C83152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68"/>
          <a:stretch/>
        </p:blipFill>
        <p:spPr>
          <a:xfrm>
            <a:off x="415652" y="2212870"/>
            <a:ext cx="5680348" cy="4472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31C63-7D4A-255D-618D-8DE6ABAA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32" y="2212870"/>
            <a:ext cx="5680348" cy="46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9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B5A4-60BC-126F-FC25-8E8AA7B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Impact on flights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0FBD2-70BA-8D4E-666E-74A75E703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/>
          <a:stretch/>
        </p:blipFill>
        <p:spPr>
          <a:xfrm>
            <a:off x="1011936" y="2103787"/>
            <a:ext cx="10168128" cy="206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AA2CF0-24F7-CB4F-FF59-8B8C7ACF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4226268"/>
            <a:ext cx="10064496" cy="201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6548D-E887-AC8B-86BB-E3F01B083BCB}"/>
              </a:ext>
            </a:extLst>
          </p:cNvPr>
          <p:cNvSpPr txBox="1"/>
          <p:nvPr/>
        </p:nvSpPr>
        <p:spPr>
          <a:xfrm>
            <a:off x="83127" y="6604084"/>
            <a:ext cx="39901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Sample size 200 flights randomly selected</a:t>
            </a:r>
          </a:p>
        </p:txBody>
      </p:sp>
    </p:spTree>
    <p:extLst>
      <p:ext uri="{BB962C8B-B14F-4D97-AF65-F5344CB8AC3E}">
        <p14:creationId xmlns:p14="http://schemas.microsoft.com/office/powerpoint/2010/main" val="168552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BC95-6813-3131-1352-B4217A01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Time Short Haul vs Long Haul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AA26B2-0603-FFB7-DB50-4842AA21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90158"/>
            <a:ext cx="6509327" cy="2167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D227FE-6464-0C37-3102-BB5C35E33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4"/>
          <a:stretch/>
        </p:blipFill>
        <p:spPr>
          <a:xfrm>
            <a:off x="4456268" y="4257964"/>
            <a:ext cx="7567168" cy="24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177E-629C-D5C0-80FC-FDA5B64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321C-1E6D-A631-D399-E67D3E39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3042-C55D-55CE-FD1D-2FAB100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7519F6-BD6E-63AC-613C-B2DEA18C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391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2E41"/>
      </a:dk2>
      <a:lt2>
        <a:srgbClr val="E8E5E2"/>
      </a:lt2>
      <a:accent1>
        <a:srgbClr val="7C99BD"/>
      </a:accent1>
      <a:accent2>
        <a:srgbClr val="7AAAB1"/>
      </a:accent2>
      <a:accent3>
        <a:srgbClr val="9495C9"/>
      </a:accent3>
      <a:accent4>
        <a:srgbClr val="BD7C8C"/>
      </a:accent4>
      <a:accent5>
        <a:srgbClr val="C6978D"/>
      </a:accent5>
      <a:accent6>
        <a:srgbClr val="B99D75"/>
      </a:accent6>
      <a:hlink>
        <a:srgbClr val="997E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77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Predicting Flight Delays</vt:lpstr>
      <vt:lpstr>Project Workflow</vt:lpstr>
      <vt:lpstr>Objective</vt:lpstr>
      <vt:lpstr>Average Flight Delay 2018-2019</vt:lpstr>
      <vt:lpstr>Flight Delays Departures/Arrivals</vt:lpstr>
      <vt:lpstr>Weather Impact on flights</vt:lpstr>
      <vt:lpstr>Departure Time Short Haul vs Long Haul</vt:lpstr>
      <vt:lpstr>PowerPoint Presentation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Flight Delays</dc:title>
  <dc:creator>Hugo Perdomo</dc:creator>
  <cp:lastModifiedBy>Hugo Perdomo</cp:lastModifiedBy>
  <cp:revision>1</cp:revision>
  <dcterms:created xsi:type="dcterms:W3CDTF">2023-03-23T23:46:18Z</dcterms:created>
  <dcterms:modified xsi:type="dcterms:W3CDTF">2023-03-24T01:04:10Z</dcterms:modified>
</cp:coreProperties>
</file>