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2" r:id="rId10"/>
    <p:sldId id="272" r:id="rId11"/>
    <p:sldId id="263" r:id="rId12"/>
    <p:sldId id="264" r:id="rId13"/>
    <p:sldId id="266" r:id="rId14"/>
    <p:sldId id="271" r:id="rId15"/>
    <p:sldId id="270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E5428-2365-164C-8F50-C902B37A403E}" v="3" dt="2023-03-16T19:27:34.749"/>
    <p1510:client id="{E24FC421-FE34-4E1E-B9EF-A94563EDA60F}" v="6" dt="2023-03-15T22:30:02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665"/>
  </p:normalViewPr>
  <p:slideViewPr>
    <p:cSldViewPr snapToGrid="0">
      <p:cViewPr>
        <p:scale>
          <a:sx n="141" d="100"/>
          <a:sy n="141" d="100"/>
        </p:scale>
        <p:origin x="1936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Perdomo" userId="0589d851aa69abb1" providerId="LiveId" clId="{175E5428-2365-164C-8F50-C902B37A403E}"/>
    <pc:docChg chg="undo custSel addSld modSld">
      <pc:chgData name="Hugo Perdomo" userId="0589d851aa69abb1" providerId="LiveId" clId="{175E5428-2365-164C-8F50-C902B37A403E}" dt="2023-03-16T20:48:52.095" v="120" actId="1076"/>
      <pc:docMkLst>
        <pc:docMk/>
      </pc:docMkLst>
      <pc:sldChg chg="addSp delSp modSp mod">
        <pc:chgData name="Hugo Perdomo" userId="0589d851aa69abb1" providerId="LiveId" clId="{175E5428-2365-164C-8F50-C902B37A403E}" dt="2023-03-16T19:26:44.958" v="50" actId="1076"/>
        <pc:sldMkLst>
          <pc:docMk/>
          <pc:sldMk cId="2623830410" sldId="261"/>
        </pc:sldMkLst>
        <pc:picChg chg="add mod">
          <ac:chgData name="Hugo Perdomo" userId="0589d851aa69abb1" providerId="LiveId" clId="{175E5428-2365-164C-8F50-C902B37A403E}" dt="2023-03-16T19:26:44.958" v="50" actId="1076"/>
          <ac:picMkLst>
            <pc:docMk/>
            <pc:sldMk cId="2623830410" sldId="261"/>
            <ac:picMk id="3" creationId="{CF2FFBC7-3508-EE0B-182B-18EFFBB97C9E}"/>
          </ac:picMkLst>
        </pc:picChg>
        <pc:picChg chg="del">
          <ac:chgData name="Hugo Perdomo" userId="0589d851aa69abb1" providerId="LiveId" clId="{175E5428-2365-164C-8F50-C902B37A403E}" dt="2023-03-16T19:26:39.747" v="48" actId="478"/>
          <ac:picMkLst>
            <pc:docMk/>
            <pc:sldMk cId="2623830410" sldId="261"/>
            <ac:picMk id="4" creationId="{436B777E-1CA0-7C38-2CC9-0B19791E69E0}"/>
          </ac:picMkLst>
        </pc:picChg>
      </pc:sldChg>
      <pc:sldChg chg="modSp mod">
        <pc:chgData name="Hugo Perdomo" userId="0589d851aa69abb1" providerId="LiveId" clId="{175E5428-2365-164C-8F50-C902B37A403E}" dt="2023-03-16T20:48:52.095" v="120" actId="1076"/>
        <pc:sldMkLst>
          <pc:docMk/>
          <pc:sldMk cId="1612782339" sldId="265"/>
        </pc:sldMkLst>
        <pc:picChg chg="mod">
          <ac:chgData name="Hugo Perdomo" userId="0589d851aa69abb1" providerId="LiveId" clId="{175E5428-2365-164C-8F50-C902B37A403E}" dt="2023-03-16T20:48:52.095" v="120" actId="1076"/>
          <ac:picMkLst>
            <pc:docMk/>
            <pc:sldMk cId="1612782339" sldId="265"/>
            <ac:picMk id="5" creationId="{B5C78F9B-A473-F971-18A3-5E51B2AB23B3}"/>
          </ac:picMkLst>
        </pc:picChg>
      </pc:sldChg>
      <pc:sldChg chg="add">
        <pc:chgData name="Hugo Perdomo" userId="0589d851aa69abb1" providerId="LiveId" clId="{175E5428-2365-164C-8F50-C902B37A403E}" dt="2023-03-16T19:19:17.307" v="0" actId="2890"/>
        <pc:sldMkLst>
          <pc:docMk/>
          <pc:sldMk cId="1311636491" sldId="272"/>
        </pc:sldMkLst>
      </pc:sldChg>
      <pc:sldChg chg="addSp delSp modSp add mod">
        <pc:chgData name="Hugo Perdomo" userId="0589d851aa69abb1" providerId="LiveId" clId="{175E5428-2365-164C-8F50-C902B37A403E}" dt="2023-03-16T19:28:05.733" v="116" actId="14100"/>
        <pc:sldMkLst>
          <pc:docMk/>
          <pc:sldMk cId="1373917085" sldId="273"/>
        </pc:sldMkLst>
        <pc:spChg chg="mod">
          <ac:chgData name="Hugo Perdomo" userId="0589d851aa69abb1" providerId="LiveId" clId="{175E5428-2365-164C-8F50-C902B37A403E}" dt="2023-03-16T19:28:05.733" v="116" actId="14100"/>
          <ac:spMkLst>
            <pc:docMk/>
            <pc:sldMk cId="1373917085" sldId="273"/>
            <ac:spMk id="2" creationId="{F4FD9284-8164-01B3-337F-0F1B1F0FD56D}"/>
          </ac:spMkLst>
        </pc:spChg>
        <pc:picChg chg="add del mod">
          <ac:chgData name="Hugo Perdomo" userId="0589d851aa69abb1" providerId="LiveId" clId="{175E5428-2365-164C-8F50-C902B37A403E}" dt="2023-03-16T19:27:33.566" v="52" actId="478"/>
          <ac:picMkLst>
            <pc:docMk/>
            <pc:sldMk cId="1373917085" sldId="273"/>
            <ac:picMk id="3" creationId="{FEFA253A-AC96-4EB6-FBC8-F5B6E4583571}"/>
          </ac:picMkLst>
        </pc:picChg>
        <pc:picChg chg="del">
          <ac:chgData name="Hugo Perdomo" userId="0589d851aa69abb1" providerId="LiveId" clId="{175E5428-2365-164C-8F50-C902B37A403E}" dt="2023-03-16T19:20:14.735" v="2" actId="478"/>
          <ac:picMkLst>
            <pc:docMk/>
            <pc:sldMk cId="1373917085" sldId="273"/>
            <ac:picMk id="4" creationId="{436B777E-1CA0-7C38-2CC9-0B19791E69E0}"/>
          </ac:picMkLst>
        </pc:picChg>
        <pc:picChg chg="add mod">
          <ac:chgData name="Hugo Perdomo" userId="0589d851aa69abb1" providerId="LiveId" clId="{175E5428-2365-164C-8F50-C902B37A403E}" dt="2023-03-16T19:27:38.342" v="54" actId="1076"/>
          <ac:picMkLst>
            <pc:docMk/>
            <pc:sldMk cId="1373917085" sldId="273"/>
            <ac:picMk id="5" creationId="{50AD5B65-B857-BD03-0D9D-F75A4399703F}"/>
          </ac:picMkLst>
        </pc:picChg>
      </pc:sldChg>
      <pc:sldChg chg="addSp delSp add mod">
        <pc:chgData name="Hugo Perdomo" userId="0589d851aa69abb1" providerId="LiveId" clId="{175E5428-2365-164C-8F50-C902B37A403E}" dt="2023-03-16T19:28:55.693" v="118" actId="478"/>
        <pc:sldMkLst>
          <pc:docMk/>
          <pc:sldMk cId="4114031612" sldId="274"/>
        </pc:sldMkLst>
        <pc:picChg chg="add del">
          <ac:chgData name="Hugo Perdomo" userId="0589d851aa69abb1" providerId="LiveId" clId="{175E5428-2365-164C-8F50-C902B37A403E}" dt="2023-03-16T19:28:55.693" v="118" actId="478"/>
          <ac:picMkLst>
            <pc:docMk/>
            <pc:sldMk cId="4114031612" sldId="274"/>
            <ac:picMk id="3" creationId="{FEFA253A-AC96-4EB6-FBC8-F5B6E4583571}"/>
          </ac:picMkLst>
        </pc:picChg>
      </pc:sldChg>
    </pc:docChg>
  </pc:docChgLst>
  <pc:docChgLst>
    <pc:chgData name="Andrew Weng" userId="cc22d1d08b249384" providerId="LiveId" clId="{E24FC421-FE34-4E1E-B9EF-A94563EDA60F}"/>
    <pc:docChg chg="custSel addSld delSld modSld sldOrd">
      <pc:chgData name="Andrew Weng" userId="cc22d1d08b249384" providerId="LiveId" clId="{E24FC421-FE34-4E1E-B9EF-A94563EDA60F}" dt="2023-03-15T22:30:45.169" v="142" actId="14100"/>
      <pc:docMkLst>
        <pc:docMk/>
      </pc:docMkLst>
      <pc:sldChg chg="addSp delSp modSp mod">
        <pc:chgData name="Andrew Weng" userId="cc22d1d08b249384" providerId="LiveId" clId="{E24FC421-FE34-4E1E-B9EF-A94563EDA60F}" dt="2023-03-15T22:17:56.849" v="31" actId="1076"/>
        <pc:sldMkLst>
          <pc:docMk/>
          <pc:sldMk cId="1612782339" sldId="265"/>
        </pc:sldMkLst>
        <pc:spChg chg="mod">
          <ac:chgData name="Andrew Weng" userId="cc22d1d08b249384" providerId="LiveId" clId="{E24FC421-FE34-4E1E-B9EF-A94563EDA60F}" dt="2023-03-15T16:48:58.424" v="23" actId="20577"/>
          <ac:spMkLst>
            <pc:docMk/>
            <pc:sldMk cId="1612782339" sldId="265"/>
            <ac:spMk id="2" creationId="{F4FD9284-8164-01B3-337F-0F1B1F0FD56D}"/>
          </ac:spMkLst>
        </pc:spChg>
        <pc:picChg chg="add del mod">
          <ac:chgData name="Andrew Weng" userId="cc22d1d08b249384" providerId="LiveId" clId="{E24FC421-FE34-4E1E-B9EF-A94563EDA60F}" dt="2023-03-15T22:17:30.916" v="26" actId="478"/>
          <ac:picMkLst>
            <pc:docMk/>
            <pc:sldMk cId="1612782339" sldId="265"/>
            <ac:picMk id="4" creationId="{623E4C82-34B8-4338-1245-B4D2EAD925BC}"/>
          </ac:picMkLst>
        </pc:picChg>
        <pc:picChg chg="add mod">
          <ac:chgData name="Andrew Weng" userId="cc22d1d08b249384" providerId="LiveId" clId="{E24FC421-FE34-4E1E-B9EF-A94563EDA60F}" dt="2023-03-15T22:17:56.849" v="31" actId="1076"/>
          <ac:picMkLst>
            <pc:docMk/>
            <pc:sldMk cId="1612782339" sldId="265"/>
            <ac:picMk id="5" creationId="{B5C78F9B-A473-F971-18A3-5E51B2AB23B3}"/>
          </ac:picMkLst>
        </pc:picChg>
      </pc:sldChg>
      <pc:sldChg chg="addSp modSp mod ord">
        <pc:chgData name="Andrew Weng" userId="cc22d1d08b249384" providerId="LiveId" clId="{E24FC421-FE34-4E1E-B9EF-A94563EDA60F}" dt="2023-03-15T22:25:15.556" v="52" actId="20577"/>
        <pc:sldMkLst>
          <pc:docMk/>
          <pc:sldMk cId="3364680243" sldId="266"/>
        </pc:sldMkLst>
        <pc:spChg chg="mod">
          <ac:chgData name="Andrew Weng" userId="cc22d1d08b249384" providerId="LiveId" clId="{E24FC421-FE34-4E1E-B9EF-A94563EDA60F}" dt="2023-03-15T22:25:15.556" v="52" actId="20577"/>
          <ac:spMkLst>
            <pc:docMk/>
            <pc:sldMk cId="3364680243" sldId="266"/>
            <ac:spMk id="2" creationId="{F4FD9284-8164-01B3-337F-0F1B1F0FD56D}"/>
          </ac:spMkLst>
        </pc:spChg>
        <pc:picChg chg="add mod">
          <ac:chgData name="Andrew Weng" userId="cc22d1d08b249384" providerId="LiveId" clId="{E24FC421-FE34-4E1E-B9EF-A94563EDA60F}" dt="2023-03-15T22:25:00.417" v="37" actId="1076"/>
          <ac:picMkLst>
            <pc:docMk/>
            <pc:sldMk cId="3364680243" sldId="266"/>
            <ac:picMk id="4" creationId="{59F073D2-4DBF-324E-8FCB-01E697821FC3}"/>
          </ac:picMkLst>
        </pc:picChg>
      </pc:sldChg>
      <pc:sldChg chg="addSp delSp modSp new del mod">
        <pc:chgData name="Andrew Weng" userId="cc22d1d08b249384" providerId="LiveId" clId="{E24FC421-FE34-4E1E-B9EF-A94563EDA60F}" dt="2023-03-15T22:29:48.449" v="131" actId="47"/>
        <pc:sldMkLst>
          <pc:docMk/>
          <pc:sldMk cId="732344941" sldId="268"/>
        </pc:sldMkLst>
        <pc:spChg chg="mod">
          <ac:chgData name="Andrew Weng" userId="cc22d1d08b249384" providerId="LiveId" clId="{E24FC421-FE34-4E1E-B9EF-A94563EDA60F}" dt="2023-03-15T22:26:51.338" v="104" actId="20577"/>
          <ac:spMkLst>
            <pc:docMk/>
            <pc:sldMk cId="732344941" sldId="268"/>
            <ac:spMk id="2" creationId="{E60221F3-5849-996E-05AB-52DBC748E68F}"/>
          </ac:spMkLst>
        </pc:spChg>
        <pc:spChg chg="del">
          <ac:chgData name="Andrew Weng" userId="cc22d1d08b249384" providerId="LiveId" clId="{E24FC421-FE34-4E1E-B9EF-A94563EDA60F}" dt="2023-03-15T22:25:31.477" v="54" actId="931"/>
          <ac:spMkLst>
            <pc:docMk/>
            <pc:sldMk cId="732344941" sldId="268"/>
            <ac:spMk id="3" creationId="{19982435-4EBB-4F2A-82FD-CB8CB3B4BEEA}"/>
          </ac:spMkLst>
        </pc:spChg>
        <pc:picChg chg="add mod ord">
          <ac:chgData name="Andrew Weng" userId="cc22d1d08b249384" providerId="LiveId" clId="{E24FC421-FE34-4E1E-B9EF-A94563EDA60F}" dt="2023-03-15T22:28:03.229" v="114" actId="1036"/>
          <ac:picMkLst>
            <pc:docMk/>
            <pc:sldMk cId="732344941" sldId="268"/>
            <ac:picMk id="5" creationId="{6DE5E344-0A6E-0D02-BCE3-8E6011BAA9EA}"/>
          </ac:picMkLst>
        </pc:picChg>
      </pc:sldChg>
      <pc:sldChg chg="new del">
        <pc:chgData name="Andrew Weng" userId="cc22d1d08b249384" providerId="LiveId" clId="{E24FC421-FE34-4E1E-B9EF-A94563EDA60F}" dt="2023-03-15T22:28:12.996" v="117" actId="47"/>
        <pc:sldMkLst>
          <pc:docMk/>
          <pc:sldMk cId="2579607427" sldId="269"/>
        </pc:sldMkLst>
      </pc:sldChg>
      <pc:sldChg chg="addSp delSp modSp add mod">
        <pc:chgData name="Andrew Weng" userId="cc22d1d08b249384" providerId="LiveId" clId="{E24FC421-FE34-4E1E-B9EF-A94563EDA60F}" dt="2023-03-15T22:29:01.987" v="130" actId="1076"/>
        <pc:sldMkLst>
          <pc:docMk/>
          <pc:sldMk cId="2976345322" sldId="270"/>
        </pc:sldMkLst>
        <pc:spChg chg="mod">
          <ac:chgData name="Andrew Weng" userId="cc22d1d08b249384" providerId="LiveId" clId="{E24FC421-FE34-4E1E-B9EF-A94563EDA60F}" dt="2023-03-15T22:29:00.051" v="129" actId="1076"/>
          <ac:spMkLst>
            <pc:docMk/>
            <pc:sldMk cId="2976345322" sldId="270"/>
            <ac:spMk id="2" creationId="{E60221F3-5849-996E-05AB-52DBC748E68F}"/>
          </ac:spMkLst>
        </pc:spChg>
        <pc:spChg chg="add del mod">
          <ac:chgData name="Andrew Weng" userId="cc22d1d08b249384" providerId="LiveId" clId="{E24FC421-FE34-4E1E-B9EF-A94563EDA60F}" dt="2023-03-15T22:28:39.209" v="119" actId="931"/>
          <ac:spMkLst>
            <pc:docMk/>
            <pc:sldMk cId="2976345322" sldId="270"/>
            <ac:spMk id="4" creationId="{47C0B4F0-B06D-EF2C-9250-521CFF4209A8}"/>
          </ac:spMkLst>
        </pc:spChg>
        <pc:picChg chg="del">
          <ac:chgData name="Andrew Weng" userId="cc22d1d08b249384" providerId="LiveId" clId="{E24FC421-FE34-4E1E-B9EF-A94563EDA60F}" dt="2023-03-15T22:28:35.185" v="118" actId="478"/>
          <ac:picMkLst>
            <pc:docMk/>
            <pc:sldMk cId="2976345322" sldId="270"/>
            <ac:picMk id="5" creationId="{6DE5E344-0A6E-0D02-BCE3-8E6011BAA9EA}"/>
          </ac:picMkLst>
        </pc:picChg>
        <pc:picChg chg="add mod ord">
          <ac:chgData name="Andrew Weng" userId="cc22d1d08b249384" providerId="LiveId" clId="{E24FC421-FE34-4E1E-B9EF-A94563EDA60F}" dt="2023-03-15T22:29:01.987" v="130" actId="1076"/>
          <ac:picMkLst>
            <pc:docMk/>
            <pc:sldMk cId="2976345322" sldId="270"/>
            <ac:picMk id="7" creationId="{F1BC7CDC-CF81-2DAD-B95B-D62C656E0B72}"/>
          </ac:picMkLst>
        </pc:picChg>
      </pc:sldChg>
      <pc:sldChg chg="addSp delSp modSp add mod ord">
        <pc:chgData name="Andrew Weng" userId="cc22d1d08b249384" providerId="LiveId" clId="{E24FC421-FE34-4E1E-B9EF-A94563EDA60F}" dt="2023-03-15T22:30:45.169" v="142" actId="14100"/>
        <pc:sldMkLst>
          <pc:docMk/>
          <pc:sldMk cId="2145846699" sldId="271"/>
        </pc:sldMkLst>
        <pc:spChg chg="add del mod">
          <ac:chgData name="Andrew Weng" userId="cc22d1d08b249384" providerId="LiveId" clId="{E24FC421-FE34-4E1E-B9EF-A94563EDA60F}" dt="2023-03-15T22:30:02.831" v="136" actId="931"/>
          <ac:spMkLst>
            <pc:docMk/>
            <pc:sldMk cId="2145846699" sldId="271"/>
            <ac:spMk id="4" creationId="{3A7109A8-9C52-3E8C-5B49-840A5DF9730C}"/>
          </ac:spMkLst>
        </pc:spChg>
        <pc:picChg chg="add mod ord">
          <ac:chgData name="Andrew Weng" userId="cc22d1d08b249384" providerId="LiveId" clId="{E24FC421-FE34-4E1E-B9EF-A94563EDA60F}" dt="2023-03-15T22:30:45.169" v="142" actId="14100"/>
          <ac:picMkLst>
            <pc:docMk/>
            <pc:sldMk cId="2145846699" sldId="271"/>
            <ac:picMk id="6" creationId="{57084EFF-499F-7827-43DF-CB51F8ADDA23}"/>
          </ac:picMkLst>
        </pc:picChg>
        <pc:picChg chg="del">
          <ac:chgData name="Andrew Weng" userId="cc22d1d08b249384" providerId="LiveId" clId="{E24FC421-FE34-4E1E-B9EF-A94563EDA60F}" dt="2023-03-15T22:29:59.096" v="135" actId="478"/>
          <ac:picMkLst>
            <pc:docMk/>
            <pc:sldMk cId="2145846699" sldId="271"/>
            <ac:picMk id="7" creationId="{F1BC7CDC-CF81-2DAD-B95B-D62C656E0B7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D9FBF-88A5-40DB-9A00-23C00E3A0B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EB6510-A6D6-4528-ACAE-DDC37D658A5C}">
      <dgm:prSet/>
      <dgm:spPr/>
      <dgm:t>
        <a:bodyPr/>
        <a:lstStyle/>
        <a:p>
          <a:pPr>
            <a:defRPr cap="all"/>
          </a:pPr>
          <a:r>
            <a:rPr lang="en-US" dirty="0"/>
            <a:t>Data Exploration</a:t>
          </a:r>
        </a:p>
      </dgm:t>
    </dgm:pt>
    <dgm:pt modelId="{AF955E17-8DF0-41EE-8235-B5A54722EEAA}" type="parTrans" cxnId="{38250759-8838-4974-AC19-EAE497500A57}">
      <dgm:prSet/>
      <dgm:spPr/>
      <dgm:t>
        <a:bodyPr/>
        <a:lstStyle/>
        <a:p>
          <a:endParaRPr lang="en-US"/>
        </a:p>
      </dgm:t>
    </dgm:pt>
    <dgm:pt modelId="{DD46D67B-C25E-4562-BAB2-37CE4EA81E40}" type="sibTrans" cxnId="{38250759-8838-4974-AC19-EAE497500A57}">
      <dgm:prSet/>
      <dgm:spPr/>
      <dgm:t>
        <a:bodyPr/>
        <a:lstStyle/>
        <a:p>
          <a:endParaRPr lang="en-US"/>
        </a:p>
      </dgm:t>
    </dgm:pt>
    <dgm:pt modelId="{B1E87E49-B60F-41B4-A9B1-6398789F5007}">
      <dgm:prSet/>
      <dgm:spPr/>
      <dgm:t>
        <a:bodyPr/>
        <a:lstStyle/>
        <a:p>
          <a:pPr>
            <a:defRPr cap="all"/>
          </a:pPr>
          <a:r>
            <a:rPr lang="en-US" dirty="0"/>
            <a:t>Data Preparation</a:t>
          </a:r>
        </a:p>
      </dgm:t>
    </dgm:pt>
    <dgm:pt modelId="{DE62A314-7B9C-4FB1-B746-06FEA08B1C8B}" type="parTrans" cxnId="{A82BE69A-7ED0-4A07-A43F-77E5B659ACCE}">
      <dgm:prSet/>
      <dgm:spPr/>
      <dgm:t>
        <a:bodyPr/>
        <a:lstStyle/>
        <a:p>
          <a:endParaRPr lang="en-US"/>
        </a:p>
      </dgm:t>
    </dgm:pt>
    <dgm:pt modelId="{E39C2BD8-D561-4CE9-86DD-587EED99187B}" type="sibTrans" cxnId="{A82BE69A-7ED0-4A07-A43F-77E5B659ACCE}">
      <dgm:prSet/>
      <dgm:spPr/>
      <dgm:t>
        <a:bodyPr/>
        <a:lstStyle/>
        <a:p>
          <a:endParaRPr lang="en-US"/>
        </a:p>
      </dgm:t>
    </dgm:pt>
    <dgm:pt modelId="{10CE940B-F089-429C-8CAB-5AA574D34114}">
      <dgm:prSet/>
      <dgm:spPr/>
      <dgm:t>
        <a:bodyPr/>
        <a:lstStyle/>
        <a:p>
          <a:pPr>
            <a:defRPr cap="all"/>
          </a:pPr>
          <a:r>
            <a:rPr lang="en-US" dirty="0"/>
            <a:t>Create clusters</a:t>
          </a:r>
        </a:p>
      </dgm:t>
    </dgm:pt>
    <dgm:pt modelId="{C9D48C46-5947-4AC4-8E0D-D9B725B4BB3A}" type="parTrans" cxnId="{357D0268-AC3E-4484-9BC5-F81D15EBD903}">
      <dgm:prSet/>
      <dgm:spPr/>
      <dgm:t>
        <a:bodyPr/>
        <a:lstStyle/>
        <a:p>
          <a:endParaRPr lang="en-US"/>
        </a:p>
      </dgm:t>
    </dgm:pt>
    <dgm:pt modelId="{D8CEA719-0F89-4B3A-8076-C5F6BF650F65}" type="sibTrans" cxnId="{357D0268-AC3E-4484-9BC5-F81D15EBD903}">
      <dgm:prSet/>
      <dgm:spPr/>
      <dgm:t>
        <a:bodyPr/>
        <a:lstStyle/>
        <a:p>
          <a:endParaRPr lang="en-US"/>
        </a:p>
      </dgm:t>
    </dgm:pt>
    <dgm:pt modelId="{7F6D318D-5A6A-4AFF-AAF2-E2250C1B198F}">
      <dgm:prSet/>
      <dgm:spPr/>
      <dgm:t>
        <a:bodyPr/>
        <a:lstStyle/>
        <a:p>
          <a:pPr>
            <a:defRPr cap="all"/>
          </a:pPr>
          <a:r>
            <a:rPr lang="en-US" dirty="0"/>
            <a:t>Plotting data and analyze results</a:t>
          </a:r>
        </a:p>
      </dgm:t>
    </dgm:pt>
    <dgm:pt modelId="{75A02386-2F7E-48AC-A8F6-2CFBB8A21409}" type="parTrans" cxnId="{C816CE9E-48F5-4230-A1BD-93ED6C08F3B9}">
      <dgm:prSet/>
      <dgm:spPr/>
      <dgm:t>
        <a:bodyPr/>
        <a:lstStyle/>
        <a:p>
          <a:endParaRPr lang="en-US"/>
        </a:p>
      </dgm:t>
    </dgm:pt>
    <dgm:pt modelId="{44A9F1B6-AF0B-4DCC-8339-D6512C8BD77B}" type="sibTrans" cxnId="{C816CE9E-48F5-4230-A1BD-93ED6C08F3B9}">
      <dgm:prSet/>
      <dgm:spPr/>
      <dgm:t>
        <a:bodyPr/>
        <a:lstStyle/>
        <a:p>
          <a:endParaRPr lang="en-US"/>
        </a:p>
      </dgm:t>
    </dgm:pt>
    <dgm:pt modelId="{15EEDF8A-0369-4565-904B-F5CFAC6A589E}" type="pres">
      <dgm:prSet presAssocID="{61ED9FBF-88A5-40DB-9A00-23C00E3A0B59}" presName="root" presStyleCnt="0">
        <dgm:presLayoutVars>
          <dgm:dir/>
          <dgm:resizeHandles val="exact"/>
        </dgm:presLayoutVars>
      </dgm:prSet>
      <dgm:spPr/>
    </dgm:pt>
    <dgm:pt modelId="{5925486E-A479-45DB-8710-DC71579BC311}" type="pres">
      <dgm:prSet presAssocID="{43EB6510-A6D6-4528-ACAE-DDC37D658A5C}" presName="compNode" presStyleCnt="0"/>
      <dgm:spPr/>
    </dgm:pt>
    <dgm:pt modelId="{2222436B-88C3-432D-A205-660817F87496}" type="pres">
      <dgm:prSet presAssocID="{43EB6510-A6D6-4528-ACAE-DDC37D658A5C}" presName="iconBgRect" presStyleLbl="bgShp" presStyleIdx="0" presStyleCnt="4"/>
      <dgm:spPr/>
    </dgm:pt>
    <dgm:pt modelId="{DE93BF54-7219-4FDF-B3BA-F7D69D17F304}" type="pres">
      <dgm:prSet presAssocID="{43EB6510-A6D6-4528-ACAE-DDC37D658A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F87D707E-E060-41FD-8E0D-B7F449947B0E}" type="pres">
      <dgm:prSet presAssocID="{43EB6510-A6D6-4528-ACAE-DDC37D658A5C}" presName="spaceRect" presStyleCnt="0"/>
      <dgm:spPr/>
    </dgm:pt>
    <dgm:pt modelId="{C8E07947-FD1A-42E9-B507-C870B77594CC}" type="pres">
      <dgm:prSet presAssocID="{43EB6510-A6D6-4528-ACAE-DDC37D658A5C}" presName="textRect" presStyleLbl="revTx" presStyleIdx="0" presStyleCnt="4">
        <dgm:presLayoutVars>
          <dgm:chMax val="1"/>
          <dgm:chPref val="1"/>
        </dgm:presLayoutVars>
      </dgm:prSet>
      <dgm:spPr/>
    </dgm:pt>
    <dgm:pt modelId="{402F2EFE-0F71-483E-BD11-8B18DF39CF25}" type="pres">
      <dgm:prSet presAssocID="{DD46D67B-C25E-4562-BAB2-37CE4EA81E40}" presName="sibTrans" presStyleCnt="0"/>
      <dgm:spPr/>
    </dgm:pt>
    <dgm:pt modelId="{F7E48146-49BB-4C36-BCA4-AD3C9BF5B4D0}" type="pres">
      <dgm:prSet presAssocID="{B1E87E49-B60F-41B4-A9B1-6398789F5007}" presName="compNode" presStyleCnt="0"/>
      <dgm:spPr/>
    </dgm:pt>
    <dgm:pt modelId="{F51A7782-DD86-4615-92D4-0115B7D31B28}" type="pres">
      <dgm:prSet presAssocID="{B1E87E49-B60F-41B4-A9B1-6398789F5007}" presName="iconBgRect" presStyleLbl="bgShp" presStyleIdx="1" presStyleCnt="4"/>
      <dgm:spPr/>
    </dgm:pt>
    <dgm:pt modelId="{17518E46-839E-4B27-9AA9-7F22C96E2BAD}" type="pres">
      <dgm:prSet presAssocID="{B1E87E49-B60F-41B4-A9B1-6398789F50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DE548AB-F0D6-49DD-ACE3-3162F77CF254}" type="pres">
      <dgm:prSet presAssocID="{B1E87E49-B60F-41B4-A9B1-6398789F5007}" presName="spaceRect" presStyleCnt="0"/>
      <dgm:spPr/>
    </dgm:pt>
    <dgm:pt modelId="{70C6C3A4-1C2E-4DB2-BBA1-3D4C96BDDDAA}" type="pres">
      <dgm:prSet presAssocID="{B1E87E49-B60F-41B4-A9B1-6398789F5007}" presName="textRect" presStyleLbl="revTx" presStyleIdx="1" presStyleCnt="4">
        <dgm:presLayoutVars>
          <dgm:chMax val="1"/>
          <dgm:chPref val="1"/>
        </dgm:presLayoutVars>
      </dgm:prSet>
      <dgm:spPr/>
    </dgm:pt>
    <dgm:pt modelId="{B7E53EB5-3930-406D-87FC-C89E35683EA5}" type="pres">
      <dgm:prSet presAssocID="{E39C2BD8-D561-4CE9-86DD-587EED99187B}" presName="sibTrans" presStyleCnt="0"/>
      <dgm:spPr/>
    </dgm:pt>
    <dgm:pt modelId="{8EF52C12-6E51-4EFB-95B0-990170D3E8D3}" type="pres">
      <dgm:prSet presAssocID="{10CE940B-F089-429C-8CAB-5AA574D34114}" presName="compNode" presStyleCnt="0"/>
      <dgm:spPr/>
    </dgm:pt>
    <dgm:pt modelId="{6F3F814C-319E-459A-9550-16B6DE1E3339}" type="pres">
      <dgm:prSet presAssocID="{10CE940B-F089-429C-8CAB-5AA574D34114}" presName="iconBgRect" presStyleLbl="bgShp" presStyleIdx="2" presStyleCnt="4"/>
      <dgm:spPr/>
    </dgm:pt>
    <dgm:pt modelId="{EB9CD399-7128-43FD-B798-6B729019A081}" type="pres">
      <dgm:prSet presAssocID="{10CE940B-F089-429C-8CAB-5AA574D341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EFAA754-A1F5-418F-95C5-7C96BB7BE37C}" type="pres">
      <dgm:prSet presAssocID="{10CE940B-F089-429C-8CAB-5AA574D34114}" presName="spaceRect" presStyleCnt="0"/>
      <dgm:spPr/>
    </dgm:pt>
    <dgm:pt modelId="{50BB6F3C-C72A-422C-9131-8222B9015EBA}" type="pres">
      <dgm:prSet presAssocID="{10CE940B-F089-429C-8CAB-5AA574D34114}" presName="textRect" presStyleLbl="revTx" presStyleIdx="2" presStyleCnt="4">
        <dgm:presLayoutVars>
          <dgm:chMax val="1"/>
          <dgm:chPref val="1"/>
        </dgm:presLayoutVars>
      </dgm:prSet>
      <dgm:spPr/>
    </dgm:pt>
    <dgm:pt modelId="{70B542DC-DA39-4A91-BF9D-9F2B5EFDA7A5}" type="pres">
      <dgm:prSet presAssocID="{D8CEA719-0F89-4B3A-8076-C5F6BF650F65}" presName="sibTrans" presStyleCnt="0"/>
      <dgm:spPr/>
    </dgm:pt>
    <dgm:pt modelId="{F677C38B-9783-4F41-AB83-EBF151137922}" type="pres">
      <dgm:prSet presAssocID="{7F6D318D-5A6A-4AFF-AAF2-E2250C1B198F}" presName="compNode" presStyleCnt="0"/>
      <dgm:spPr/>
    </dgm:pt>
    <dgm:pt modelId="{6C8C125B-65C8-4FDF-BC9C-4CADFB2170D9}" type="pres">
      <dgm:prSet presAssocID="{7F6D318D-5A6A-4AFF-AAF2-E2250C1B198F}" presName="iconBgRect" presStyleLbl="bgShp" presStyleIdx="3" presStyleCnt="4"/>
      <dgm:spPr/>
    </dgm:pt>
    <dgm:pt modelId="{B65EE3A5-FF80-49C2-A37D-6F02AE6E58D7}" type="pres">
      <dgm:prSet presAssocID="{7F6D318D-5A6A-4AFF-AAF2-E2250C1B19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F662874-B755-4718-86CC-487DDFFCF630}" type="pres">
      <dgm:prSet presAssocID="{7F6D318D-5A6A-4AFF-AAF2-E2250C1B198F}" presName="spaceRect" presStyleCnt="0"/>
      <dgm:spPr/>
    </dgm:pt>
    <dgm:pt modelId="{7E4EB96B-3406-40F7-AE35-04C990A503CD}" type="pres">
      <dgm:prSet presAssocID="{7F6D318D-5A6A-4AFF-AAF2-E2250C1B19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C4C721-10F7-4D30-919F-0FDEEDFCF2E9}" type="presOf" srcId="{10CE940B-F089-429C-8CAB-5AA574D34114}" destId="{50BB6F3C-C72A-422C-9131-8222B9015EBA}" srcOrd="0" destOrd="0" presId="urn:microsoft.com/office/officeart/2018/5/layout/IconCircleLabelList"/>
    <dgm:cxn modelId="{38250759-8838-4974-AC19-EAE497500A57}" srcId="{61ED9FBF-88A5-40DB-9A00-23C00E3A0B59}" destId="{43EB6510-A6D6-4528-ACAE-DDC37D658A5C}" srcOrd="0" destOrd="0" parTransId="{AF955E17-8DF0-41EE-8235-B5A54722EEAA}" sibTransId="{DD46D67B-C25E-4562-BAB2-37CE4EA81E40}"/>
    <dgm:cxn modelId="{6029FB61-4F2B-40A2-B9E7-ADDABF745A37}" type="presOf" srcId="{B1E87E49-B60F-41B4-A9B1-6398789F5007}" destId="{70C6C3A4-1C2E-4DB2-BBA1-3D4C96BDDDAA}" srcOrd="0" destOrd="0" presId="urn:microsoft.com/office/officeart/2018/5/layout/IconCircleLabelList"/>
    <dgm:cxn modelId="{357D0268-AC3E-4484-9BC5-F81D15EBD903}" srcId="{61ED9FBF-88A5-40DB-9A00-23C00E3A0B59}" destId="{10CE940B-F089-429C-8CAB-5AA574D34114}" srcOrd="2" destOrd="0" parTransId="{C9D48C46-5947-4AC4-8E0D-D9B725B4BB3A}" sibTransId="{D8CEA719-0F89-4B3A-8076-C5F6BF650F65}"/>
    <dgm:cxn modelId="{A778C872-1CB2-4422-A0A5-6DCDBD6EF90A}" type="presOf" srcId="{43EB6510-A6D6-4528-ACAE-DDC37D658A5C}" destId="{C8E07947-FD1A-42E9-B507-C870B77594CC}" srcOrd="0" destOrd="0" presId="urn:microsoft.com/office/officeart/2018/5/layout/IconCircleLabelList"/>
    <dgm:cxn modelId="{A82BE69A-7ED0-4A07-A43F-77E5B659ACCE}" srcId="{61ED9FBF-88A5-40DB-9A00-23C00E3A0B59}" destId="{B1E87E49-B60F-41B4-A9B1-6398789F5007}" srcOrd="1" destOrd="0" parTransId="{DE62A314-7B9C-4FB1-B746-06FEA08B1C8B}" sibTransId="{E39C2BD8-D561-4CE9-86DD-587EED99187B}"/>
    <dgm:cxn modelId="{C816CE9E-48F5-4230-A1BD-93ED6C08F3B9}" srcId="{61ED9FBF-88A5-40DB-9A00-23C00E3A0B59}" destId="{7F6D318D-5A6A-4AFF-AAF2-E2250C1B198F}" srcOrd="3" destOrd="0" parTransId="{75A02386-2F7E-48AC-A8F6-2CFBB8A21409}" sibTransId="{44A9F1B6-AF0B-4DCC-8339-D6512C8BD77B}"/>
    <dgm:cxn modelId="{444E81D8-9529-4832-B09D-9178F022BE96}" type="presOf" srcId="{61ED9FBF-88A5-40DB-9A00-23C00E3A0B59}" destId="{15EEDF8A-0369-4565-904B-F5CFAC6A589E}" srcOrd="0" destOrd="0" presId="urn:microsoft.com/office/officeart/2018/5/layout/IconCircleLabelList"/>
    <dgm:cxn modelId="{2E1EBDE4-867E-4353-BB72-A491AA356A81}" type="presOf" srcId="{7F6D318D-5A6A-4AFF-AAF2-E2250C1B198F}" destId="{7E4EB96B-3406-40F7-AE35-04C990A503CD}" srcOrd="0" destOrd="0" presId="urn:microsoft.com/office/officeart/2018/5/layout/IconCircleLabelList"/>
    <dgm:cxn modelId="{E105636D-C57F-42FC-9AC9-71F1C8A66705}" type="presParOf" srcId="{15EEDF8A-0369-4565-904B-F5CFAC6A589E}" destId="{5925486E-A479-45DB-8710-DC71579BC311}" srcOrd="0" destOrd="0" presId="urn:microsoft.com/office/officeart/2018/5/layout/IconCircleLabelList"/>
    <dgm:cxn modelId="{CEBA88A3-64A8-4901-BB64-F6914F593159}" type="presParOf" srcId="{5925486E-A479-45DB-8710-DC71579BC311}" destId="{2222436B-88C3-432D-A205-660817F87496}" srcOrd="0" destOrd="0" presId="urn:microsoft.com/office/officeart/2018/5/layout/IconCircleLabelList"/>
    <dgm:cxn modelId="{32EDD553-9916-4F40-ABA9-0DFC420E7300}" type="presParOf" srcId="{5925486E-A479-45DB-8710-DC71579BC311}" destId="{DE93BF54-7219-4FDF-B3BA-F7D69D17F304}" srcOrd="1" destOrd="0" presId="urn:microsoft.com/office/officeart/2018/5/layout/IconCircleLabelList"/>
    <dgm:cxn modelId="{BADCAAF4-F8E5-437E-ADBE-88E4D89C6F5F}" type="presParOf" srcId="{5925486E-A479-45DB-8710-DC71579BC311}" destId="{F87D707E-E060-41FD-8E0D-B7F449947B0E}" srcOrd="2" destOrd="0" presId="urn:microsoft.com/office/officeart/2018/5/layout/IconCircleLabelList"/>
    <dgm:cxn modelId="{CCE283FB-5E47-4640-9914-DEB02059E555}" type="presParOf" srcId="{5925486E-A479-45DB-8710-DC71579BC311}" destId="{C8E07947-FD1A-42E9-B507-C870B77594CC}" srcOrd="3" destOrd="0" presId="urn:microsoft.com/office/officeart/2018/5/layout/IconCircleLabelList"/>
    <dgm:cxn modelId="{5E0498BC-6BC7-486C-B804-4C34EDEDDAFE}" type="presParOf" srcId="{15EEDF8A-0369-4565-904B-F5CFAC6A589E}" destId="{402F2EFE-0F71-483E-BD11-8B18DF39CF25}" srcOrd="1" destOrd="0" presId="urn:microsoft.com/office/officeart/2018/5/layout/IconCircleLabelList"/>
    <dgm:cxn modelId="{A706D680-F1AA-44E5-B0BE-5A61736461DA}" type="presParOf" srcId="{15EEDF8A-0369-4565-904B-F5CFAC6A589E}" destId="{F7E48146-49BB-4C36-BCA4-AD3C9BF5B4D0}" srcOrd="2" destOrd="0" presId="urn:microsoft.com/office/officeart/2018/5/layout/IconCircleLabelList"/>
    <dgm:cxn modelId="{6BE76318-4796-4CFB-AB48-E597C758711E}" type="presParOf" srcId="{F7E48146-49BB-4C36-BCA4-AD3C9BF5B4D0}" destId="{F51A7782-DD86-4615-92D4-0115B7D31B28}" srcOrd="0" destOrd="0" presId="urn:microsoft.com/office/officeart/2018/5/layout/IconCircleLabelList"/>
    <dgm:cxn modelId="{7B7D4929-CC82-4E18-8D81-E9CA83360839}" type="presParOf" srcId="{F7E48146-49BB-4C36-BCA4-AD3C9BF5B4D0}" destId="{17518E46-839E-4B27-9AA9-7F22C96E2BAD}" srcOrd="1" destOrd="0" presId="urn:microsoft.com/office/officeart/2018/5/layout/IconCircleLabelList"/>
    <dgm:cxn modelId="{27A89522-7CA8-44F2-94D0-C3E5B4DDE3BF}" type="presParOf" srcId="{F7E48146-49BB-4C36-BCA4-AD3C9BF5B4D0}" destId="{0DE548AB-F0D6-49DD-ACE3-3162F77CF254}" srcOrd="2" destOrd="0" presId="urn:microsoft.com/office/officeart/2018/5/layout/IconCircleLabelList"/>
    <dgm:cxn modelId="{E24F1D9A-5D97-4010-8467-9920D1B565EC}" type="presParOf" srcId="{F7E48146-49BB-4C36-BCA4-AD3C9BF5B4D0}" destId="{70C6C3A4-1C2E-4DB2-BBA1-3D4C96BDDDAA}" srcOrd="3" destOrd="0" presId="urn:microsoft.com/office/officeart/2018/5/layout/IconCircleLabelList"/>
    <dgm:cxn modelId="{7DB5DC8D-5651-466B-B416-3187A858112A}" type="presParOf" srcId="{15EEDF8A-0369-4565-904B-F5CFAC6A589E}" destId="{B7E53EB5-3930-406D-87FC-C89E35683EA5}" srcOrd="3" destOrd="0" presId="urn:microsoft.com/office/officeart/2018/5/layout/IconCircleLabelList"/>
    <dgm:cxn modelId="{E12B728B-F54C-417E-9459-5C5DDBE16CC8}" type="presParOf" srcId="{15EEDF8A-0369-4565-904B-F5CFAC6A589E}" destId="{8EF52C12-6E51-4EFB-95B0-990170D3E8D3}" srcOrd="4" destOrd="0" presId="urn:microsoft.com/office/officeart/2018/5/layout/IconCircleLabelList"/>
    <dgm:cxn modelId="{C07FD547-06B4-42B9-8875-BDF248B9C39E}" type="presParOf" srcId="{8EF52C12-6E51-4EFB-95B0-990170D3E8D3}" destId="{6F3F814C-319E-459A-9550-16B6DE1E3339}" srcOrd="0" destOrd="0" presId="urn:microsoft.com/office/officeart/2018/5/layout/IconCircleLabelList"/>
    <dgm:cxn modelId="{301140AA-E1E8-404A-99AB-494839F86321}" type="presParOf" srcId="{8EF52C12-6E51-4EFB-95B0-990170D3E8D3}" destId="{EB9CD399-7128-43FD-B798-6B729019A081}" srcOrd="1" destOrd="0" presId="urn:microsoft.com/office/officeart/2018/5/layout/IconCircleLabelList"/>
    <dgm:cxn modelId="{91D700F4-238F-48A9-B82A-F33809446089}" type="presParOf" srcId="{8EF52C12-6E51-4EFB-95B0-990170D3E8D3}" destId="{CEFAA754-A1F5-418F-95C5-7C96BB7BE37C}" srcOrd="2" destOrd="0" presId="urn:microsoft.com/office/officeart/2018/5/layout/IconCircleLabelList"/>
    <dgm:cxn modelId="{AA2C28D1-90F2-4B70-B443-FC8763FE251D}" type="presParOf" srcId="{8EF52C12-6E51-4EFB-95B0-990170D3E8D3}" destId="{50BB6F3C-C72A-422C-9131-8222B9015EBA}" srcOrd="3" destOrd="0" presId="urn:microsoft.com/office/officeart/2018/5/layout/IconCircleLabelList"/>
    <dgm:cxn modelId="{3BE00C29-63BA-4E5D-BE2D-E47F1E512040}" type="presParOf" srcId="{15EEDF8A-0369-4565-904B-F5CFAC6A589E}" destId="{70B542DC-DA39-4A91-BF9D-9F2B5EFDA7A5}" srcOrd="5" destOrd="0" presId="urn:microsoft.com/office/officeart/2018/5/layout/IconCircleLabelList"/>
    <dgm:cxn modelId="{6B179CF1-67D2-497A-8125-92194D34AF2D}" type="presParOf" srcId="{15EEDF8A-0369-4565-904B-F5CFAC6A589E}" destId="{F677C38B-9783-4F41-AB83-EBF151137922}" srcOrd="6" destOrd="0" presId="urn:microsoft.com/office/officeart/2018/5/layout/IconCircleLabelList"/>
    <dgm:cxn modelId="{A8914E93-137D-4740-8873-481C107D37EC}" type="presParOf" srcId="{F677C38B-9783-4F41-AB83-EBF151137922}" destId="{6C8C125B-65C8-4FDF-BC9C-4CADFB2170D9}" srcOrd="0" destOrd="0" presId="urn:microsoft.com/office/officeart/2018/5/layout/IconCircleLabelList"/>
    <dgm:cxn modelId="{D0EEA5B3-A062-4B88-86B3-CC298661A257}" type="presParOf" srcId="{F677C38B-9783-4F41-AB83-EBF151137922}" destId="{B65EE3A5-FF80-49C2-A37D-6F02AE6E58D7}" srcOrd="1" destOrd="0" presId="urn:microsoft.com/office/officeart/2018/5/layout/IconCircleLabelList"/>
    <dgm:cxn modelId="{877A6DEF-3147-4F7B-B959-6962063E4F5D}" type="presParOf" srcId="{F677C38B-9783-4F41-AB83-EBF151137922}" destId="{DF662874-B755-4718-86CC-487DDFFCF630}" srcOrd="2" destOrd="0" presId="urn:microsoft.com/office/officeart/2018/5/layout/IconCircleLabelList"/>
    <dgm:cxn modelId="{AAB86195-D87C-4974-B059-54E4A4043D8B}" type="presParOf" srcId="{F677C38B-9783-4F41-AB83-EBF151137922}" destId="{7E4EB96B-3406-40F7-AE35-04C990A503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2436B-88C3-432D-A205-660817F87496}">
      <dsp:nvSpPr>
        <dsp:cNvPr id="0" name=""/>
        <dsp:cNvSpPr/>
      </dsp:nvSpPr>
      <dsp:spPr>
        <a:xfrm>
          <a:off x="973190" y="740661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3BF54-7219-4FDF-B3BA-F7D69D17F304}">
      <dsp:nvSpPr>
        <dsp:cNvPr id="0" name=""/>
        <dsp:cNvSpPr/>
      </dsp:nvSpPr>
      <dsp:spPr>
        <a:xfrm>
          <a:off x="1242597" y="1010068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07947-FD1A-42E9-B507-C870B77594CC}">
      <dsp:nvSpPr>
        <dsp:cNvPr id="0" name=""/>
        <dsp:cNvSpPr/>
      </dsp:nvSpPr>
      <dsp:spPr>
        <a:xfrm>
          <a:off x="569079" y="23985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 Exploration</a:t>
          </a:r>
        </a:p>
      </dsp:txBody>
      <dsp:txXfrm>
        <a:off x="569079" y="2398551"/>
        <a:ext cx="2072362" cy="720000"/>
      </dsp:txXfrm>
    </dsp:sp>
    <dsp:sp modelId="{F51A7782-DD86-4615-92D4-0115B7D31B28}">
      <dsp:nvSpPr>
        <dsp:cNvPr id="0" name=""/>
        <dsp:cNvSpPr/>
      </dsp:nvSpPr>
      <dsp:spPr>
        <a:xfrm>
          <a:off x="3408216" y="740661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18E46-839E-4B27-9AA9-7F22C96E2BAD}">
      <dsp:nvSpPr>
        <dsp:cNvPr id="0" name=""/>
        <dsp:cNvSpPr/>
      </dsp:nvSpPr>
      <dsp:spPr>
        <a:xfrm>
          <a:off x="3677623" y="1010068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6C3A4-1C2E-4DB2-BBA1-3D4C96BDDDAA}">
      <dsp:nvSpPr>
        <dsp:cNvPr id="0" name=""/>
        <dsp:cNvSpPr/>
      </dsp:nvSpPr>
      <dsp:spPr>
        <a:xfrm>
          <a:off x="3004105" y="23985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 Preparation</a:t>
          </a:r>
        </a:p>
      </dsp:txBody>
      <dsp:txXfrm>
        <a:off x="3004105" y="2398551"/>
        <a:ext cx="2072362" cy="720000"/>
      </dsp:txXfrm>
    </dsp:sp>
    <dsp:sp modelId="{6F3F814C-319E-459A-9550-16B6DE1E3339}">
      <dsp:nvSpPr>
        <dsp:cNvPr id="0" name=""/>
        <dsp:cNvSpPr/>
      </dsp:nvSpPr>
      <dsp:spPr>
        <a:xfrm>
          <a:off x="5843242" y="740661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CD399-7128-43FD-B798-6B729019A081}">
      <dsp:nvSpPr>
        <dsp:cNvPr id="0" name=""/>
        <dsp:cNvSpPr/>
      </dsp:nvSpPr>
      <dsp:spPr>
        <a:xfrm>
          <a:off x="6112649" y="1010068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B6F3C-C72A-422C-9131-8222B9015EBA}">
      <dsp:nvSpPr>
        <dsp:cNvPr id="0" name=""/>
        <dsp:cNvSpPr/>
      </dsp:nvSpPr>
      <dsp:spPr>
        <a:xfrm>
          <a:off x="5439131" y="23985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Create clusters</a:t>
          </a:r>
        </a:p>
      </dsp:txBody>
      <dsp:txXfrm>
        <a:off x="5439131" y="2398551"/>
        <a:ext cx="2072362" cy="720000"/>
      </dsp:txXfrm>
    </dsp:sp>
    <dsp:sp modelId="{6C8C125B-65C8-4FDF-BC9C-4CADFB2170D9}">
      <dsp:nvSpPr>
        <dsp:cNvPr id="0" name=""/>
        <dsp:cNvSpPr/>
      </dsp:nvSpPr>
      <dsp:spPr>
        <a:xfrm>
          <a:off x="8278268" y="740661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EE3A5-FF80-49C2-A37D-6F02AE6E58D7}">
      <dsp:nvSpPr>
        <dsp:cNvPr id="0" name=""/>
        <dsp:cNvSpPr/>
      </dsp:nvSpPr>
      <dsp:spPr>
        <a:xfrm>
          <a:off x="8547675" y="1010068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EB96B-3406-40F7-AE35-04C990A503CD}">
      <dsp:nvSpPr>
        <dsp:cNvPr id="0" name=""/>
        <dsp:cNvSpPr/>
      </dsp:nvSpPr>
      <dsp:spPr>
        <a:xfrm>
          <a:off x="7874157" y="239855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Plotting data and analyze results</a:t>
          </a:r>
        </a:p>
      </dsp:txBody>
      <dsp:txXfrm>
        <a:off x="7874157" y="2398551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8FF87-5716-C145-BA57-8A11824DC29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0894-45A1-3A4C-BB43-4C1069F0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7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25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0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7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5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5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0894-45A1-3A4C-BB43-4C1069F0CD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9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6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4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3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1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9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3259A0-CD9E-DBBB-0D44-49007D1F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587A0-8F27-7EB3-17F5-CCC1F3F9D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813816"/>
            <a:ext cx="6254496" cy="1682496"/>
          </a:xfrm>
        </p:spPr>
        <p:txBody>
          <a:bodyPr anchor="b">
            <a:normAutofit/>
          </a:bodyPr>
          <a:lstStyle/>
          <a:p>
            <a:r>
              <a:rPr lang="en-US" sz="4800"/>
              <a:t>Mini Project III-</a:t>
            </a:r>
            <a:br>
              <a:rPr lang="en-US" sz="4800"/>
            </a:br>
            <a:r>
              <a:rPr lang="en-US" sz="480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54E9D-A82F-BF75-CADC-B1239EBD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2691245"/>
            <a:ext cx="4572000" cy="1275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Andrew Weng </a:t>
            </a:r>
          </a:p>
          <a:p>
            <a:r>
              <a:rPr lang="en-US" dirty="0"/>
              <a:t>Hugo Perdomo</a:t>
            </a:r>
          </a:p>
        </p:txBody>
      </p:sp>
      <p:pic>
        <p:nvPicPr>
          <p:cNvPr id="17" name="Picture 3" descr="Triangular abstract background">
            <a:extLst>
              <a:ext uri="{FF2B5EF4-FFF2-40B4-BE49-F238E27FC236}">
                <a16:creationId xmlns:a16="http://schemas.microsoft.com/office/drawing/2014/main" id="{BEE7DAF6-94F7-06E5-4D69-626E1663E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40" r="-2" b="-2"/>
          <a:stretch/>
        </p:blipFill>
        <p:spPr>
          <a:xfrm>
            <a:off x="3862669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291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485514"/>
            <a:ext cx="3925330" cy="953669"/>
          </a:xfrm>
        </p:spPr>
        <p:txBody>
          <a:bodyPr>
            <a:normAutofit/>
          </a:bodyPr>
          <a:lstStyle/>
          <a:p>
            <a:r>
              <a:rPr lang="en-US" dirty="0"/>
              <a:t>Savings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2ECC8-5189-CFB0-D272-8B6F2D262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29" y="1439183"/>
            <a:ext cx="9327292" cy="47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3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485514"/>
            <a:ext cx="3925330" cy="953669"/>
          </a:xfrm>
        </p:spPr>
        <p:txBody>
          <a:bodyPr>
            <a:normAutofit/>
          </a:bodyPr>
          <a:lstStyle/>
          <a:p>
            <a:r>
              <a:rPr lang="en-US" dirty="0"/>
              <a:t>Credit Balance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49457D-663E-62F6-07A9-AC1273766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45" y="1556816"/>
            <a:ext cx="9244913" cy="47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7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485514"/>
            <a:ext cx="4382530" cy="953669"/>
          </a:xfrm>
        </p:spPr>
        <p:txBody>
          <a:bodyPr>
            <a:normAutofit/>
          </a:bodyPr>
          <a:lstStyle/>
          <a:p>
            <a:r>
              <a:rPr lang="en-US" dirty="0"/>
              <a:t>Clusters Comparison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7950CA-8EA9-9CEE-C7D4-2BCC1171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63" y="1439183"/>
            <a:ext cx="7061200" cy="483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1D7BD-FD84-659F-29E2-E28FF62B2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901" y="3103262"/>
            <a:ext cx="1511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485514"/>
            <a:ext cx="4382530" cy="953669"/>
          </a:xfrm>
        </p:spPr>
        <p:txBody>
          <a:bodyPr>
            <a:normAutofit/>
          </a:bodyPr>
          <a:lstStyle/>
          <a:p>
            <a:r>
              <a:rPr lang="en-US" dirty="0"/>
              <a:t>Result Table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9F073D2-4DBF-324E-8FCB-01E697821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4" y="1828799"/>
            <a:ext cx="11854171" cy="26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8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7084EFF-499F-7827-43DF-CB51F8ADD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958" y="700938"/>
            <a:ext cx="8069345" cy="614807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221F3-5849-996E-05AB-52DBC748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3" y="-250936"/>
            <a:ext cx="8886884" cy="953669"/>
          </a:xfrm>
        </p:spPr>
        <p:txBody>
          <a:bodyPr/>
          <a:lstStyle/>
          <a:p>
            <a:r>
              <a:rPr lang="en-US" dirty="0"/>
              <a:t>Cumulative Explained Variance Graph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584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1BC7CDC-CF81-2DAD-B95B-D62C656E0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04" y="819768"/>
            <a:ext cx="7748834" cy="59038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221F3-5849-996E-05AB-52DBC748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3" y="-250936"/>
            <a:ext cx="8886884" cy="953669"/>
          </a:xfrm>
        </p:spPr>
        <p:txBody>
          <a:bodyPr/>
          <a:lstStyle/>
          <a:p>
            <a:r>
              <a:rPr lang="en-US" dirty="0"/>
              <a:t>Cumulative Explained Variance Graph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34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90" y="182197"/>
            <a:ext cx="4382530" cy="953669"/>
          </a:xfrm>
        </p:spPr>
        <p:txBody>
          <a:bodyPr>
            <a:normAutofit/>
          </a:bodyPr>
          <a:lstStyle/>
          <a:p>
            <a:r>
              <a:rPr lang="en-US" dirty="0"/>
              <a:t>PCA 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5C78F9B-A473-F971-18A3-5E51B2AB2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70" y="355460"/>
            <a:ext cx="7500269" cy="569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8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87" y="1569309"/>
            <a:ext cx="4382530" cy="2637788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pic>
        <p:nvPicPr>
          <p:cNvPr id="3" name="Picture 5" descr="Different coloured question marks">
            <a:extLst>
              <a:ext uri="{FF2B5EF4-FFF2-40B4-BE49-F238E27FC236}">
                <a16:creationId xmlns:a16="http://schemas.microsoft.com/office/drawing/2014/main" id="{83DC809F-D753-3BBA-5CB4-CB07FDD4A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59" r="25470"/>
          <a:stretch/>
        </p:blipFill>
        <p:spPr>
          <a:xfrm>
            <a:off x="5733535" y="-246"/>
            <a:ext cx="6458465" cy="6858248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262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8886884" cy="953669"/>
          </a:xfrm>
        </p:spPr>
        <p:txBody>
          <a:bodyPr/>
          <a:lstStyle/>
          <a:p>
            <a:r>
              <a:rPr lang="en-US" dirty="0"/>
              <a:t>Project Workflow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083D159-441D-CF4F-2E14-C50871C38C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913753"/>
              </p:ext>
            </p:extLst>
          </p:nvPr>
        </p:nvGraphicFramePr>
        <p:xfrm>
          <a:off x="961768" y="1666530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293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8886884" cy="953669"/>
          </a:xfrm>
        </p:spPr>
        <p:txBody>
          <a:bodyPr/>
          <a:lstStyle/>
          <a:p>
            <a:r>
              <a:rPr lang="en-US" dirty="0"/>
              <a:t>Data Demographics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7EA025-23CF-E49D-DF6B-02CB0A63C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08" y="1608795"/>
            <a:ext cx="10700951" cy="46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6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8886884" cy="953669"/>
          </a:xfrm>
        </p:spPr>
        <p:txBody>
          <a:bodyPr>
            <a:normAutofit/>
          </a:bodyPr>
          <a:lstStyle/>
          <a:p>
            <a:r>
              <a:rPr lang="en-US" dirty="0"/>
              <a:t>Age vs Income Distribution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DDF2BE-2D7C-015C-134C-6F035A564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05" y="1543524"/>
            <a:ext cx="8886884" cy="467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3925330" cy="953669"/>
          </a:xfrm>
        </p:spPr>
        <p:txBody>
          <a:bodyPr>
            <a:normAutofit/>
          </a:bodyPr>
          <a:lstStyle/>
          <a:p>
            <a:r>
              <a:rPr lang="en-US" dirty="0"/>
              <a:t>Data Distortion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538B56-5368-A25A-09B7-7F4C5F186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443" y="602389"/>
            <a:ext cx="71247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3925330" cy="953669"/>
          </a:xfrm>
        </p:spPr>
        <p:txBody>
          <a:bodyPr>
            <a:normAutofit fontScale="90000"/>
          </a:bodyPr>
          <a:lstStyle/>
          <a:p>
            <a:r>
              <a:rPr lang="en-US" dirty="0"/>
              <a:t>Age and Income Cluster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FFBC7-3508-EE0B-182B-18EFFBB9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966" y="825500"/>
            <a:ext cx="6858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3925330" cy="129370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Distortion Credit Balance vs Total Balance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D5B65-B857-BD03-0D9D-F75A43997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494" y="551589"/>
            <a:ext cx="71755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590852"/>
            <a:ext cx="3925330" cy="953669"/>
          </a:xfrm>
        </p:spPr>
        <p:txBody>
          <a:bodyPr>
            <a:normAutofit fontScale="90000"/>
          </a:bodyPr>
          <a:lstStyle/>
          <a:p>
            <a:r>
              <a:rPr lang="en-US" dirty="0"/>
              <a:t>Credit Balance vs Total Balance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FA253A-AC96-4EB6-FBC8-F5B6E4583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40" y="831850"/>
            <a:ext cx="70485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3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284-8164-01B3-337F-0F1B1F0F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43" y="485514"/>
            <a:ext cx="3925330" cy="953669"/>
          </a:xfrm>
        </p:spPr>
        <p:txBody>
          <a:bodyPr>
            <a:normAutofit/>
          </a:bodyPr>
          <a:lstStyle/>
          <a:p>
            <a:r>
              <a:rPr lang="en-US" dirty="0"/>
              <a:t>Savings</a:t>
            </a:r>
          </a:p>
        </p:txBody>
      </p:sp>
      <p:pic>
        <p:nvPicPr>
          <p:cNvPr id="6" name="Picture 3" descr="Triangular abstract background">
            <a:extLst>
              <a:ext uri="{FF2B5EF4-FFF2-40B4-BE49-F238E27FC236}">
                <a16:creationId xmlns:a16="http://schemas.microsoft.com/office/drawing/2014/main" id="{2E018877-6172-D3C6-B006-8533F90A5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" t="85479" r="-445" b="2970"/>
          <a:stretch/>
        </p:blipFill>
        <p:spPr>
          <a:xfrm>
            <a:off x="3899740" y="6215789"/>
            <a:ext cx="8329331" cy="642211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2ECC8-5189-CFB0-D272-8B6F2D262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29" y="1439183"/>
            <a:ext cx="9327292" cy="47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80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5FD5CD-820B-4E4F-9768-8AA669B27D4E}" vid="{64C5B022-669E-574A-9897-7F8F7FACCE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86</Words>
  <Application>Microsoft Macintosh PowerPoint</Application>
  <PresentationFormat>Widescreen</PresentationFormat>
  <Paragraphs>38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Neue Haas Grotesk Text Pro</vt:lpstr>
      <vt:lpstr>SwellVTI</vt:lpstr>
      <vt:lpstr>Mini Project III- Clustering</vt:lpstr>
      <vt:lpstr>Project Workflow</vt:lpstr>
      <vt:lpstr>Data Demographics</vt:lpstr>
      <vt:lpstr>Age vs Income Distribution</vt:lpstr>
      <vt:lpstr>Data Distortion</vt:lpstr>
      <vt:lpstr>Age and Income Cluster</vt:lpstr>
      <vt:lpstr>Data Distortion Credit Balance vs Total Balance</vt:lpstr>
      <vt:lpstr>Credit Balance vs Total Balance</vt:lpstr>
      <vt:lpstr>Savings</vt:lpstr>
      <vt:lpstr>Savings</vt:lpstr>
      <vt:lpstr>Credit Balance</vt:lpstr>
      <vt:lpstr>Clusters Comparison</vt:lpstr>
      <vt:lpstr>Result Table</vt:lpstr>
      <vt:lpstr>Cumulative Explained Variance Graph</vt:lpstr>
      <vt:lpstr>Cumulative Explained Variance Graph</vt:lpstr>
      <vt:lpstr>PCA </vt:lpstr>
      <vt:lpstr>Thank you!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III- Clustering</dc:title>
  <dc:creator>Hugo Perdomo</dc:creator>
  <cp:lastModifiedBy>Hugo Perdomo</cp:lastModifiedBy>
  <cp:revision>1</cp:revision>
  <dcterms:created xsi:type="dcterms:W3CDTF">2023-03-15T13:39:15Z</dcterms:created>
  <dcterms:modified xsi:type="dcterms:W3CDTF">2023-03-16T20:48:55Z</dcterms:modified>
</cp:coreProperties>
</file>