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61" r:id="rId3"/>
    <p:sldId id="262" r:id="rId4"/>
    <p:sldId id="257" r:id="rId5"/>
    <p:sldId id="270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lane5@outlook.com" initials="h" lastIdx="1" clrIdx="0">
    <p:extLst>
      <p:ext uri="{19B8F6BF-5375-455C-9EA6-DF929625EA0E}">
        <p15:presenceInfo xmlns:p15="http://schemas.microsoft.com/office/powerpoint/2012/main" userId="haplane5@outlook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8T22:18:21.59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0EBF3-4E1E-4A12-BC2A-670BC7F7389C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383D7-64E6-436F-A71C-B5E2A6A52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383D7-64E6-436F-A71C-B5E2A6A529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6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5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4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4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3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19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09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8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3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7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0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493BF7-4314-443B-8C52-84580DD6505D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B0FE-9285-4A06-9F17-248E327C2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07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6442" y="1447802"/>
            <a:ext cx="7585580" cy="1221258"/>
          </a:xfrm>
        </p:spPr>
        <p:txBody>
          <a:bodyPr/>
          <a:lstStyle/>
          <a:p>
            <a:pPr algn="ctr"/>
            <a:r>
              <a:rPr lang="en-US" altLang="ko-KR" dirty="0" smtClean="0"/>
              <a:t>Unity3D: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6442" y="2916195"/>
            <a:ext cx="6620968" cy="3675105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/>
              <a:t>Asset Store</a:t>
            </a:r>
          </a:p>
          <a:p>
            <a:pPr algn="r"/>
            <a:r>
              <a:rPr lang="en-US" altLang="ko-KR" dirty="0" smtClean="0"/>
              <a:t>User Interface</a:t>
            </a:r>
          </a:p>
          <a:p>
            <a:pPr algn="r"/>
            <a:r>
              <a:rPr lang="en-US" altLang="ko-KR" dirty="0" smtClean="0"/>
              <a:t>Component (</a:t>
            </a:r>
            <a:r>
              <a:rPr lang="en-US" altLang="ko-KR" dirty="0"/>
              <a:t>C# </a:t>
            </a:r>
            <a:r>
              <a:rPr lang="en-US" altLang="ko-KR" dirty="0" smtClean="0"/>
              <a:t>script)</a:t>
            </a:r>
          </a:p>
          <a:p>
            <a:pPr algn="r"/>
            <a:r>
              <a:rPr lang="en-US" altLang="ko-KR" dirty="0" smtClean="0"/>
              <a:t>3D FBX Model</a:t>
            </a:r>
          </a:p>
          <a:p>
            <a:pPr algn="r"/>
            <a:r>
              <a:rPr lang="en-US" altLang="ko-KR" dirty="0" smtClean="0"/>
              <a:t>Input Manager</a:t>
            </a:r>
          </a:p>
          <a:p>
            <a:pPr algn="r"/>
            <a:r>
              <a:rPr lang="en-US" altLang="ko-KR" dirty="0" smtClean="0"/>
              <a:t>Vector3</a:t>
            </a:r>
          </a:p>
          <a:p>
            <a:pPr algn="r"/>
            <a:r>
              <a:rPr lang="en-US" altLang="ko-KR" dirty="0" smtClean="0"/>
              <a:t>Animator / Animation</a:t>
            </a:r>
          </a:p>
          <a:p>
            <a:pPr algn="r"/>
            <a:r>
              <a:rPr lang="en-US" altLang="ko-KR" dirty="0" smtClean="0"/>
              <a:t>Camera control (</a:t>
            </a:r>
            <a:r>
              <a:rPr lang="en-US" altLang="ko-KR" dirty="0" err="1" smtClean="0"/>
              <a:t>Cinemachine</a:t>
            </a:r>
            <a:r>
              <a:rPr lang="en-US" altLang="ko-KR" dirty="0" smtClean="0"/>
              <a:t>)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6" y="1383956"/>
            <a:ext cx="4752435" cy="4449238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altLang="ko-KR" dirty="0" smtClean="0"/>
              <a:t>Component (C# Script)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74" y="2033816"/>
            <a:ext cx="4672018" cy="2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FBX Model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309539"/>
            <a:ext cx="4329186" cy="26610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961" y="3662055"/>
            <a:ext cx="5422771" cy="274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19849" y="2471351"/>
            <a:ext cx="1194486" cy="3542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64842" y="3888259"/>
            <a:ext cx="490151" cy="2594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1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FBX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351005"/>
            <a:ext cx="3314788" cy="47410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00" y="2514600"/>
            <a:ext cx="5552150" cy="3429000"/>
          </a:xfrm>
          <a:prstGeom prst="rect">
            <a:avLst/>
          </a:prstGeom>
        </p:spPr>
      </p:pic>
      <p:sp>
        <p:nvSpPr>
          <p:cNvPr id="10" name="왼쪽 중괄호 9"/>
          <p:cNvSpPr/>
          <p:nvPr/>
        </p:nvSpPr>
        <p:spPr>
          <a:xfrm rot="16200000">
            <a:off x="4869180" y="4762500"/>
            <a:ext cx="144780" cy="403860"/>
          </a:xfrm>
          <a:prstGeom prst="leftBrace">
            <a:avLst>
              <a:gd name="adj1" fmla="val 27688"/>
              <a:gd name="adj2" fmla="val 487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39640" y="5036820"/>
            <a:ext cx="37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0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Manager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5" y="1447800"/>
            <a:ext cx="5110141" cy="521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76" y="540380"/>
            <a:ext cx="3975587" cy="38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Vector3</a:t>
            </a:r>
            <a:endParaRPr lang="ko-KR" altLang="en-US" dirty="0"/>
          </a:p>
        </p:txBody>
      </p:sp>
      <p:pic>
        <p:nvPicPr>
          <p:cNvPr id="2050" name="Picture 2" descr="https://t1.daumcdn.net/cfile/tistory/237FD3355831C69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514475"/>
            <a:ext cx="49149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504386" y="1514475"/>
            <a:ext cx="3210990" cy="4871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float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float[2] == Vector2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</a:t>
            </a:r>
            <a:r>
              <a:rPr lang="en-US" altLang="ko-KR" dirty="0" smtClean="0"/>
              <a:t>loat[3] == Vector3</a:t>
            </a:r>
          </a:p>
        </p:txBody>
      </p:sp>
    </p:spTree>
    <p:extLst>
      <p:ext uri="{BB962C8B-B14F-4D97-AF65-F5344CB8AC3E}">
        <p14:creationId xmlns:p14="http://schemas.microsoft.com/office/powerpoint/2010/main" val="355876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Animator / Animation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485901"/>
            <a:ext cx="3958455" cy="440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20" y="1485901"/>
            <a:ext cx="4307578" cy="4077098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68920" y="5886451"/>
            <a:ext cx="4272211" cy="5720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중심축을 항상 고려 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526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4710" y="452718"/>
            <a:ext cx="7055380" cy="4283184"/>
          </a:xfrm>
          <a:prstGeom prst="rect">
            <a:avLst/>
          </a:prstGeom>
        </p:spPr>
        <p:txBody>
          <a:bodyPr anchor="ctr"/>
          <a:lstStyle>
            <a:lvl1pPr algn="l" defTabSz="457207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5400" dirty="0" smtClean="0"/>
              <a:t>감사합니다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2135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 정호 </a:t>
            </a:r>
            <a:r>
              <a:rPr lang="en-US" altLang="ko-KR" dirty="0"/>
              <a:t>(</a:t>
            </a:r>
            <a:r>
              <a:rPr lang="ko-KR" altLang="en-US" dirty="0" smtClean="0"/>
              <a:t>구릉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경력 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연차 </a:t>
            </a:r>
            <a:r>
              <a:rPr lang="en-US" altLang="ko-KR" dirty="0" smtClean="0"/>
              <a:t>(Unity3D – 10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업종 </a:t>
            </a:r>
            <a:r>
              <a:rPr lang="en-US" altLang="ko-KR" dirty="0" smtClean="0"/>
              <a:t>: Logistic Company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업무 </a:t>
            </a:r>
            <a:r>
              <a:rPr lang="en-US" altLang="ko-KR" dirty="0" smtClean="0"/>
              <a:t>: </a:t>
            </a:r>
            <a:r>
              <a:rPr lang="en-US" altLang="ko-KR" dirty="0"/>
              <a:t>Develop </a:t>
            </a:r>
            <a:r>
              <a:rPr lang="en-US" altLang="ko-KR" dirty="0" smtClean="0"/>
              <a:t>Digital Twin </a:t>
            </a:r>
            <a:r>
              <a:rPr lang="en-US" altLang="ko-KR" dirty="0" smtClean="0"/>
              <a:t>Software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580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255" r="31026"/>
          <a:stretch/>
        </p:blipFill>
        <p:spPr>
          <a:xfrm>
            <a:off x="554462" y="1152983"/>
            <a:ext cx="1738360" cy="28221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74" y="1152983"/>
            <a:ext cx="6539958" cy="53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5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298489"/>
            <a:ext cx="6109882" cy="53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394" y="1607795"/>
            <a:ext cx="3051942" cy="4195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65" y="1607794"/>
            <a:ext cx="4049155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5324" y="1376649"/>
            <a:ext cx="3034029" cy="4871757"/>
          </a:xfrm>
        </p:spPr>
        <p:txBody>
          <a:bodyPr/>
          <a:lstStyle/>
          <a:p>
            <a:r>
              <a:rPr lang="ko-KR" altLang="en-US" dirty="0" smtClean="0"/>
              <a:t>자주 사용하는 </a:t>
            </a:r>
            <a:r>
              <a:rPr lang="en-US" altLang="ko-KR" dirty="0" smtClean="0"/>
              <a:t>UI</a:t>
            </a:r>
          </a:p>
          <a:p>
            <a:pPr lvl="1"/>
            <a:r>
              <a:rPr lang="en-US" altLang="ko-KR" dirty="0" smtClean="0"/>
              <a:t>Image</a:t>
            </a:r>
          </a:p>
          <a:p>
            <a:pPr lvl="1"/>
            <a:r>
              <a:rPr lang="en-US" altLang="ko-KR" dirty="0" smtClean="0"/>
              <a:t>Button</a:t>
            </a:r>
          </a:p>
          <a:p>
            <a:pPr lvl="1"/>
            <a:r>
              <a:rPr lang="en-US" altLang="ko-KR" dirty="0" smtClean="0"/>
              <a:t>Scroll View</a:t>
            </a:r>
          </a:p>
          <a:p>
            <a:pPr lvl="1"/>
            <a:r>
              <a:rPr lang="en-US" altLang="ko-KR" dirty="0" smtClean="0"/>
              <a:t>Slider</a:t>
            </a:r>
          </a:p>
          <a:p>
            <a:pPr lvl="1"/>
            <a:r>
              <a:rPr lang="en-US" altLang="ko-KR" dirty="0" smtClean="0"/>
              <a:t>Toggle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9" y="1376649"/>
            <a:ext cx="3374083" cy="4595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90800" y="3971926"/>
            <a:ext cx="1152525" cy="156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6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2" y="1240392"/>
            <a:ext cx="3771349" cy="24794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579718"/>
            <a:ext cx="4111432" cy="6227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81" y="3790949"/>
            <a:ext cx="3771349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7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9" y="1290343"/>
            <a:ext cx="4792141" cy="3635135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276850" y="1290343"/>
            <a:ext cx="3762375" cy="4871757"/>
          </a:xfrm>
        </p:spPr>
        <p:txBody>
          <a:bodyPr/>
          <a:lstStyle/>
          <a:p>
            <a:r>
              <a:rPr lang="ko-KR" altLang="en-US" dirty="0" smtClean="0"/>
              <a:t>같이 사용되어지는</a:t>
            </a:r>
            <a:r>
              <a:rPr lang="en-US" altLang="ko-KR" dirty="0"/>
              <a:t>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Content Size Filter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Grid Layout Group</a:t>
            </a:r>
          </a:p>
          <a:p>
            <a:pPr lvl="1"/>
            <a:r>
              <a:rPr lang="en-US" altLang="ko-KR" dirty="0" smtClean="0"/>
              <a:t>Horizontal Layout Group</a:t>
            </a:r>
          </a:p>
          <a:p>
            <a:pPr lvl="1"/>
            <a:r>
              <a:rPr lang="en-US" altLang="ko-KR" dirty="0" smtClean="0"/>
              <a:t>Vertical Layout Group</a:t>
            </a:r>
          </a:p>
        </p:txBody>
      </p:sp>
    </p:spTree>
    <p:extLst>
      <p:ext uri="{BB962C8B-B14F-4D97-AF65-F5344CB8AC3E}">
        <p14:creationId xmlns:p14="http://schemas.microsoft.com/office/powerpoint/2010/main" val="153296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 (C# Script)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6" y="1295400"/>
            <a:ext cx="4493690" cy="5403805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276850" y="1290343"/>
            <a:ext cx="3762375" cy="48717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Unity Library</a:t>
            </a:r>
            <a:r>
              <a:rPr lang="ko-KR" altLang="en-US" dirty="0" smtClean="0"/>
              <a:t>에 선언되어있는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FF00"/>
                </a:solidFill>
              </a:rPr>
              <a:t>Awake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Start</a:t>
            </a:r>
          </a:p>
          <a:p>
            <a:r>
              <a:rPr lang="en-US" altLang="ko-KR" dirty="0" err="1" smtClean="0"/>
              <a:t>FixedUpdate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FF00"/>
                </a:solidFill>
              </a:rPr>
              <a:t>Update</a:t>
            </a:r>
          </a:p>
          <a:p>
            <a:r>
              <a:rPr lang="en-US" altLang="ko-KR" dirty="0" err="1" smtClean="0"/>
              <a:t>LastUpdate</a:t>
            </a:r>
            <a:endParaRPr lang="en-US" altLang="ko-KR" dirty="0" smtClean="0"/>
          </a:p>
          <a:p>
            <a:r>
              <a:rPr lang="en-US" altLang="ko-KR" dirty="0" err="1" smtClean="0"/>
              <a:t>OnXXXXXXXX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351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143</Words>
  <Application>Microsoft Office PowerPoint</Application>
  <PresentationFormat>화면 슬라이드 쇼(4:3)</PresentationFormat>
  <Paragraphs>54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Century Gothic</vt:lpstr>
      <vt:lpstr>Wingdings 3</vt:lpstr>
      <vt:lpstr>이온</vt:lpstr>
      <vt:lpstr>Unity3D: 기초</vt:lpstr>
      <vt:lpstr>강사</vt:lpstr>
      <vt:lpstr>Asset Store</vt:lpstr>
      <vt:lpstr>User Interface</vt:lpstr>
      <vt:lpstr>User Interface</vt:lpstr>
      <vt:lpstr>User Interface</vt:lpstr>
      <vt:lpstr>User Interface</vt:lpstr>
      <vt:lpstr>User Interface</vt:lpstr>
      <vt:lpstr>Component (C# Script)</vt:lpstr>
      <vt:lpstr>Component (C# Script)</vt:lpstr>
      <vt:lpstr>3D FBX Model</vt:lpstr>
      <vt:lpstr>3D FBX Model</vt:lpstr>
      <vt:lpstr>Input Manager</vt:lpstr>
      <vt:lpstr>Vector3</vt:lpstr>
      <vt:lpstr>Animator / Animation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Unity3D: 기초</dc:title>
  <dc:creator>haplane5@outlook.com</dc:creator>
  <cp:lastModifiedBy>haplane5@outlook.com</cp:lastModifiedBy>
  <cp:revision>14</cp:revision>
  <dcterms:created xsi:type="dcterms:W3CDTF">2023-11-27T15:23:06Z</dcterms:created>
  <dcterms:modified xsi:type="dcterms:W3CDTF">2023-11-28T15:03:35Z</dcterms:modified>
</cp:coreProperties>
</file>