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95" r:id="rId2"/>
    <p:sldId id="297" r:id="rId3"/>
    <p:sldId id="330" r:id="rId4"/>
    <p:sldId id="331" r:id="rId5"/>
    <p:sldId id="332" r:id="rId6"/>
    <p:sldId id="334" r:id="rId7"/>
    <p:sldId id="333" r:id="rId8"/>
    <p:sldId id="335" r:id="rId9"/>
    <p:sldId id="300" r:id="rId10"/>
    <p:sldId id="316" r:id="rId11"/>
    <p:sldId id="31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5EDF3-1999-4797-8852-155A4F560F97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E84A6-ED37-4AF4-B913-4F5E5F131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0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818AB-4BE2-4CD3-9041-F6FBDCE2FE0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51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818AB-4BE2-4CD3-9041-F6FBDCE2FE0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478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818AB-4BE2-4CD3-9041-F6FBDCE2FE0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096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818AB-4BE2-4CD3-9041-F6FBDCE2FE0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91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4021-DEC2-4AA5-8331-24F49092C896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3F77-3CD0-46AE-AEE0-6993000EB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5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4021-DEC2-4AA5-8331-24F49092C896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3F77-3CD0-46AE-AEE0-6993000EB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73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4021-DEC2-4AA5-8331-24F49092C896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3F77-3CD0-46AE-AEE0-6993000EB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78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4021-DEC2-4AA5-8331-24F49092C896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3F77-3CD0-46AE-AEE0-6993000EB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1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4021-DEC2-4AA5-8331-24F49092C896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3F77-3CD0-46AE-AEE0-6993000EB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86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4021-DEC2-4AA5-8331-24F49092C896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3F77-3CD0-46AE-AEE0-6993000EB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9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4021-DEC2-4AA5-8331-24F49092C896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3F77-3CD0-46AE-AEE0-6993000EB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6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4021-DEC2-4AA5-8331-24F49092C896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3F77-3CD0-46AE-AEE0-6993000EB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04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4021-DEC2-4AA5-8331-24F49092C896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3F77-3CD0-46AE-AEE0-6993000EB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9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4021-DEC2-4AA5-8331-24F49092C896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3F77-3CD0-46AE-AEE0-6993000EB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4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4021-DEC2-4AA5-8331-24F49092C896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3F77-3CD0-46AE-AEE0-6993000EB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40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04021-DEC2-4AA5-8331-24F49092C896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03F77-3CD0-46AE-AEE0-6993000EB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63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Motion Tracking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을 활용한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AR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컨텐츠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제작 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97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2"/>
          <p:cNvSpPr txBox="1">
            <a:spLocks noChangeArrowheads="1"/>
          </p:cNvSpPr>
          <p:nvPr/>
        </p:nvSpPr>
        <p:spPr>
          <a:xfrm>
            <a:off x="631826" y="626590"/>
            <a:ext cx="7940702" cy="40481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400" dirty="0">
                <a:solidFill>
                  <a:schemeClr val="tx2"/>
                </a:solidFill>
                <a:latin typeface="Georgia" pitchFamily="18" charset="0"/>
                <a:ea typeface="+mj-ea"/>
                <a:cs typeface="Arial" pitchFamily="34" charset="0"/>
              </a:rPr>
              <a:t>Motion Tracking</a:t>
            </a:r>
            <a:endParaRPr lang="ko-KR" altLang="en-US" sz="2400" dirty="0">
              <a:solidFill>
                <a:schemeClr val="tx2"/>
              </a:solidFill>
              <a:latin typeface="Georgia" pitchFamily="18" charset="0"/>
              <a:ea typeface="+mj-ea"/>
              <a:cs typeface="Arial" pitchFamily="34" charset="0"/>
            </a:endParaRP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DA30A602-56F3-0906-1676-BA5D9A9CCE79}"/>
              </a:ext>
            </a:extLst>
          </p:cNvPr>
          <p:cNvSpPr txBox="1"/>
          <p:nvPr/>
        </p:nvSpPr>
        <p:spPr>
          <a:xfrm>
            <a:off x="631826" y="1682385"/>
            <a:ext cx="606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프로젝트 다운로드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8E1014D-88B9-0BD6-7335-FD027BFA7A43}"/>
              </a:ext>
            </a:extLst>
          </p:cNvPr>
          <p:cNvSpPr txBox="1">
            <a:spLocks/>
          </p:cNvSpPr>
          <p:nvPr/>
        </p:nvSpPr>
        <p:spPr>
          <a:xfrm>
            <a:off x="638174" y="1050434"/>
            <a:ext cx="7862915" cy="48577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r>
              <a:rPr lang="ko-KR" altLang="en-US" i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실습  </a:t>
            </a:r>
            <a:r>
              <a:rPr lang="en-US" altLang="ko-KR" i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:</a:t>
            </a:r>
            <a:r>
              <a:rPr lang="en-US" altLang="ko-KR" b="1" i="1" u="sng" dirty="0">
                <a:solidFill>
                  <a:srgbClr val="00B0F0"/>
                </a:solidFill>
                <a:latin typeface="+mj-lt"/>
              </a:rPr>
              <a:t>https://github.com/digital-standard/</a:t>
            </a:r>
            <a:r>
              <a:rPr lang="en-US" altLang="ko-KR" b="1" i="1" u="sng" dirty="0" err="1">
                <a:solidFill>
                  <a:srgbClr val="00B0F0"/>
                </a:solidFill>
                <a:latin typeface="+mj-lt"/>
              </a:rPr>
              <a:t>ThreeDPoseUnityBarracuda</a:t>
            </a:r>
            <a:endParaRPr lang="en-US" altLang="ko-KR" b="1" i="1" u="sng" dirty="0">
              <a:solidFill>
                <a:srgbClr val="00B0F0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029" y="2051717"/>
            <a:ext cx="6444342" cy="472390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084457" y="3338286"/>
            <a:ext cx="928914" cy="449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94400" y="6154057"/>
            <a:ext cx="1117600" cy="319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8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19791"/>
            <a:ext cx="90424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/>
              <a:t>5</a:t>
            </a:r>
            <a:r>
              <a:rPr lang="ko-KR" altLang="en-US" sz="6000" dirty="0" err="1"/>
              <a:t>차시</a:t>
            </a:r>
            <a:r>
              <a:rPr lang="ko-KR" altLang="en-US" sz="6000" dirty="0"/>
              <a:t> 끝</a:t>
            </a:r>
          </a:p>
        </p:txBody>
      </p:sp>
    </p:spTree>
    <p:extLst>
      <p:ext uri="{BB962C8B-B14F-4D97-AF65-F5344CB8AC3E}">
        <p14:creationId xmlns:p14="http://schemas.microsoft.com/office/powerpoint/2010/main" val="226909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 txBox="1">
            <a:spLocks/>
          </p:cNvSpPr>
          <p:nvPr/>
        </p:nvSpPr>
        <p:spPr>
          <a:xfrm>
            <a:off x="638174" y="1050434"/>
            <a:ext cx="7862915" cy="48577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r>
              <a:rPr lang="ko-KR" altLang="en-US" sz="1800" i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개념 파악</a:t>
            </a:r>
            <a:endParaRPr lang="en-GB" altLang="ko-KR" sz="1800" i="1" dirty="0">
              <a:solidFill>
                <a:schemeClr val="tx1">
                  <a:tint val="75000"/>
                </a:schemeClr>
              </a:solidFill>
              <a:latin typeface="+mj-lt"/>
            </a:endParaRPr>
          </a:p>
        </p:txBody>
      </p:sp>
      <p:sp>
        <p:nvSpPr>
          <p:cNvPr id="38" name="Rectangle 12"/>
          <p:cNvSpPr txBox="1">
            <a:spLocks noChangeArrowheads="1"/>
          </p:cNvSpPr>
          <p:nvPr/>
        </p:nvSpPr>
        <p:spPr>
          <a:xfrm>
            <a:off x="631826" y="626590"/>
            <a:ext cx="7940702" cy="40481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2400" dirty="0" err="1">
                <a:solidFill>
                  <a:schemeClr val="tx2"/>
                </a:solidFill>
                <a:latin typeface="Georgia" pitchFamily="18" charset="0"/>
                <a:ea typeface="+mj-ea"/>
                <a:cs typeface="Arial" pitchFamily="34" charset="0"/>
              </a:rPr>
              <a:t>모션트래킹</a:t>
            </a:r>
            <a:r>
              <a:rPr lang="ko-KR" altLang="en-US" sz="2400" dirty="0">
                <a:solidFill>
                  <a:schemeClr val="tx2"/>
                </a:solidFill>
                <a:latin typeface="Georgia" pitchFamily="18" charset="0"/>
                <a:ea typeface="+mj-ea"/>
                <a:cs typeface="Arial" pitchFamily="34" charset="0"/>
              </a:rPr>
              <a:t> 기초 이해</a:t>
            </a: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DA30A602-56F3-0906-1676-BA5D9A9CCE79}"/>
              </a:ext>
            </a:extLst>
          </p:cNvPr>
          <p:cNvSpPr txBox="1"/>
          <p:nvPr/>
        </p:nvSpPr>
        <p:spPr>
          <a:xfrm>
            <a:off x="631826" y="168238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모션이란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?</a:t>
            </a:r>
          </a:p>
          <a:p>
            <a:pPr marL="895335" lvl="1" indent="-285750" algn="just"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어떠한 행동을 하기 위하여 취하는 동작이나 몸짓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895335" lvl="1" indent="-285750" algn="just"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애니메이션이란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?</a:t>
            </a:r>
          </a:p>
          <a:p>
            <a:pPr marL="895335" lvl="1" indent="-285750" algn="just"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만화에서 </a:t>
            </a:r>
            <a:r>
              <a:rPr lang="ko-KR" alt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캐릭터등이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움직이는 이미지의 등을 의미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895335" lvl="1" indent="-285750" algn="just"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ko-KR" alt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모션트래킹이란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?</a:t>
            </a:r>
          </a:p>
          <a:p>
            <a:pPr marL="895335" lvl="1" indent="-285750" algn="just"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인간의 움직임을 컴퓨터로 감지 및 분석 하여 애니메이션 데이터로 가공 시켜 주는 것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895335" lvl="1" indent="-285750" algn="just"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895335" lvl="1" indent="-285750" algn="just">
              <a:buFont typeface="Wingdings" panose="05000000000000000000" pitchFamily="2" charset="2"/>
              <a:buChar char="ü"/>
            </a:pP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7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 txBox="1">
            <a:spLocks/>
          </p:cNvSpPr>
          <p:nvPr/>
        </p:nvSpPr>
        <p:spPr>
          <a:xfrm>
            <a:off x="638174" y="1050434"/>
            <a:ext cx="7862915" cy="48577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r>
              <a:rPr lang="ko-KR" altLang="en-US" sz="1800" i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개념 파악</a:t>
            </a:r>
            <a:endParaRPr lang="en-GB" altLang="ko-KR" sz="1800" i="1" dirty="0">
              <a:solidFill>
                <a:schemeClr val="tx1">
                  <a:tint val="75000"/>
                </a:schemeClr>
              </a:solidFill>
              <a:latin typeface="+mj-lt"/>
            </a:endParaRPr>
          </a:p>
        </p:txBody>
      </p:sp>
      <p:sp>
        <p:nvSpPr>
          <p:cNvPr id="38" name="Rectangle 12"/>
          <p:cNvSpPr txBox="1">
            <a:spLocks noChangeArrowheads="1"/>
          </p:cNvSpPr>
          <p:nvPr/>
        </p:nvSpPr>
        <p:spPr>
          <a:xfrm>
            <a:off x="631826" y="626590"/>
            <a:ext cx="7940702" cy="40481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2400" dirty="0" err="1">
                <a:solidFill>
                  <a:schemeClr val="tx2"/>
                </a:solidFill>
                <a:latin typeface="Georgia" pitchFamily="18" charset="0"/>
                <a:ea typeface="+mj-ea"/>
                <a:cs typeface="Arial" pitchFamily="34" charset="0"/>
              </a:rPr>
              <a:t>모션트래킹</a:t>
            </a:r>
            <a:r>
              <a:rPr lang="ko-KR" altLang="en-US" sz="2400" dirty="0">
                <a:solidFill>
                  <a:schemeClr val="tx2"/>
                </a:solidFill>
                <a:latin typeface="Georgia" pitchFamily="18" charset="0"/>
                <a:ea typeface="+mj-ea"/>
                <a:cs typeface="Arial" pitchFamily="34" charset="0"/>
              </a:rPr>
              <a:t> 기초 이해</a:t>
            </a: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DA30A602-56F3-0906-1676-BA5D9A9CCE79}"/>
              </a:ext>
            </a:extLst>
          </p:cNvPr>
          <p:cNvSpPr txBox="1"/>
          <p:nvPr/>
        </p:nvSpPr>
        <p:spPr>
          <a:xfrm>
            <a:off x="631826" y="168238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모션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88" y="1555242"/>
            <a:ext cx="5448269" cy="50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9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 txBox="1">
            <a:spLocks/>
          </p:cNvSpPr>
          <p:nvPr/>
        </p:nvSpPr>
        <p:spPr>
          <a:xfrm>
            <a:off x="638174" y="1050434"/>
            <a:ext cx="7862915" cy="48577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r>
              <a:rPr lang="ko-KR" altLang="en-US" sz="1800" i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개념 파악</a:t>
            </a:r>
            <a:endParaRPr lang="en-GB" altLang="ko-KR" sz="1800" i="1" dirty="0">
              <a:solidFill>
                <a:schemeClr val="tx1">
                  <a:tint val="75000"/>
                </a:schemeClr>
              </a:solidFill>
              <a:latin typeface="+mj-lt"/>
            </a:endParaRPr>
          </a:p>
        </p:txBody>
      </p:sp>
      <p:sp>
        <p:nvSpPr>
          <p:cNvPr id="38" name="Rectangle 12"/>
          <p:cNvSpPr txBox="1">
            <a:spLocks noChangeArrowheads="1"/>
          </p:cNvSpPr>
          <p:nvPr/>
        </p:nvSpPr>
        <p:spPr>
          <a:xfrm>
            <a:off x="631826" y="626590"/>
            <a:ext cx="7940702" cy="40481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2400" dirty="0" err="1">
                <a:solidFill>
                  <a:schemeClr val="tx2"/>
                </a:solidFill>
                <a:latin typeface="Georgia" pitchFamily="18" charset="0"/>
                <a:ea typeface="+mj-ea"/>
                <a:cs typeface="Arial" pitchFamily="34" charset="0"/>
              </a:rPr>
              <a:t>모션트래킹</a:t>
            </a:r>
            <a:r>
              <a:rPr lang="ko-KR" altLang="en-US" sz="2400" dirty="0">
                <a:solidFill>
                  <a:schemeClr val="tx2"/>
                </a:solidFill>
                <a:latin typeface="Georgia" pitchFamily="18" charset="0"/>
                <a:ea typeface="+mj-ea"/>
                <a:cs typeface="Arial" pitchFamily="34" charset="0"/>
              </a:rPr>
              <a:t> 기초 이해</a:t>
            </a: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DA30A602-56F3-0906-1676-BA5D9A9CCE79}"/>
              </a:ext>
            </a:extLst>
          </p:cNvPr>
          <p:cNvSpPr txBox="1"/>
          <p:nvPr/>
        </p:nvSpPr>
        <p:spPr>
          <a:xfrm>
            <a:off x="631826" y="168238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애니메이션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57" y="2051717"/>
            <a:ext cx="8003947" cy="442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7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 txBox="1">
            <a:spLocks/>
          </p:cNvSpPr>
          <p:nvPr/>
        </p:nvSpPr>
        <p:spPr>
          <a:xfrm>
            <a:off x="638174" y="1050434"/>
            <a:ext cx="7862915" cy="48577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r>
              <a:rPr lang="ko-KR" altLang="en-US" sz="1800" i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개념 파악</a:t>
            </a:r>
            <a:endParaRPr lang="en-GB" altLang="ko-KR" sz="1800" i="1" dirty="0">
              <a:solidFill>
                <a:schemeClr val="tx1">
                  <a:tint val="75000"/>
                </a:schemeClr>
              </a:solidFill>
              <a:latin typeface="+mj-lt"/>
            </a:endParaRPr>
          </a:p>
        </p:txBody>
      </p:sp>
      <p:sp>
        <p:nvSpPr>
          <p:cNvPr id="38" name="Rectangle 12"/>
          <p:cNvSpPr txBox="1">
            <a:spLocks noChangeArrowheads="1"/>
          </p:cNvSpPr>
          <p:nvPr/>
        </p:nvSpPr>
        <p:spPr>
          <a:xfrm>
            <a:off x="631826" y="626590"/>
            <a:ext cx="7940702" cy="40481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2400" dirty="0" err="1">
                <a:solidFill>
                  <a:schemeClr val="tx2"/>
                </a:solidFill>
                <a:latin typeface="Georgia" pitchFamily="18" charset="0"/>
                <a:ea typeface="+mj-ea"/>
                <a:cs typeface="Arial" pitchFamily="34" charset="0"/>
              </a:rPr>
              <a:t>모션트래킹</a:t>
            </a:r>
            <a:r>
              <a:rPr lang="ko-KR" altLang="en-US" sz="2400" dirty="0">
                <a:solidFill>
                  <a:schemeClr val="tx2"/>
                </a:solidFill>
                <a:latin typeface="Georgia" pitchFamily="18" charset="0"/>
                <a:ea typeface="+mj-ea"/>
                <a:cs typeface="Arial" pitchFamily="34" charset="0"/>
              </a:rPr>
              <a:t> 기초 이해</a:t>
            </a: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DA30A602-56F3-0906-1676-BA5D9A9CCE79}"/>
              </a:ext>
            </a:extLst>
          </p:cNvPr>
          <p:cNvSpPr txBox="1"/>
          <p:nvPr/>
        </p:nvSpPr>
        <p:spPr>
          <a:xfrm>
            <a:off x="631826" y="168238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ko-KR" alt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모션트래킹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895335" lvl="1" indent="-285750" algn="just">
              <a:buFont typeface="Wingdings" panose="05000000000000000000" pitchFamily="2" charset="2"/>
              <a:buChar char="ü"/>
            </a:pP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003" y="1878239"/>
            <a:ext cx="61055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 txBox="1">
            <a:spLocks/>
          </p:cNvSpPr>
          <p:nvPr/>
        </p:nvSpPr>
        <p:spPr>
          <a:xfrm>
            <a:off x="638174" y="1050434"/>
            <a:ext cx="7862915" cy="48577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r>
              <a:rPr lang="ko-KR" altLang="en-US" sz="1800" i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개념 파악</a:t>
            </a:r>
            <a:endParaRPr lang="en-GB" altLang="ko-KR" sz="1800" i="1" dirty="0">
              <a:solidFill>
                <a:schemeClr val="tx1">
                  <a:tint val="75000"/>
                </a:schemeClr>
              </a:solidFill>
              <a:latin typeface="+mj-lt"/>
            </a:endParaRPr>
          </a:p>
        </p:txBody>
      </p:sp>
      <p:sp>
        <p:nvSpPr>
          <p:cNvPr id="38" name="Rectangle 12"/>
          <p:cNvSpPr txBox="1">
            <a:spLocks noChangeArrowheads="1"/>
          </p:cNvSpPr>
          <p:nvPr/>
        </p:nvSpPr>
        <p:spPr>
          <a:xfrm>
            <a:off x="631826" y="626590"/>
            <a:ext cx="7940702" cy="40481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2400" dirty="0" err="1">
                <a:solidFill>
                  <a:schemeClr val="tx2"/>
                </a:solidFill>
                <a:latin typeface="Georgia" pitchFamily="18" charset="0"/>
                <a:ea typeface="+mj-ea"/>
                <a:cs typeface="Arial" pitchFamily="34" charset="0"/>
              </a:rPr>
              <a:t>모션트래킹</a:t>
            </a:r>
            <a:r>
              <a:rPr lang="ko-KR" altLang="en-US" sz="2400" dirty="0">
                <a:solidFill>
                  <a:schemeClr val="tx2"/>
                </a:solidFill>
                <a:latin typeface="Georgia" pitchFamily="18" charset="0"/>
                <a:ea typeface="+mj-ea"/>
                <a:cs typeface="Arial" pitchFamily="34" charset="0"/>
              </a:rPr>
              <a:t> 기초 이해</a:t>
            </a: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DA30A602-56F3-0906-1676-BA5D9A9CCE79}"/>
              </a:ext>
            </a:extLst>
          </p:cNvPr>
          <p:cNvSpPr txBox="1"/>
          <p:nvPr/>
        </p:nvSpPr>
        <p:spPr>
          <a:xfrm>
            <a:off x="631826" y="4701356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모션트래킹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895335" lvl="1" indent="-285750" algn="ctr">
              <a:buFont typeface="Wingdings" panose="05000000000000000000" pitchFamily="2" charset="2"/>
              <a:buChar char="ü"/>
            </a:pP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DA30A602-56F3-0906-1676-BA5D9A9CCE79}"/>
              </a:ext>
            </a:extLst>
          </p:cNvPr>
          <p:cNvSpPr txBox="1"/>
          <p:nvPr/>
        </p:nvSpPr>
        <p:spPr>
          <a:xfrm>
            <a:off x="631826" y="168238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애니메이션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3426683" y="2051717"/>
            <a:ext cx="1611086" cy="2649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99140" y="2768696"/>
            <a:ext cx="303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기술의 난이도</a:t>
            </a:r>
            <a:r>
              <a:rPr lang="en-US" altLang="ko-KR" dirty="0"/>
              <a:t> </a:t>
            </a:r>
            <a:r>
              <a:rPr lang="ko-KR" altLang="en-US" dirty="0"/>
              <a:t>차이가 심함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83369" y="2630196"/>
            <a:ext cx="2063385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dirty="0">
                <a:solidFill>
                  <a:schemeClr val="tx2"/>
                </a:solidFill>
                <a:latin typeface="Georgia" pitchFamily="18" charset="0"/>
                <a:cs typeface="Arial" pitchFamily="34" charset="0"/>
              </a:rPr>
              <a:t>Motion Changing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dirty="0">
                <a:solidFill>
                  <a:schemeClr val="tx2"/>
                </a:solidFill>
                <a:latin typeface="Georgia" pitchFamily="18" charset="0"/>
                <a:cs typeface="Arial" pitchFamily="34" charset="0"/>
              </a:rPr>
              <a:t>(Mesh Animation)</a:t>
            </a:r>
            <a:endParaRPr lang="ko-KR" altLang="en-US" dirty="0">
              <a:solidFill>
                <a:schemeClr val="tx2"/>
              </a:solidFill>
              <a:latin typeface="Georgia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41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2"/>
          <p:cNvSpPr txBox="1">
            <a:spLocks noChangeArrowheads="1"/>
          </p:cNvSpPr>
          <p:nvPr/>
        </p:nvSpPr>
        <p:spPr>
          <a:xfrm>
            <a:off x="631826" y="626590"/>
            <a:ext cx="7940702" cy="40481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400" dirty="0">
                <a:solidFill>
                  <a:schemeClr val="tx2"/>
                </a:solidFill>
                <a:latin typeface="Georgia" pitchFamily="18" charset="0"/>
                <a:ea typeface="+mj-ea"/>
                <a:cs typeface="Arial" pitchFamily="34" charset="0"/>
              </a:rPr>
              <a:t>Motion Changing (Mesh Animation)</a:t>
            </a:r>
            <a:endParaRPr lang="ko-KR" altLang="en-US" sz="2400" dirty="0">
              <a:solidFill>
                <a:schemeClr val="tx2"/>
              </a:solidFill>
              <a:latin typeface="Georgia" pitchFamily="18" charset="0"/>
              <a:ea typeface="+mj-ea"/>
              <a:cs typeface="Arial" pitchFamily="34" charset="0"/>
            </a:endParaRP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DA30A602-56F3-0906-1676-BA5D9A9CCE79}"/>
              </a:ext>
            </a:extLst>
          </p:cNvPr>
          <p:cNvSpPr txBox="1"/>
          <p:nvPr/>
        </p:nvSpPr>
        <p:spPr>
          <a:xfrm>
            <a:off x="631826" y="1682385"/>
            <a:ext cx="606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Github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링크 접속 및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Models.zip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파일 다운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8E1014D-88B9-0BD6-7335-FD027BFA7A43}"/>
              </a:ext>
            </a:extLst>
          </p:cNvPr>
          <p:cNvSpPr txBox="1">
            <a:spLocks/>
          </p:cNvSpPr>
          <p:nvPr/>
        </p:nvSpPr>
        <p:spPr>
          <a:xfrm>
            <a:off x="638174" y="1050434"/>
            <a:ext cx="7862915" cy="48577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r>
              <a:rPr lang="ko-KR" altLang="en-US" i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실습  </a:t>
            </a:r>
            <a:r>
              <a:rPr lang="en-US" altLang="ko-KR" i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:</a:t>
            </a:r>
            <a:r>
              <a:rPr lang="en-US" altLang="ko-KR" b="1" i="1" u="sng" dirty="0">
                <a:solidFill>
                  <a:srgbClr val="00B0F0"/>
                </a:solidFill>
                <a:latin typeface="+mj-lt"/>
              </a:rPr>
              <a:t>https://github.com/haplane10/Share/tree/main/Meshes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FEA1A-3CE8-F138-56FE-711F5378E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73" y="2197892"/>
            <a:ext cx="8648054" cy="40958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2A9A08-F158-DFF7-8F87-45740D18D5C9}"/>
              </a:ext>
            </a:extLst>
          </p:cNvPr>
          <p:cNvSpPr/>
          <p:nvPr/>
        </p:nvSpPr>
        <p:spPr>
          <a:xfrm>
            <a:off x="2688956" y="4556502"/>
            <a:ext cx="1433593" cy="309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8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69DFF3-E6F7-50CD-BF3C-12FFCE79B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94" y="2258017"/>
            <a:ext cx="6950991" cy="4292253"/>
          </a:xfrm>
          <a:prstGeom prst="rect">
            <a:avLst/>
          </a:prstGeom>
        </p:spPr>
      </p:pic>
      <p:sp>
        <p:nvSpPr>
          <p:cNvPr id="38" name="Rectangle 12"/>
          <p:cNvSpPr txBox="1">
            <a:spLocks noChangeArrowheads="1"/>
          </p:cNvSpPr>
          <p:nvPr/>
        </p:nvSpPr>
        <p:spPr>
          <a:xfrm>
            <a:off x="631826" y="626590"/>
            <a:ext cx="7940702" cy="40481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400" dirty="0">
                <a:solidFill>
                  <a:schemeClr val="tx2"/>
                </a:solidFill>
                <a:latin typeface="Georgia" pitchFamily="18" charset="0"/>
                <a:ea typeface="+mj-ea"/>
                <a:cs typeface="Arial" pitchFamily="34" charset="0"/>
              </a:rPr>
              <a:t>Motion Changing (Mesh Animation)</a:t>
            </a:r>
            <a:endParaRPr lang="ko-KR" altLang="en-US" sz="2400" dirty="0">
              <a:solidFill>
                <a:schemeClr val="tx2"/>
              </a:solidFill>
              <a:latin typeface="Georgia" pitchFamily="18" charset="0"/>
              <a:ea typeface="+mj-ea"/>
              <a:cs typeface="Arial" pitchFamily="34" charset="0"/>
            </a:endParaRP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DA30A602-56F3-0906-1676-BA5D9A9CCE79}"/>
              </a:ext>
            </a:extLst>
          </p:cNvPr>
          <p:cNvSpPr txBox="1"/>
          <p:nvPr/>
        </p:nvSpPr>
        <p:spPr>
          <a:xfrm>
            <a:off x="631826" y="1682385"/>
            <a:ext cx="606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MeshChange.cs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코드 작성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8E1014D-88B9-0BD6-7335-FD027BFA7A43}"/>
              </a:ext>
            </a:extLst>
          </p:cNvPr>
          <p:cNvSpPr txBox="1">
            <a:spLocks/>
          </p:cNvSpPr>
          <p:nvPr/>
        </p:nvSpPr>
        <p:spPr>
          <a:xfrm>
            <a:off x="638174" y="1050434"/>
            <a:ext cx="7862915" cy="48577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r>
              <a:rPr lang="ko-KR" altLang="en-US" i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실습  </a:t>
            </a:r>
            <a:r>
              <a:rPr lang="en-US" altLang="ko-KR" i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:</a:t>
            </a:r>
            <a:r>
              <a:rPr lang="en-US" altLang="ko-KR" b="1" i="1" u="sng" dirty="0">
                <a:solidFill>
                  <a:srgbClr val="00B0F0"/>
                </a:solidFill>
                <a:latin typeface="+mj-lt"/>
              </a:rPr>
              <a:t>https://github.com/haplane10/Share/tree/main/Meshes</a:t>
            </a:r>
          </a:p>
        </p:txBody>
      </p:sp>
    </p:spTree>
    <p:extLst>
      <p:ext uri="{BB962C8B-B14F-4D97-AF65-F5344CB8AC3E}">
        <p14:creationId xmlns:p14="http://schemas.microsoft.com/office/powerpoint/2010/main" val="916501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2"/>
          <p:cNvSpPr txBox="1">
            <a:spLocks noChangeArrowheads="1"/>
          </p:cNvSpPr>
          <p:nvPr/>
        </p:nvSpPr>
        <p:spPr>
          <a:xfrm>
            <a:off x="631826" y="626590"/>
            <a:ext cx="7940702" cy="40481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400" dirty="0">
                <a:solidFill>
                  <a:schemeClr val="tx2"/>
                </a:solidFill>
                <a:latin typeface="Georgia" pitchFamily="18" charset="0"/>
                <a:ea typeface="+mj-ea"/>
                <a:cs typeface="Arial" pitchFamily="34" charset="0"/>
              </a:rPr>
              <a:t>Motion Tracking</a:t>
            </a:r>
            <a:endParaRPr lang="ko-KR" altLang="en-US" sz="2400" dirty="0">
              <a:solidFill>
                <a:schemeClr val="tx2"/>
              </a:solidFill>
              <a:latin typeface="Georgia" pitchFamily="18" charset="0"/>
              <a:ea typeface="+mj-ea"/>
              <a:cs typeface="Arial" pitchFamily="34" charset="0"/>
            </a:endParaRP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DA30A602-56F3-0906-1676-BA5D9A9CCE79}"/>
              </a:ext>
            </a:extLst>
          </p:cNvPr>
          <p:cNvSpPr txBox="1"/>
          <p:nvPr/>
        </p:nvSpPr>
        <p:spPr>
          <a:xfrm>
            <a:off x="631826" y="1682385"/>
            <a:ext cx="606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Github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treeDPoseUnityBarracuda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링크 접속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8E1014D-88B9-0BD6-7335-FD027BFA7A43}"/>
              </a:ext>
            </a:extLst>
          </p:cNvPr>
          <p:cNvSpPr txBox="1">
            <a:spLocks/>
          </p:cNvSpPr>
          <p:nvPr/>
        </p:nvSpPr>
        <p:spPr>
          <a:xfrm>
            <a:off x="638174" y="1050434"/>
            <a:ext cx="7862915" cy="48577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r>
              <a:rPr lang="ko-KR" altLang="en-US" i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실습  </a:t>
            </a:r>
            <a:r>
              <a:rPr lang="en-US" altLang="ko-KR" i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:</a:t>
            </a:r>
            <a:r>
              <a:rPr lang="en-US" altLang="ko-KR" b="1" i="1" u="sng" dirty="0">
                <a:solidFill>
                  <a:srgbClr val="00B0F0"/>
                </a:solidFill>
                <a:latin typeface="+mj-lt"/>
              </a:rPr>
              <a:t>https://github.com/digital-standard/</a:t>
            </a:r>
            <a:r>
              <a:rPr lang="en-US" altLang="ko-KR" b="1" i="1" u="sng" dirty="0" err="1">
                <a:solidFill>
                  <a:srgbClr val="00B0F0"/>
                </a:solidFill>
                <a:latin typeface="+mj-lt"/>
              </a:rPr>
              <a:t>ThreeDPoseUnityBarracuda</a:t>
            </a:r>
            <a:endParaRPr lang="en-US" altLang="ko-KR" b="1" i="1" u="sng" dirty="0">
              <a:solidFill>
                <a:srgbClr val="00B0F0"/>
              </a:solidFill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23787"/>
          <a:stretch/>
        </p:blipFill>
        <p:spPr>
          <a:xfrm>
            <a:off x="2719633" y="2187193"/>
            <a:ext cx="5993252" cy="45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70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</TotalTime>
  <Words>179</Words>
  <Application>Microsoft Office PowerPoint</Application>
  <PresentationFormat>On-screen Show (4:3)</PresentationFormat>
  <Paragraphs>44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Georgia</vt:lpstr>
      <vt:lpstr>Wingdings</vt:lpstr>
      <vt:lpstr>Office 테마</vt:lpstr>
      <vt:lpstr>Motion Tracking을 활용한 AR 컨텐츠 제작 실습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비전으로 생성된 3D 오브젝트의 게임 적용 및 제작 실습</dc:title>
  <dc:creator>haplane5@outlook.com</dc:creator>
  <cp:lastModifiedBy>Jungho Park</cp:lastModifiedBy>
  <cp:revision>34</cp:revision>
  <dcterms:created xsi:type="dcterms:W3CDTF">2023-05-23T16:19:38Z</dcterms:created>
  <dcterms:modified xsi:type="dcterms:W3CDTF">2023-06-15T10:02:16Z</dcterms:modified>
</cp:coreProperties>
</file>