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9" r:id="rId4"/>
    <p:sldId id="260" r:id="rId5"/>
    <p:sldId id="261" r:id="rId6"/>
    <p:sldId id="262" r:id="rId7"/>
    <p:sldId id="263" r:id="rId8"/>
    <p:sldId id="274" r:id="rId9"/>
    <p:sldId id="264" r:id="rId10"/>
    <p:sldId id="265" r:id="rId11"/>
    <p:sldId id="278" r:id="rId12"/>
    <p:sldId id="280" r:id="rId13"/>
    <p:sldId id="268" r:id="rId14"/>
    <p:sldId id="269" r:id="rId15"/>
    <p:sldId id="281" r:id="rId16"/>
    <p:sldId id="282" r:id="rId17"/>
    <p:sldId id="283" r:id="rId18"/>
    <p:sldId id="270" r:id="rId19"/>
    <p:sldId id="286" r:id="rId20"/>
    <p:sldId id="287" r:id="rId21"/>
    <p:sldId id="271" r:id="rId22"/>
    <p:sldId id="272" r:id="rId23"/>
    <p:sldId id="284" r:id="rId24"/>
    <p:sldId id="285" r:id="rId25"/>
    <p:sldId id="25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D79-FE43-4953-8D68-8B9450547D70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FA47-404A-44EE-BEE1-3EF1CE748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68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D79-FE43-4953-8D68-8B9450547D70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FA47-404A-44EE-BEE1-3EF1CE748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755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D79-FE43-4953-8D68-8B9450547D70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FA47-404A-44EE-BEE1-3EF1CE748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367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D79-FE43-4953-8D68-8B9450547D70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FA47-404A-44EE-BEE1-3EF1CE748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45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D79-FE43-4953-8D68-8B9450547D70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FA47-404A-44EE-BEE1-3EF1CE748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952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D79-FE43-4953-8D68-8B9450547D70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FA47-404A-44EE-BEE1-3EF1CE748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710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D79-FE43-4953-8D68-8B9450547D70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FA47-404A-44EE-BEE1-3EF1CE748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43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D79-FE43-4953-8D68-8B9450547D70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FA47-404A-44EE-BEE1-3EF1CE748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85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D79-FE43-4953-8D68-8B9450547D70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FA47-404A-44EE-BEE1-3EF1CE748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1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D79-FE43-4953-8D68-8B9450547D70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FA47-404A-44EE-BEE1-3EF1CE748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94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D79-FE43-4953-8D68-8B9450547D70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FA47-404A-44EE-BEE1-3EF1CE748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757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ED79-FE43-4953-8D68-8B9450547D70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FA47-404A-44EE-BEE1-3EF1CE748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103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 descr="F:\WorkSpace\unitas-work\PRM\스크린샷\1-로그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308" y="1052737"/>
            <a:ext cx="7892132" cy="5400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492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요청사항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분류 통합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10" y="1197053"/>
            <a:ext cx="7892125" cy="525627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8044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요청사항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분류 통합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10" y="1197053"/>
            <a:ext cx="7892125" cy="525627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8044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요청사항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분류 통합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10" y="1197053"/>
            <a:ext cx="7892124" cy="525627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8044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자주하는 질문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FAQ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10" y="1197053"/>
            <a:ext cx="7892124" cy="52562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4474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거래내역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매입현황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11" y="1197053"/>
            <a:ext cx="7892122" cy="52562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59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거래내역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여신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11" y="1197053"/>
            <a:ext cx="7892122" cy="52562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596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거래내역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재고현황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11" y="1197053"/>
            <a:ext cx="7892121" cy="52562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596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거래내역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카드승인내역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11" y="1197053"/>
            <a:ext cx="7892121" cy="52562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596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홍보물신청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인쇄사용문구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11" y="1197053"/>
            <a:ext cx="7892122" cy="52562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89167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홍보물신청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err="1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전단지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종류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11" y="1197053"/>
            <a:ext cx="7892121" cy="52562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8916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800" y="1197053"/>
            <a:ext cx="7891200" cy="52562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8589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홍보물신청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err="1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전단지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11" y="1197053"/>
            <a:ext cx="7892121" cy="52562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89167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소리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11" y="1197053"/>
            <a:ext cx="7892121" cy="52562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2388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소리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11" y="1197053"/>
            <a:ext cx="7892121" cy="52562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80772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세금계산서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11" y="1197053"/>
            <a:ext cx="7892121" cy="52562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2388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세금계산서 선택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12" y="1197053"/>
            <a:ext cx="7892119" cy="52562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2388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정보변경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40308" y="1197053"/>
            <a:ext cx="7892131" cy="525628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7882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매장 요청사항 서브메뉴 표시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800" y="1197053"/>
            <a:ext cx="7891200" cy="52560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8589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08" y="1197053"/>
            <a:ext cx="7892130" cy="525628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7938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09" y="1196752"/>
            <a:ext cx="7892128" cy="525628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9537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교육자료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09" y="1197053"/>
            <a:ext cx="7892128" cy="525628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9075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건의사항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09" y="1197053"/>
            <a:ext cx="7892127" cy="525628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6170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건의사항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09" y="1197053"/>
            <a:ext cx="7892127" cy="525628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6434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512" y="357808"/>
            <a:ext cx="5432648" cy="622920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건의사항 </a:t>
            </a:r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309" y="1197053"/>
            <a:ext cx="7892127" cy="525627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2594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152</Words>
  <Application>Microsoft Office PowerPoint</Application>
  <PresentationFormat>화면 슬라이드 쇼(4:3)</PresentationFormat>
  <Paragraphs>25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</dc:creator>
  <cp:lastModifiedBy>HyeEun Shin</cp:lastModifiedBy>
  <cp:revision>35</cp:revision>
  <dcterms:created xsi:type="dcterms:W3CDTF">2015-02-12T06:09:34Z</dcterms:created>
  <dcterms:modified xsi:type="dcterms:W3CDTF">2015-03-01T09:49:09Z</dcterms:modified>
</cp:coreProperties>
</file>