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28CE-DA6F-510B-1F4D-8E11B395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59CD8-AD88-770E-901A-2B6E289EF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73D-12FC-D9BA-4CD8-A0D3FB8F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A7AD-F076-C80F-BDDA-110FC392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61A2-012A-C825-23D6-152C1F98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BDA6-ABA6-B793-F760-E3B0BA23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CEAC3-6E9C-75D9-033C-5A06BC17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FDED-7293-8817-A48E-F9915EF4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9A83-D9F0-9D49-F0A6-19D4E727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3372-B798-B854-B046-D097981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CF9F3-A829-82C6-A78E-A8063CD35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41E13-A3EC-1421-CB17-CE37874F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C19F-DFEF-8DC5-0A8C-B9665FEC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C5C0-401A-A12C-AFAE-1CA9F37E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26C5-F73E-FECF-E77A-BED04419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FEB5-9BE6-4A60-3108-9B20567D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C095-D7EB-3769-A294-B7E8B0FC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0268-31B8-17BE-4CA2-FB73E889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058A-297E-B078-33FF-6C545CCF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D289-E889-CA72-BD93-830015D3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0BDC-C75A-114A-706F-E6ABA27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30BD-3CFB-19B6-2678-04CF4802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826-E515-CB9D-BBDD-878D29FF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BC2D-7D7A-1D8F-9906-DAE29291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3078-A06B-8D3E-C7F9-468E310A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6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E7E6-520C-C4D4-EDA9-FC494AC0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38FA-6C60-C2AC-A8F5-1D1ED0943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E7C5F-14B8-F44F-55BC-71D937D2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9FCC2-AB35-18E0-89F2-D62FE2D2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20FF-B755-13EB-47A4-0C7E133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B5C4E-4214-8699-AF07-23BA43E3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C571-15C7-6A0C-F346-7EA4A81F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DBEF-2807-89F5-7FFA-C308254A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4EF9C-00DB-C6BF-E2B4-42CEFA6A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B0CB0-DF72-788E-7A2D-9EBEDCD94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0C085-B7BB-E449-AAEE-F13323F3D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D2843-2123-2200-C67F-F12E297A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3D827-2ACC-5BDC-D303-02F489F7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E0929-82B8-91CE-F1BF-C571474A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44F7-75D2-615A-8AC1-BBBE2D0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E5723-E2F4-F189-2AD7-EAA9899C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B3C1-8605-969E-256C-33B7594A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33E54-8798-D4C2-DB6E-15762B67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5B32A-A81E-2122-8D61-A2FC9494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9966C-6C45-1820-382D-8E135EC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9657-274D-1C38-5529-0A73291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0E8-3562-8FE1-FECE-99234A2D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8B1E-1D71-8D6B-013D-A9DFFE11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B2008-3671-3D87-D758-F95D681E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6F6AE-D825-73BA-F3E5-DF609A01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BD482-CC24-F515-9F78-BE9E7FAF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266-E7DF-87C6-E2BE-57E27D0B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2DEC-7E9D-4269-225A-E4D21F4B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7D3F3-5C55-588C-23BD-B10F3D974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88B46-D7DF-19FA-236A-43B41A841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8609B-E70C-026F-15D7-4205A61E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CB85-A137-911E-2849-E1A5EC1C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D82A-6415-7C31-0FC0-D55250EC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A8C32-87A1-4BBB-463B-C3D1DFAD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5531-874F-31EA-64C5-491180D2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D93C-B0F1-91E5-E2B9-F972CFB9D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FCDEF-BCBE-4642-965E-74C2F0776FA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DBBD-22F2-F29E-6320-4B6763D8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7FC2-072B-C523-0993-7D4110F29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07C87-5F7F-479F-9E26-4FD3D3F3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739EF6-28DA-B274-F087-B69C31C14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1" t="10061" r="39617" b="83312"/>
          <a:stretch/>
        </p:blipFill>
        <p:spPr>
          <a:xfrm>
            <a:off x="692622" y="1525881"/>
            <a:ext cx="6966732" cy="3806236"/>
          </a:xfrm>
          <a:custGeom>
            <a:avLst/>
            <a:gdLst/>
            <a:ahLst/>
            <a:cxnLst/>
            <a:rect l="l" t="t" r="r" b="b"/>
            <a:pathLst>
              <a:path w="5843982" h="3192828">
                <a:moveTo>
                  <a:pt x="2595874" y="3001733"/>
                </a:moveTo>
                <a:lnTo>
                  <a:pt x="2798415" y="3001733"/>
                </a:lnTo>
                <a:lnTo>
                  <a:pt x="2798415" y="3180387"/>
                </a:lnTo>
                <a:lnTo>
                  <a:pt x="2595874" y="3180387"/>
                </a:lnTo>
                <a:close/>
                <a:moveTo>
                  <a:pt x="1270722" y="2609092"/>
                </a:moveTo>
                <a:cubicBezTo>
                  <a:pt x="1225271" y="2609092"/>
                  <a:pt x="1188777" y="2625182"/>
                  <a:pt x="1161240" y="2657363"/>
                </a:cubicBezTo>
                <a:cubicBezTo>
                  <a:pt x="1133704" y="2689544"/>
                  <a:pt x="1119936" y="2742792"/>
                  <a:pt x="1119936" y="2817107"/>
                </a:cubicBezTo>
                <a:cubicBezTo>
                  <a:pt x="1119936" y="2890758"/>
                  <a:pt x="1133621" y="2943674"/>
                  <a:pt x="1160992" y="2975855"/>
                </a:cubicBezTo>
                <a:cubicBezTo>
                  <a:pt x="1188362" y="3008036"/>
                  <a:pt x="1225603" y="3024127"/>
                  <a:pt x="1272713" y="3024127"/>
                </a:cubicBezTo>
                <a:cubicBezTo>
                  <a:pt x="1321150" y="3024127"/>
                  <a:pt x="1358639" y="3008368"/>
                  <a:pt x="1385180" y="2976851"/>
                </a:cubicBezTo>
                <a:cubicBezTo>
                  <a:pt x="1411721" y="2945333"/>
                  <a:pt x="1424992" y="2888768"/>
                  <a:pt x="1424992" y="2807154"/>
                </a:cubicBezTo>
                <a:cubicBezTo>
                  <a:pt x="1424992" y="2738479"/>
                  <a:pt x="1411141" y="2688300"/>
                  <a:pt x="1383439" y="2656617"/>
                </a:cubicBezTo>
                <a:cubicBezTo>
                  <a:pt x="1355736" y="2624933"/>
                  <a:pt x="1318164" y="2609092"/>
                  <a:pt x="1270722" y="2609092"/>
                </a:cubicBezTo>
                <a:close/>
                <a:moveTo>
                  <a:pt x="1690762" y="2450841"/>
                </a:moveTo>
                <a:lnTo>
                  <a:pt x="2376017" y="2450841"/>
                </a:lnTo>
                <a:lnTo>
                  <a:pt x="2376017" y="2630988"/>
                </a:lnTo>
                <a:lnTo>
                  <a:pt x="2146106" y="2630988"/>
                </a:lnTo>
                <a:lnTo>
                  <a:pt x="2146106" y="3180387"/>
                </a:lnTo>
                <a:lnTo>
                  <a:pt x="1920673" y="3180387"/>
                </a:lnTo>
                <a:lnTo>
                  <a:pt x="1920673" y="2630988"/>
                </a:lnTo>
                <a:lnTo>
                  <a:pt x="1690762" y="2630988"/>
                </a:lnTo>
                <a:close/>
                <a:moveTo>
                  <a:pt x="76139" y="2450841"/>
                </a:moveTo>
                <a:lnTo>
                  <a:pt x="301572" y="2450841"/>
                </a:lnTo>
                <a:lnTo>
                  <a:pt x="301572" y="2706132"/>
                </a:lnTo>
                <a:lnTo>
                  <a:pt x="547906" y="2706132"/>
                </a:lnTo>
                <a:lnTo>
                  <a:pt x="547906" y="2450841"/>
                </a:lnTo>
                <a:lnTo>
                  <a:pt x="774334" y="2450841"/>
                </a:lnTo>
                <a:lnTo>
                  <a:pt x="774334" y="3180387"/>
                </a:lnTo>
                <a:lnTo>
                  <a:pt x="547906" y="3180387"/>
                </a:lnTo>
                <a:lnTo>
                  <a:pt x="547906" y="2885284"/>
                </a:lnTo>
                <a:lnTo>
                  <a:pt x="301572" y="2885284"/>
                </a:lnTo>
                <a:lnTo>
                  <a:pt x="301572" y="3180387"/>
                </a:lnTo>
                <a:lnTo>
                  <a:pt x="76139" y="3180387"/>
                </a:lnTo>
                <a:close/>
                <a:moveTo>
                  <a:pt x="2721280" y="2438400"/>
                </a:moveTo>
                <a:cubicBezTo>
                  <a:pt x="2793604" y="2438400"/>
                  <a:pt x="2851994" y="2453495"/>
                  <a:pt x="2896451" y="2483685"/>
                </a:cubicBezTo>
                <a:cubicBezTo>
                  <a:pt x="2956832" y="2524492"/>
                  <a:pt x="2987022" y="2578901"/>
                  <a:pt x="2987022" y="2646913"/>
                </a:cubicBezTo>
                <a:cubicBezTo>
                  <a:pt x="2987022" y="2675113"/>
                  <a:pt x="2979226" y="2702317"/>
                  <a:pt x="2963633" y="2728526"/>
                </a:cubicBezTo>
                <a:cubicBezTo>
                  <a:pt x="2948040" y="2754736"/>
                  <a:pt x="2916190" y="2786751"/>
                  <a:pt x="2868085" y="2824572"/>
                </a:cubicBezTo>
                <a:cubicBezTo>
                  <a:pt x="2834577" y="2851113"/>
                  <a:pt x="2813427" y="2872428"/>
                  <a:pt x="2804635" y="2888519"/>
                </a:cubicBezTo>
                <a:cubicBezTo>
                  <a:pt x="2795844" y="2904609"/>
                  <a:pt x="2791448" y="2925593"/>
                  <a:pt x="2791448" y="2951471"/>
                </a:cubicBezTo>
                <a:lnTo>
                  <a:pt x="2602343" y="2951471"/>
                </a:lnTo>
                <a:lnTo>
                  <a:pt x="2602343" y="2932560"/>
                </a:lnTo>
                <a:cubicBezTo>
                  <a:pt x="2602343" y="2900379"/>
                  <a:pt x="2605993" y="2874253"/>
                  <a:pt x="2613291" y="2854181"/>
                </a:cubicBezTo>
                <a:cubicBezTo>
                  <a:pt x="2620590" y="2834110"/>
                  <a:pt x="2631455" y="2815780"/>
                  <a:pt x="2645887" y="2799192"/>
                </a:cubicBezTo>
                <a:cubicBezTo>
                  <a:pt x="2660319" y="2782604"/>
                  <a:pt x="2692748" y="2753408"/>
                  <a:pt x="2743176" y="2711606"/>
                </a:cubicBezTo>
                <a:cubicBezTo>
                  <a:pt x="2770049" y="2689710"/>
                  <a:pt x="2783485" y="2669639"/>
                  <a:pt x="2783485" y="2651391"/>
                </a:cubicBezTo>
                <a:cubicBezTo>
                  <a:pt x="2783485" y="2633145"/>
                  <a:pt x="2778094" y="2618962"/>
                  <a:pt x="2767312" y="2608843"/>
                </a:cubicBezTo>
                <a:cubicBezTo>
                  <a:pt x="2756530" y="2598724"/>
                  <a:pt x="2740190" y="2593665"/>
                  <a:pt x="2718294" y="2593665"/>
                </a:cubicBezTo>
                <a:cubicBezTo>
                  <a:pt x="2694739" y="2593665"/>
                  <a:pt x="2675248" y="2601461"/>
                  <a:pt x="2659821" y="2617054"/>
                </a:cubicBezTo>
                <a:cubicBezTo>
                  <a:pt x="2644394" y="2632647"/>
                  <a:pt x="2634524" y="2659851"/>
                  <a:pt x="2630211" y="2698668"/>
                </a:cubicBezTo>
                <a:lnTo>
                  <a:pt x="2437125" y="2674781"/>
                </a:lnTo>
                <a:cubicBezTo>
                  <a:pt x="2443761" y="2603784"/>
                  <a:pt x="2469555" y="2546637"/>
                  <a:pt x="2514509" y="2503342"/>
                </a:cubicBezTo>
                <a:cubicBezTo>
                  <a:pt x="2559463" y="2460047"/>
                  <a:pt x="2628386" y="2438400"/>
                  <a:pt x="2721280" y="2438400"/>
                </a:cubicBezTo>
                <a:close/>
                <a:moveTo>
                  <a:pt x="1271220" y="2438400"/>
                </a:moveTo>
                <a:cubicBezTo>
                  <a:pt x="1392645" y="2438400"/>
                  <a:pt x="1486202" y="2470995"/>
                  <a:pt x="1551891" y="2536187"/>
                </a:cubicBezTo>
                <a:cubicBezTo>
                  <a:pt x="1617580" y="2601378"/>
                  <a:pt x="1650424" y="2692696"/>
                  <a:pt x="1650424" y="2810140"/>
                </a:cubicBezTo>
                <a:cubicBezTo>
                  <a:pt x="1650424" y="2895403"/>
                  <a:pt x="1636076" y="2965322"/>
                  <a:pt x="1607378" y="3019897"/>
                </a:cubicBezTo>
                <a:cubicBezTo>
                  <a:pt x="1578681" y="3074472"/>
                  <a:pt x="1537210" y="3116937"/>
                  <a:pt x="1482967" y="3147294"/>
                </a:cubicBezTo>
                <a:cubicBezTo>
                  <a:pt x="1428724" y="3177650"/>
                  <a:pt x="1361128" y="3192828"/>
                  <a:pt x="1280177" y="3192828"/>
                </a:cubicBezTo>
                <a:cubicBezTo>
                  <a:pt x="1197900" y="3192828"/>
                  <a:pt x="1129806" y="3179724"/>
                  <a:pt x="1075895" y="3153514"/>
                </a:cubicBezTo>
                <a:cubicBezTo>
                  <a:pt x="1021983" y="3127305"/>
                  <a:pt x="978273" y="3085835"/>
                  <a:pt x="944765" y="3029103"/>
                </a:cubicBezTo>
                <a:cubicBezTo>
                  <a:pt x="911257" y="2972372"/>
                  <a:pt x="894503" y="2901375"/>
                  <a:pt x="894503" y="2816112"/>
                </a:cubicBezTo>
                <a:cubicBezTo>
                  <a:pt x="894503" y="2697009"/>
                  <a:pt x="927679" y="2604281"/>
                  <a:pt x="994032" y="2537929"/>
                </a:cubicBezTo>
                <a:cubicBezTo>
                  <a:pt x="1060385" y="2471576"/>
                  <a:pt x="1152780" y="2438400"/>
                  <a:pt x="1271220" y="2438400"/>
                </a:cubicBezTo>
                <a:close/>
                <a:moveTo>
                  <a:pt x="4654048" y="1420746"/>
                </a:moveTo>
                <a:lnTo>
                  <a:pt x="4574370" y="1683004"/>
                </a:lnTo>
                <a:lnTo>
                  <a:pt x="4734589" y="1683004"/>
                </a:lnTo>
                <a:close/>
                <a:moveTo>
                  <a:pt x="2053723" y="1420746"/>
                </a:moveTo>
                <a:lnTo>
                  <a:pt x="1974046" y="1683004"/>
                </a:lnTo>
                <a:lnTo>
                  <a:pt x="2134264" y="1683004"/>
                </a:lnTo>
                <a:close/>
                <a:moveTo>
                  <a:pt x="5352808" y="1378944"/>
                </a:moveTo>
                <a:lnTo>
                  <a:pt x="5352808" y="1527242"/>
                </a:lnTo>
                <a:lnTo>
                  <a:pt x="5447858" y="1527242"/>
                </a:lnTo>
                <a:cubicBezTo>
                  <a:pt x="5458142" y="1527242"/>
                  <a:pt x="5478048" y="1523924"/>
                  <a:pt x="5507575" y="1517289"/>
                </a:cubicBezTo>
                <a:cubicBezTo>
                  <a:pt x="5522504" y="1514303"/>
                  <a:pt x="5534696" y="1506672"/>
                  <a:pt x="5544152" y="1494397"/>
                </a:cubicBezTo>
                <a:cubicBezTo>
                  <a:pt x="5553607" y="1482122"/>
                  <a:pt x="5558335" y="1468022"/>
                  <a:pt x="5558335" y="1452097"/>
                </a:cubicBezTo>
                <a:cubicBezTo>
                  <a:pt x="5558335" y="1428542"/>
                  <a:pt x="5550870" y="1410461"/>
                  <a:pt x="5535941" y="1397854"/>
                </a:cubicBezTo>
                <a:cubicBezTo>
                  <a:pt x="5521011" y="1385247"/>
                  <a:pt x="5492977" y="1378944"/>
                  <a:pt x="5451839" y="1378944"/>
                </a:cubicBezTo>
                <a:close/>
                <a:moveTo>
                  <a:pt x="5126379" y="1231641"/>
                </a:moveTo>
                <a:lnTo>
                  <a:pt x="5502101" y="1231641"/>
                </a:lnTo>
                <a:cubicBezTo>
                  <a:pt x="5571771" y="1231641"/>
                  <a:pt x="5625019" y="1237613"/>
                  <a:pt x="5661844" y="1249556"/>
                </a:cubicBezTo>
                <a:cubicBezTo>
                  <a:pt x="5698670" y="1261500"/>
                  <a:pt x="5728363" y="1283645"/>
                  <a:pt x="5750923" y="1315992"/>
                </a:cubicBezTo>
                <a:cubicBezTo>
                  <a:pt x="5773482" y="1348339"/>
                  <a:pt x="5784763" y="1387735"/>
                  <a:pt x="5784763" y="1434182"/>
                </a:cubicBezTo>
                <a:cubicBezTo>
                  <a:pt x="5784763" y="1474657"/>
                  <a:pt x="5776132" y="1509575"/>
                  <a:pt x="5758869" y="1538936"/>
                </a:cubicBezTo>
                <a:cubicBezTo>
                  <a:pt x="5741608" y="1568297"/>
                  <a:pt x="5717874" y="1592101"/>
                  <a:pt x="5687667" y="1610348"/>
                </a:cubicBezTo>
                <a:cubicBezTo>
                  <a:pt x="5668415" y="1621960"/>
                  <a:pt x="5642024" y="1631581"/>
                  <a:pt x="5608495" y="1639212"/>
                </a:cubicBezTo>
                <a:cubicBezTo>
                  <a:pt x="5635347" y="1648179"/>
                  <a:pt x="5654908" y="1657145"/>
                  <a:pt x="5667178" y="1666108"/>
                </a:cubicBezTo>
                <a:cubicBezTo>
                  <a:pt x="5675467" y="1672085"/>
                  <a:pt x="5687486" y="1684869"/>
                  <a:pt x="5703234" y="1704461"/>
                </a:cubicBezTo>
                <a:cubicBezTo>
                  <a:pt x="5718982" y="1724053"/>
                  <a:pt x="5729508" y="1739163"/>
                  <a:pt x="5734812" y="1749790"/>
                </a:cubicBezTo>
                <a:lnTo>
                  <a:pt x="5843982" y="1961187"/>
                </a:lnTo>
                <a:lnTo>
                  <a:pt x="5589258" y="1961187"/>
                </a:lnTo>
                <a:lnTo>
                  <a:pt x="5468759" y="1738243"/>
                </a:lnTo>
                <a:cubicBezTo>
                  <a:pt x="5453497" y="1709379"/>
                  <a:pt x="5439895" y="1690635"/>
                  <a:pt x="5427952" y="1682009"/>
                </a:cubicBezTo>
                <a:cubicBezTo>
                  <a:pt x="5411695" y="1670729"/>
                  <a:pt x="5393283" y="1665089"/>
                  <a:pt x="5372713" y="1665089"/>
                </a:cubicBezTo>
                <a:lnTo>
                  <a:pt x="5352808" y="1665089"/>
                </a:lnTo>
                <a:lnTo>
                  <a:pt x="5352808" y="1961187"/>
                </a:lnTo>
                <a:lnTo>
                  <a:pt x="5126379" y="1961187"/>
                </a:lnTo>
                <a:close/>
                <a:moveTo>
                  <a:pt x="4533859" y="1231641"/>
                </a:moveTo>
                <a:lnTo>
                  <a:pt x="4779757" y="1231641"/>
                </a:lnTo>
                <a:lnTo>
                  <a:pt x="5053905" y="1961187"/>
                </a:lnTo>
                <a:lnTo>
                  <a:pt x="4817843" y="1961187"/>
                </a:lnTo>
                <a:lnTo>
                  <a:pt x="4781351" y="1840757"/>
                </a:lnTo>
                <a:lnTo>
                  <a:pt x="4525407" y="1840757"/>
                </a:lnTo>
                <a:lnTo>
                  <a:pt x="4489849" y="1961187"/>
                </a:lnTo>
                <a:lnTo>
                  <a:pt x="4259665" y="1961187"/>
                </a:lnTo>
                <a:close/>
                <a:moveTo>
                  <a:pt x="3368306" y="1231641"/>
                </a:moveTo>
                <a:lnTo>
                  <a:pt x="3664777" y="1231641"/>
                </a:lnTo>
                <a:lnTo>
                  <a:pt x="3779111" y="1675540"/>
                </a:lnTo>
                <a:lnTo>
                  <a:pt x="3892628" y="1231641"/>
                </a:lnTo>
                <a:lnTo>
                  <a:pt x="4188921" y="1231641"/>
                </a:lnTo>
                <a:lnTo>
                  <a:pt x="4188921" y="1961187"/>
                </a:lnTo>
                <a:lnTo>
                  <a:pt x="4004295" y="1961187"/>
                </a:lnTo>
                <a:lnTo>
                  <a:pt x="4004295" y="1404821"/>
                </a:lnTo>
                <a:lnTo>
                  <a:pt x="3862039" y="1961187"/>
                </a:lnTo>
                <a:lnTo>
                  <a:pt x="3694931" y="1961187"/>
                </a:lnTo>
                <a:lnTo>
                  <a:pt x="3552932" y="1404821"/>
                </a:lnTo>
                <a:lnTo>
                  <a:pt x="3552932" y="1961187"/>
                </a:lnTo>
                <a:lnTo>
                  <a:pt x="3368306" y="1961187"/>
                </a:lnTo>
                <a:close/>
                <a:moveTo>
                  <a:pt x="2524562" y="1231641"/>
                </a:moveTo>
                <a:lnTo>
                  <a:pt x="2735065" y="1231641"/>
                </a:lnTo>
                <a:lnTo>
                  <a:pt x="3009765" y="1635261"/>
                </a:lnTo>
                <a:lnTo>
                  <a:pt x="3009765" y="1231641"/>
                </a:lnTo>
                <a:lnTo>
                  <a:pt x="3222259" y="1231641"/>
                </a:lnTo>
                <a:lnTo>
                  <a:pt x="3222259" y="1961187"/>
                </a:lnTo>
                <a:lnTo>
                  <a:pt x="3009765" y="1961187"/>
                </a:lnTo>
                <a:lnTo>
                  <a:pt x="2736558" y="1560615"/>
                </a:lnTo>
                <a:lnTo>
                  <a:pt x="2736558" y="1961187"/>
                </a:lnTo>
                <a:lnTo>
                  <a:pt x="2524562" y="1961187"/>
                </a:lnTo>
                <a:close/>
                <a:moveTo>
                  <a:pt x="1933534" y="1231641"/>
                </a:moveTo>
                <a:lnTo>
                  <a:pt x="2179433" y="1231641"/>
                </a:lnTo>
                <a:lnTo>
                  <a:pt x="2453580" y="1961187"/>
                </a:lnTo>
                <a:lnTo>
                  <a:pt x="2217518" y="1961187"/>
                </a:lnTo>
                <a:lnTo>
                  <a:pt x="2181027" y="1840757"/>
                </a:lnTo>
                <a:lnTo>
                  <a:pt x="1925082" y="1840757"/>
                </a:lnTo>
                <a:lnTo>
                  <a:pt x="1889524" y="1961187"/>
                </a:lnTo>
                <a:lnTo>
                  <a:pt x="1659340" y="1961187"/>
                </a:lnTo>
                <a:close/>
                <a:moveTo>
                  <a:pt x="963518" y="1231641"/>
                </a:moveTo>
                <a:lnTo>
                  <a:pt x="1213918" y="1231641"/>
                </a:lnTo>
                <a:lnTo>
                  <a:pt x="1360917" y="1477749"/>
                </a:lnTo>
                <a:lnTo>
                  <a:pt x="1508197" y="1231641"/>
                </a:lnTo>
                <a:lnTo>
                  <a:pt x="1757260" y="1231641"/>
                </a:lnTo>
                <a:lnTo>
                  <a:pt x="1473603" y="1655634"/>
                </a:lnTo>
                <a:lnTo>
                  <a:pt x="1473603" y="1961187"/>
                </a:lnTo>
                <a:lnTo>
                  <a:pt x="1247672" y="1961187"/>
                </a:lnTo>
                <a:lnTo>
                  <a:pt x="1247672" y="1655634"/>
                </a:lnTo>
                <a:close/>
                <a:moveTo>
                  <a:pt x="72656" y="1231641"/>
                </a:moveTo>
                <a:lnTo>
                  <a:pt x="369127" y="1231641"/>
                </a:lnTo>
                <a:lnTo>
                  <a:pt x="483461" y="1675540"/>
                </a:lnTo>
                <a:lnTo>
                  <a:pt x="596978" y="1231641"/>
                </a:lnTo>
                <a:lnTo>
                  <a:pt x="893271" y="1231641"/>
                </a:lnTo>
                <a:lnTo>
                  <a:pt x="893271" y="1961187"/>
                </a:lnTo>
                <a:lnTo>
                  <a:pt x="708645" y="1961187"/>
                </a:lnTo>
                <a:lnTo>
                  <a:pt x="708645" y="1404821"/>
                </a:lnTo>
                <a:lnTo>
                  <a:pt x="566389" y="1961187"/>
                </a:lnTo>
                <a:lnTo>
                  <a:pt x="399281" y="1961187"/>
                </a:lnTo>
                <a:lnTo>
                  <a:pt x="257282" y="1404821"/>
                </a:lnTo>
                <a:lnTo>
                  <a:pt x="257282" y="1961187"/>
                </a:lnTo>
                <a:lnTo>
                  <a:pt x="72656" y="1961187"/>
                </a:lnTo>
                <a:close/>
                <a:moveTo>
                  <a:pt x="3074951" y="12441"/>
                </a:moveTo>
                <a:lnTo>
                  <a:pt x="3300882" y="12441"/>
                </a:lnTo>
                <a:lnTo>
                  <a:pt x="3300882" y="741987"/>
                </a:lnTo>
                <a:lnTo>
                  <a:pt x="3074951" y="741987"/>
                </a:lnTo>
                <a:close/>
                <a:moveTo>
                  <a:pt x="1868393" y="12441"/>
                </a:moveTo>
                <a:lnTo>
                  <a:pt x="2118793" y="12441"/>
                </a:lnTo>
                <a:lnTo>
                  <a:pt x="2265792" y="258549"/>
                </a:lnTo>
                <a:lnTo>
                  <a:pt x="2413071" y="12441"/>
                </a:lnTo>
                <a:lnTo>
                  <a:pt x="2662135" y="12441"/>
                </a:lnTo>
                <a:lnTo>
                  <a:pt x="2378478" y="436434"/>
                </a:lnTo>
                <a:lnTo>
                  <a:pt x="2378478" y="741987"/>
                </a:lnTo>
                <a:lnTo>
                  <a:pt x="2152547" y="741987"/>
                </a:lnTo>
                <a:lnTo>
                  <a:pt x="2152547" y="436434"/>
                </a:lnTo>
                <a:close/>
                <a:moveTo>
                  <a:pt x="1095314" y="12441"/>
                </a:moveTo>
                <a:lnTo>
                  <a:pt x="1320747" y="12441"/>
                </a:lnTo>
                <a:lnTo>
                  <a:pt x="1320747" y="267732"/>
                </a:lnTo>
                <a:lnTo>
                  <a:pt x="1567081" y="267732"/>
                </a:lnTo>
                <a:lnTo>
                  <a:pt x="1567081" y="12441"/>
                </a:lnTo>
                <a:lnTo>
                  <a:pt x="1793509" y="12441"/>
                </a:lnTo>
                <a:lnTo>
                  <a:pt x="1793509" y="741987"/>
                </a:lnTo>
                <a:lnTo>
                  <a:pt x="1567081" y="741987"/>
                </a:lnTo>
                <a:lnTo>
                  <a:pt x="1567081" y="446884"/>
                </a:lnTo>
                <a:lnTo>
                  <a:pt x="1320747" y="446884"/>
                </a:lnTo>
                <a:lnTo>
                  <a:pt x="1320747" y="741987"/>
                </a:lnTo>
                <a:lnTo>
                  <a:pt x="1095314" y="741987"/>
                </a:lnTo>
                <a:close/>
                <a:moveTo>
                  <a:pt x="0" y="12441"/>
                </a:moveTo>
                <a:lnTo>
                  <a:pt x="214111" y="12441"/>
                </a:lnTo>
                <a:lnTo>
                  <a:pt x="291207" y="420875"/>
                </a:lnTo>
                <a:lnTo>
                  <a:pt x="404032" y="12441"/>
                </a:lnTo>
                <a:lnTo>
                  <a:pt x="617382" y="12441"/>
                </a:lnTo>
                <a:lnTo>
                  <a:pt x="730479" y="420299"/>
                </a:lnTo>
                <a:lnTo>
                  <a:pt x="807653" y="12441"/>
                </a:lnTo>
                <a:lnTo>
                  <a:pt x="1020668" y="12441"/>
                </a:lnTo>
                <a:lnTo>
                  <a:pt x="859851" y="741987"/>
                </a:lnTo>
                <a:lnTo>
                  <a:pt x="638788" y="741987"/>
                </a:lnTo>
                <a:lnTo>
                  <a:pt x="510831" y="282662"/>
                </a:lnTo>
                <a:lnTo>
                  <a:pt x="383372" y="741987"/>
                </a:lnTo>
                <a:lnTo>
                  <a:pt x="162309" y="741987"/>
                </a:lnTo>
                <a:close/>
                <a:moveTo>
                  <a:pt x="3764133" y="0"/>
                </a:moveTo>
                <a:cubicBezTo>
                  <a:pt x="3857358" y="0"/>
                  <a:pt x="3928438" y="17335"/>
                  <a:pt x="3977373" y="52004"/>
                </a:cubicBezTo>
                <a:cubicBezTo>
                  <a:pt x="4026308" y="86673"/>
                  <a:pt x="4055420" y="141829"/>
                  <a:pt x="4064710" y="217470"/>
                </a:cubicBezTo>
                <a:lnTo>
                  <a:pt x="3852216" y="229911"/>
                </a:lnTo>
                <a:cubicBezTo>
                  <a:pt x="3846576" y="197067"/>
                  <a:pt x="3834715" y="173180"/>
                  <a:pt x="3816634" y="158251"/>
                </a:cubicBezTo>
                <a:cubicBezTo>
                  <a:pt x="3798553" y="143321"/>
                  <a:pt x="3773588" y="135857"/>
                  <a:pt x="3741739" y="135857"/>
                </a:cubicBezTo>
                <a:cubicBezTo>
                  <a:pt x="3715529" y="135857"/>
                  <a:pt x="3695789" y="141414"/>
                  <a:pt x="3682519" y="152528"/>
                </a:cubicBezTo>
                <a:cubicBezTo>
                  <a:pt x="3669248" y="163642"/>
                  <a:pt x="3662613" y="177161"/>
                  <a:pt x="3662613" y="193086"/>
                </a:cubicBezTo>
                <a:cubicBezTo>
                  <a:pt x="3662613" y="204698"/>
                  <a:pt x="3668087" y="215148"/>
                  <a:pt x="3679035" y="224437"/>
                </a:cubicBezTo>
                <a:cubicBezTo>
                  <a:pt x="3689652" y="234058"/>
                  <a:pt x="3714866" y="243016"/>
                  <a:pt x="3754677" y="251310"/>
                </a:cubicBezTo>
                <a:cubicBezTo>
                  <a:pt x="3853211" y="272543"/>
                  <a:pt x="3923793" y="294025"/>
                  <a:pt x="3966425" y="315755"/>
                </a:cubicBezTo>
                <a:cubicBezTo>
                  <a:pt x="4009056" y="337485"/>
                  <a:pt x="4040076" y="364441"/>
                  <a:pt x="4059484" y="396622"/>
                </a:cubicBezTo>
                <a:cubicBezTo>
                  <a:pt x="4078892" y="428803"/>
                  <a:pt x="4088596" y="464799"/>
                  <a:pt x="4088596" y="504611"/>
                </a:cubicBezTo>
                <a:cubicBezTo>
                  <a:pt x="4088596" y="551390"/>
                  <a:pt x="4075658" y="594519"/>
                  <a:pt x="4049780" y="633998"/>
                </a:cubicBezTo>
                <a:cubicBezTo>
                  <a:pt x="4023903" y="673478"/>
                  <a:pt x="3987740" y="703420"/>
                  <a:pt x="3941294" y="723823"/>
                </a:cubicBezTo>
                <a:cubicBezTo>
                  <a:pt x="3894847" y="744227"/>
                  <a:pt x="3836291" y="754428"/>
                  <a:pt x="3765626" y="754428"/>
                </a:cubicBezTo>
                <a:cubicBezTo>
                  <a:pt x="3641546" y="754428"/>
                  <a:pt x="3555620" y="730541"/>
                  <a:pt x="3507846" y="682768"/>
                </a:cubicBezTo>
                <a:cubicBezTo>
                  <a:pt x="3460072" y="634994"/>
                  <a:pt x="3433033" y="574281"/>
                  <a:pt x="3426730" y="500630"/>
                </a:cubicBezTo>
                <a:lnTo>
                  <a:pt x="3641214" y="487193"/>
                </a:lnTo>
                <a:cubicBezTo>
                  <a:pt x="3645859" y="522029"/>
                  <a:pt x="3655314" y="548569"/>
                  <a:pt x="3669580" y="566816"/>
                </a:cubicBezTo>
                <a:cubicBezTo>
                  <a:pt x="3692803" y="596343"/>
                  <a:pt x="3725980" y="611107"/>
                  <a:pt x="3769109" y="611107"/>
                </a:cubicBezTo>
                <a:cubicBezTo>
                  <a:pt x="3801290" y="611107"/>
                  <a:pt x="3826089" y="603559"/>
                  <a:pt x="3843507" y="588464"/>
                </a:cubicBezTo>
                <a:cubicBezTo>
                  <a:pt x="3860924" y="573369"/>
                  <a:pt x="3869633" y="555868"/>
                  <a:pt x="3869633" y="535963"/>
                </a:cubicBezTo>
                <a:cubicBezTo>
                  <a:pt x="3869633" y="517052"/>
                  <a:pt x="3861339" y="500132"/>
                  <a:pt x="3844751" y="485203"/>
                </a:cubicBezTo>
                <a:cubicBezTo>
                  <a:pt x="3828163" y="470274"/>
                  <a:pt x="3789678" y="456174"/>
                  <a:pt x="3729297" y="442903"/>
                </a:cubicBezTo>
                <a:cubicBezTo>
                  <a:pt x="3630432" y="420675"/>
                  <a:pt x="3559933" y="391148"/>
                  <a:pt x="3517799" y="354323"/>
                </a:cubicBezTo>
                <a:cubicBezTo>
                  <a:pt x="3475333" y="317497"/>
                  <a:pt x="3454100" y="270552"/>
                  <a:pt x="3454100" y="213489"/>
                </a:cubicBezTo>
                <a:cubicBezTo>
                  <a:pt x="3454100" y="176000"/>
                  <a:pt x="3464965" y="140584"/>
                  <a:pt x="3486696" y="107242"/>
                </a:cubicBezTo>
                <a:cubicBezTo>
                  <a:pt x="3508426" y="73900"/>
                  <a:pt x="3541105" y="47691"/>
                  <a:pt x="3584732" y="28614"/>
                </a:cubicBezTo>
                <a:cubicBezTo>
                  <a:pt x="3628359" y="9538"/>
                  <a:pt x="3688159" y="0"/>
                  <a:pt x="3764133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12FE07-E20A-5262-8BD4-99D189786460}"/>
              </a:ext>
            </a:extLst>
          </p:cNvPr>
          <p:cNvSpPr txBox="1"/>
          <p:nvPr/>
        </p:nvSpPr>
        <p:spPr>
          <a:xfrm>
            <a:off x="692622" y="5625296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Lin Lae Aung</a:t>
            </a:r>
          </a:p>
        </p:txBody>
      </p:sp>
    </p:spTree>
    <p:extLst>
      <p:ext uri="{BB962C8B-B14F-4D97-AF65-F5344CB8AC3E}">
        <p14:creationId xmlns:p14="http://schemas.microsoft.com/office/powerpoint/2010/main" val="34292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739EF6-28DA-B274-F087-B69C31C14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1" t="10061" r="39617" b="83312"/>
          <a:stretch/>
        </p:blipFill>
        <p:spPr>
          <a:xfrm>
            <a:off x="-7259186" y="1487040"/>
            <a:ext cx="6966732" cy="3806236"/>
          </a:xfrm>
          <a:custGeom>
            <a:avLst/>
            <a:gdLst/>
            <a:ahLst/>
            <a:cxnLst/>
            <a:rect l="l" t="t" r="r" b="b"/>
            <a:pathLst>
              <a:path w="5843982" h="3192828">
                <a:moveTo>
                  <a:pt x="2595874" y="3001733"/>
                </a:moveTo>
                <a:lnTo>
                  <a:pt x="2798415" y="3001733"/>
                </a:lnTo>
                <a:lnTo>
                  <a:pt x="2798415" y="3180387"/>
                </a:lnTo>
                <a:lnTo>
                  <a:pt x="2595874" y="3180387"/>
                </a:lnTo>
                <a:close/>
                <a:moveTo>
                  <a:pt x="1270722" y="2609092"/>
                </a:moveTo>
                <a:cubicBezTo>
                  <a:pt x="1225271" y="2609092"/>
                  <a:pt x="1188777" y="2625182"/>
                  <a:pt x="1161240" y="2657363"/>
                </a:cubicBezTo>
                <a:cubicBezTo>
                  <a:pt x="1133704" y="2689544"/>
                  <a:pt x="1119936" y="2742792"/>
                  <a:pt x="1119936" y="2817107"/>
                </a:cubicBezTo>
                <a:cubicBezTo>
                  <a:pt x="1119936" y="2890758"/>
                  <a:pt x="1133621" y="2943674"/>
                  <a:pt x="1160992" y="2975855"/>
                </a:cubicBezTo>
                <a:cubicBezTo>
                  <a:pt x="1188362" y="3008036"/>
                  <a:pt x="1225603" y="3024127"/>
                  <a:pt x="1272713" y="3024127"/>
                </a:cubicBezTo>
                <a:cubicBezTo>
                  <a:pt x="1321150" y="3024127"/>
                  <a:pt x="1358639" y="3008368"/>
                  <a:pt x="1385180" y="2976851"/>
                </a:cubicBezTo>
                <a:cubicBezTo>
                  <a:pt x="1411721" y="2945333"/>
                  <a:pt x="1424992" y="2888768"/>
                  <a:pt x="1424992" y="2807154"/>
                </a:cubicBezTo>
                <a:cubicBezTo>
                  <a:pt x="1424992" y="2738479"/>
                  <a:pt x="1411141" y="2688300"/>
                  <a:pt x="1383439" y="2656617"/>
                </a:cubicBezTo>
                <a:cubicBezTo>
                  <a:pt x="1355736" y="2624933"/>
                  <a:pt x="1318164" y="2609092"/>
                  <a:pt x="1270722" y="2609092"/>
                </a:cubicBezTo>
                <a:close/>
                <a:moveTo>
                  <a:pt x="1690762" y="2450841"/>
                </a:moveTo>
                <a:lnTo>
                  <a:pt x="2376017" y="2450841"/>
                </a:lnTo>
                <a:lnTo>
                  <a:pt x="2376017" y="2630988"/>
                </a:lnTo>
                <a:lnTo>
                  <a:pt x="2146106" y="2630988"/>
                </a:lnTo>
                <a:lnTo>
                  <a:pt x="2146106" y="3180387"/>
                </a:lnTo>
                <a:lnTo>
                  <a:pt x="1920673" y="3180387"/>
                </a:lnTo>
                <a:lnTo>
                  <a:pt x="1920673" y="2630988"/>
                </a:lnTo>
                <a:lnTo>
                  <a:pt x="1690762" y="2630988"/>
                </a:lnTo>
                <a:close/>
                <a:moveTo>
                  <a:pt x="76139" y="2450841"/>
                </a:moveTo>
                <a:lnTo>
                  <a:pt x="301572" y="2450841"/>
                </a:lnTo>
                <a:lnTo>
                  <a:pt x="301572" y="2706132"/>
                </a:lnTo>
                <a:lnTo>
                  <a:pt x="547906" y="2706132"/>
                </a:lnTo>
                <a:lnTo>
                  <a:pt x="547906" y="2450841"/>
                </a:lnTo>
                <a:lnTo>
                  <a:pt x="774334" y="2450841"/>
                </a:lnTo>
                <a:lnTo>
                  <a:pt x="774334" y="3180387"/>
                </a:lnTo>
                <a:lnTo>
                  <a:pt x="547906" y="3180387"/>
                </a:lnTo>
                <a:lnTo>
                  <a:pt x="547906" y="2885284"/>
                </a:lnTo>
                <a:lnTo>
                  <a:pt x="301572" y="2885284"/>
                </a:lnTo>
                <a:lnTo>
                  <a:pt x="301572" y="3180387"/>
                </a:lnTo>
                <a:lnTo>
                  <a:pt x="76139" y="3180387"/>
                </a:lnTo>
                <a:close/>
                <a:moveTo>
                  <a:pt x="2721280" y="2438400"/>
                </a:moveTo>
                <a:cubicBezTo>
                  <a:pt x="2793604" y="2438400"/>
                  <a:pt x="2851994" y="2453495"/>
                  <a:pt x="2896451" y="2483685"/>
                </a:cubicBezTo>
                <a:cubicBezTo>
                  <a:pt x="2956832" y="2524492"/>
                  <a:pt x="2987022" y="2578901"/>
                  <a:pt x="2987022" y="2646913"/>
                </a:cubicBezTo>
                <a:cubicBezTo>
                  <a:pt x="2987022" y="2675113"/>
                  <a:pt x="2979226" y="2702317"/>
                  <a:pt x="2963633" y="2728526"/>
                </a:cubicBezTo>
                <a:cubicBezTo>
                  <a:pt x="2948040" y="2754736"/>
                  <a:pt x="2916190" y="2786751"/>
                  <a:pt x="2868085" y="2824572"/>
                </a:cubicBezTo>
                <a:cubicBezTo>
                  <a:pt x="2834577" y="2851113"/>
                  <a:pt x="2813427" y="2872428"/>
                  <a:pt x="2804635" y="2888519"/>
                </a:cubicBezTo>
                <a:cubicBezTo>
                  <a:pt x="2795844" y="2904609"/>
                  <a:pt x="2791448" y="2925593"/>
                  <a:pt x="2791448" y="2951471"/>
                </a:cubicBezTo>
                <a:lnTo>
                  <a:pt x="2602343" y="2951471"/>
                </a:lnTo>
                <a:lnTo>
                  <a:pt x="2602343" y="2932560"/>
                </a:lnTo>
                <a:cubicBezTo>
                  <a:pt x="2602343" y="2900379"/>
                  <a:pt x="2605993" y="2874253"/>
                  <a:pt x="2613291" y="2854181"/>
                </a:cubicBezTo>
                <a:cubicBezTo>
                  <a:pt x="2620590" y="2834110"/>
                  <a:pt x="2631455" y="2815780"/>
                  <a:pt x="2645887" y="2799192"/>
                </a:cubicBezTo>
                <a:cubicBezTo>
                  <a:pt x="2660319" y="2782604"/>
                  <a:pt x="2692748" y="2753408"/>
                  <a:pt x="2743176" y="2711606"/>
                </a:cubicBezTo>
                <a:cubicBezTo>
                  <a:pt x="2770049" y="2689710"/>
                  <a:pt x="2783485" y="2669639"/>
                  <a:pt x="2783485" y="2651391"/>
                </a:cubicBezTo>
                <a:cubicBezTo>
                  <a:pt x="2783485" y="2633145"/>
                  <a:pt x="2778094" y="2618962"/>
                  <a:pt x="2767312" y="2608843"/>
                </a:cubicBezTo>
                <a:cubicBezTo>
                  <a:pt x="2756530" y="2598724"/>
                  <a:pt x="2740190" y="2593665"/>
                  <a:pt x="2718294" y="2593665"/>
                </a:cubicBezTo>
                <a:cubicBezTo>
                  <a:pt x="2694739" y="2593665"/>
                  <a:pt x="2675248" y="2601461"/>
                  <a:pt x="2659821" y="2617054"/>
                </a:cubicBezTo>
                <a:cubicBezTo>
                  <a:pt x="2644394" y="2632647"/>
                  <a:pt x="2634524" y="2659851"/>
                  <a:pt x="2630211" y="2698668"/>
                </a:cubicBezTo>
                <a:lnTo>
                  <a:pt x="2437125" y="2674781"/>
                </a:lnTo>
                <a:cubicBezTo>
                  <a:pt x="2443761" y="2603784"/>
                  <a:pt x="2469555" y="2546637"/>
                  <a:pt x="2514509" y="2503342"/>
                </a:cubicBezTo>
                <a:cubicBezTo>
                  <a:pt x="2559463" y="2460047"/>
                  <a:pt x="2628386" y="2438400"/>
                  <a:pt x="2721280" y="2438400"/>
                </a:cubicBezTo>
                <a:close/>
                <a:moveTo>
                  <a:pt x="1271220" y="2438400"/>
                </a:moveTo>
                <a:cubicBezTo>
                  <a:pt x="1392645" y="2438400"/>
                  <a:pt x="1486202" y="2470995"/>
                  <a:pt x="1551891" y="2536187"/>
                </a:cubicBezTo>
                <a:cubicBezTo>
                  <a:pt x="1617580" y="2601378"/>
                  <a:pt x="1650424" y="2692696"/>
                  <a:pt x="1650424" y="2810140"/>
                </a:cubicBezTo>
                <a:cubicBezTo>
                  <a:pt x="1650424" y="2895403"/>
                  <a:pt x="1636076" y="2965322"/>
                  <a:pt x="1607378" y="3019897"/>
                </a:cubicBezTo>
                <a:cubicBezTo>
                  <a:pt x="1578681" y="3074472"/>
                  <a:pt x="1537210" y="3116937"/>
                  <a:pt x="1482967" y="3147294"/>
                </a:cubicBezTo>
                <a:cubicBezTo>
                  <a:pt x="1428724" y="3177650"/>
                  <a:pt x="1361128" y="3192828"/>
                  <a:pt x="1280177" y="3192828"/>
                </a:cubicBezTo>
                <a:cubicBezTo>
                  <a:pt x="1197900" y="3192828"/>
                  <a:pt x="1129806" y="3179724"/>
                  <a:pt x="1075895" y="3153514"/>
                </a:cubicBezTo>
                <a:cubicBezTo>
                  <a:pt x="1021983" y="3127305"/>
                  <a:pt x="978273" y="3085835"/>
                  <a:pt x="944765" y="3029103"/>
                </a:cubicBezTo>
                <a:cubicBezTo>
                  <a:pt x="911257" y="2972372"/>
                  <a:pt x="894503" y="2901375"/>
                  <a:pt x="894503" y="2816112"/>
                </a:cubicBezTo>
                <a:cubicBezTo>
                  <a:pt x="894503" y="2697009"/>
                  <a:pt x="927679" y="2604281"/>
                  <a:pt x="994032" y="2537929"/>
                </a:cubicBezTo>
                <a:cubicBezTo>
                  <a:pt x="1060385" y="2471576"/>
                  <a:pt x="1152780" y="2438400"/>
                  <a:pt x="1271220" y="2438400"/>
                </a:cubicBezTo>
                <a:close/>
                <a:moveTo>
                  <a:pt x="4654048" y="1420746"/>
                </a:moveTo>
                <a:lnTo>
                  <a:pt x="4574370" y="1683004"/>
                </a:lnTo>
                <a:lnTo>
                  <a:pt x="4734589" y="1683004"/>
                </a:lnTo>
                <a:close/>
                <a:moveTo>
                  <a:pt x="2053723" y="1420746"/>
                </a:moveTo>
                <a:lnTo>
                  <a:pt x="1974046" y="1683004"/>
                </a:lnTo>
                <a:lnTo>
                  <a:pt x="2134264" y="1683004"/>
                </a:lnTo>
                <a:close/>
                <a:moveTo>
                  <a:pt x="5352808" y="1378944"/>
                </a:moveTo>
                <a:lnTo>
                  <a:pt x="5352808" y="1527242"/>
                </a:lnTo>
                <a:lnTo>
                  <a:pt x="5447858" y="1527242"/>
                </a:lnTo>
                <a:cubicBezTo>
                  <a:pt x="5458142" y="1527242"/>
                  <a:pt x="5478048" y="1523924"/>
                  <a:pt x="5507575" y="1517289"/>
                </a:cubicBezTo>
                <a:cubicBezTo>
                  <a:pt x="5522504" y="1514303"/>
                  <a:pt x="5534696" y="1506672"/>
                  <a:pt x="5544152" y="1494397"/>
                </a:cubicBezTo>
                <a:cubicBezTo>
                  <a:pt x="5553607" y="1482122"/>
                  <a:pt x="5558335" y="1468022"/>
                  <a:pt x="5558335" y="1452097"/>
                </a:cubicBezTo>
                <a:cubicBezTo>
                  <a:pt x="5558335" y="1428542"/>
                  <a:pt x="5550870" y="1410461"/>
                  <a:pt x="5535941" y="1397854"/>
                </a:cubicBezTo>
                <a:cubicBezTo>
                  <a:pt x="5521011" y="1385247"/>
                  <a:pt x="5492977" y="1378944"/>
                  <a:pt x="5451839" y="1378944"/>
                </a:cubicBezTo>
                <a:close/>
                <a:moveTo>
                  <a:pt x="5126379" y="1231641"/>
                </a:moveTo>
                <a:lnTo>
                  <a:pt x="5502101" y="1231641"/>
                </a:lnTo>
                <a:cubicBezTo>
                  <a:pt x="5571771" y="1231641"/>
                  <a:pt x="5625019" y="1237613"/>
                  <a:pt x="5661844" y="1249556"/>
                </a:cubicBezTo>
                <a:cubicBezTo>
                  <a:pt x="5698670" y="1261500"/>
                  <a:pt x="5728363" y="1283645"/>
                  <a:pt x="5750923" y="1315992"/>
                </a:cubicBezTo>
                <a:cubicBezTo>
                  <a:pt x="5773482" y="1348339"/>
                  <a:pt x="5784763" y="1387735"/>
                  <a:pt x="5784763" y="1434182"/>
                </a:cubicBezTo>
                <a:cubicBezTo>
                  <a:pt x="5784763" y="1474657"/>
                  <a:pt x="5776132" y="1509575"/>
                  <a:pt x="5758869" y="1538936"/>
                </a:cubicBezTo>
                <a:cubicBezTo>
                  <a:pt x="5741608" y="1568297"/>
                  <a:pt x="5717874" y="1592101"/>
                  <a:pt x="5687667" y="1610348"/>
                </a:cubicBezTo>
                <a:cubicBezTo>
                  <a:pt x="5668415" y="1621960"/>
                  <a:pt x="5642024" y="1631581"/>
                  <a:pt x="5608495" y="1639212"/>
                </a:cubicBezTo>
                <a:cubicBezTo>
                  <a:pt x="5635347" y="1648179"/>
                  <a:pt x="5654908" y="1657145"/>
                  <a:pt x="5667178" y="1666108"/>
                </a:cubicBezTo>
                <a:cubicBezTo>
                  <a:pt x="5675467" y="1672085"/>
                  <a:pt x="5687486" y="1684869"/>
                  <a:pt x="5703234" y="1704461"/>
                </a:cubicBezTo>
                <a:cubicBezTo>
                  <a:pt x="5718982" y="1724053"/>
                  <a:pt x="5729508" y="1739163"/>
                  <a:pt x="5734812" y="1749790"/>
                </a:cubicBezTo>
                <a:lnTo>
                  <a:pt x="5843982" y="1961187"/>
                </a:lnTo>
                <a:lnTo>
                  <a:pt x="5589258" y="1961187"/>
                </a:lnTo>
                <a:lnTo>
                  <a:pt x="5468759" y="1738243"/>
                </a:lnTo>
                <a:cubicBezTo>
                  <a:pt x="5453497" y="1709379"/>
                  <a:pt x="5439895" y="1690635"/>
                  <a:pt x="5427952" y="1682009"/>
                </a:cubicBezTo>
                <a:cubicBezTo>
                  <a:pt x="5411695" y="1670729"/>
                  <a:pt x="5393283" y="1665089"/>
                  <a:pt x="5372713" y="1665089"/>
                </a:cubicBezTo>
                <a:lnTo>
                  <a:pt x="5352808" y="1665089"/>
                </a:lnTo>
                <a:lnTo>
                  <a:pt x="5352808" y="1961187"/>
                </a:lnTo>
                <a:lnTo>
                  <a:pt x="5126379" y="1961187"/>
                </a:lnTo>
                <a:close/>
                <a:moveTo>
                  <a:pt x="4533859" y="1231641"/>
                </a:moveTo>
                <a:lnTo>
                  <a:pt x="4779757" y="1231641"/>
                </a:lnTo>
                <a:lnTo>
                  <a:pt x="5053905" y="1961187"/>
                </a:lnTo>
                <a:lnTo>
                  <a:pt x="4817843" y="1961187"/>
                </a:lnTo>
                <a:lnTo>
                  <a:pt x="4781351" y="1840757"/>
                </a:lnTo>
                <a:lnTo>
                  <a:pt x="4525407" y="1840757"/>
                </a:lnTo>
                <a:lnTo>
                  <a:pt x="4489849" y="1961187"/>
                </a:lnTo>
                <a:lnTo>
                  <a:pt x="4259665" y="1961187"/>
                </a:lnTo>
                <a:close/>
                <a:moveTo>
                  <a:pt x="3368306" y="1231641"/>
                </a:moveTo>
                <a:lnTo>
                  <a:pt x="3664777" y="1231641"/>
                </a:lnTo>
                <a:lnTo>
                  <a:pt x="3779111" y="1675540"/>
                </a:lnTo>
                <a:lnTo>
                  <a:pt x="3892628" y="1231641"/>
                </a:lnTo>
                <a:lnTo>
                  <a:pt x="4188921" y="1231641"/>
                </a:lnTo>
                <a:lnTo>
                  <a:pt x="4188921" y="1961187"/>
                </a:lnTo>
                <a:lnTo>
                  <a:pt x="4004295" y="1961187"/>
                </a:lnTo>
                <a:lnTo>
                  <a:pt x="4004295" y="1404821"/>
                </a:lnTo>
                <a:lnTo>
                  <a:pt x="3862039" y="1961187"/>
                </a:lnTo>
                <a:lnTo>
                  <a:pt x="3694931" y="1961187"/>
                </a:lnTo>
                <a:lnTo>
                  <a:pt x="3552932" y="1404821"/>
                </a:lnTo>
                <a:lnTo>
                  <a:pt x="3552932" y="1961187"/>
                </a:lnTo>
                <a:lnTo>
                  <a:pt x="3368306" y="1961187"/>
                </a:lnTo>
                <a:close/>
                <a:moveTo>
                  <a:pt x="2524562" y="1231641"/>
                </a:moveTo>
                <a:lnTo>
                  <a:pt x="2735065" y="1231641"/>
                </a:lnTo>
                <a:lnTo>
                  <a:pt x="3009765" y="1635261"/>
                </a:lnTo>
                <a:lnTo>
                  <a:pt x="3009765" y="1231641"/>
                </a:lnTo>
                <a:lnTo>
                  <a:pt x="3222259" y="1231641"/>
                </a:lnTo>
                <a:lnTo>
                  <a:pt x="3222259" y="1961187"/>
                </a:lnTo>
                <a:lnTo>
                  <a:pt x="3009765" y="1961187"/>
                </a:lnTo>
                <a:lnTo>
                  <a:pt x="2736558" y="1560615"/>
                </a:lnTo>
                <a:lnTo>
                  <a:pt x="2736558" y="1961187"/>
                </a:lnTo>
                <a:lnTo>
                  <a:pt x="2524562" y="1961187"/>
                </a:lnTo>
                <a:close/>
                <a:moveTo>
                  <a:pt x="1933534" y="1231641"/>
                </a:moveTo>
                <a:lnTo>
                  <a:pt x="2179433" y="1231641"/>
                </a:lnTo>
                <a:lnTo>
                  <a:pt x="2453580" y="1961187"/>
                </a:lnTo>
                <a:lnTo>
                  <a:pt x="2217518" y="1961187"/>
                </a:lnTo>
                <a:lnTo>
                  <a:pt x="2181027" y="1840757"/>
                </a:lnTo>
                <a:lnTo>
                  <a:pt x="1925082" y="1840757"/>
                </a:lnTo>
                <a:lnTo>
                  <a:pt x="1889524" y="1961187"/>
                </a:lnTo>
                <a:lnTo>
                  <a:pt x="1659340" y="1961187"/>
                </a:lnTo>
                <a:close/>
                <a:moveTo>
                  <a:pt x="963518" y="1231641"/>
                </a:moveTo>
                <a:lnTo>
                  <a:pt x="1213918" y="1231641"/>
                </a:lnTo>
                <a:lnTo>
                  <a:pt x="1360917" y="1477749"/>
                </a:lnTo>
                <a:lnTo>
                  <a:pt x="1508197" y="1231641"/>
                </a:lnTo>
                <a:lnTo>
                  <a:pt x="1757260" y="1231641"/>
                </a:lnTo>
                <a:lnTo>
                  <a:pt x="1473603" y="1655634"/>
                </a:lnTo>
                <a:lnTo>
                  <a:pt x="1473603" y="1961187"/>
                </a:lnTo>
                <a:lnTo>
                  <a:pt x="1247672" y="1961187"/>
                </a:lnTo>
                <a:lnTo>
                  <a:pt x="1247672" y="1655634"/>
                </a:lnTo>
                <a:close/>
                <a:moveTo>
                  <a:pt x="72656" y="1231641"/>
                </a:moveTo>
                <a:lnTo>
                  <a:pt x="369127" y="1231641"/>
                </a:lnTo>
                <a:lnTo>
                  <a:pt x="483461" y="1675540"/>
                </a:lnTo>
                <a:lnTo>
                  <a:pt x="596978" y="1231641"/>
                </a:lnTo>
                <a:lnTo>
                  <a:pt x="893271" y="1231641"/>
                </a:lnTo>
                <a:lnTo>
                  <a:pt x="893271" y="1961187"/>
                </a:lnTo>
                <a:lnTo>
                  <a:pt x="708645" y="1961187"/>
                </a:lnTo>
                <a:lnTo>
                  <a:pt x="708645" y="1404821"/>
                </a:lnTo>
                <a:lnTo>
                  <a:pt x="566389" y="1961187"/>
                </a:lnTo>
                <a:lnTo>
                  <a:pt x="399281" y="1961187"/>
                </a:lnTo>
                <a:lnTo>
                  <a:pt x="257282" y="1404821"/>
                </a:lnTo>
                <a:lnTo>
                  <a:pt x="257282" y="1961187"/>
                </a:lnTo>
                <a:lnTo>
                  <a:pt x="72656" y="1961187"/>
                </a:lnTo>
                <a:close/>
                <a:moveTo>
                  <a:pt x="3074951" y="12441"/>
                </a:moveTo>
                <a:lnTo>
                  <a:pt x="3300882" y="12441"/>
                </a:lnTo>
                <a:lnTo>
                  <a:pt x="3300882" y="741987"/>
                </a:lnTo>
                <a:lnTo>
                  <a:pt x="3074951" y="741987"/>
                </a:lnTo>
                <a:close/>
                <a:moveTo>
                  <a:pt x="1868393" y="12441"/>
                </a:moveTo>
                <a:lnTo>
                  <a:pt x="2118793" y="12441"/>
                </a:lnTo>
                <a:lnTo>
                  <a:pt x="2265792" y="258549"/>
                </a:lnTo>
                <a:lnTo>
                  <a:pt x="2413071" y="12441"/>
                </a:lnTo>
                <a:lnTo>
                  <a:pt x="2662135" y="12441"/>
                </a:lnTo>
                <a:lnTo>
                  <a:pt x="2378478" y="436434"/>
                </a:lnTo>
                <a:lnTo>
                  <a:pt x="2378478" y="741987"/>
                </a:lnTo>
                <a:lnTo>
                  <a:pt x="2152547" y="741987"/>
                </a:lnTo>
                <a:lnTo>
                  <a:pt x="2152547" y="436434"/>
                </a:lnTo>
                <a:close/>
                <a:moveTo>
                  <a:pt x="1095314" y="12441"/>
                </a:moveTo>
                <a:lnTo>
                  <a:pt x="1320747" y="12441"/>
                </a:lnTo>
                <a:lnTo>
                  <a:pt x="1320747" y="267732"/>
                </a:lnTo>
                <a:lnTo>
                  <a:pt x="1567081" y="267732"/>
                </a:lnTo>
                <a:lnTo>
                  <a:pt x="1567081" y="12441"/>
                </a:lnTo>
                <a:lnTo>
                  <a:pt x="1793509" y="12441"/>
                </a:lnTo>
                <a:lnTo>
                  <a:pt x="1793509" y="741987"/>
                </a:lnTo>
                <a:lnTo>
                  <a:pt x="1567081" y="741987"/>
                </a:lnTo>
                <a:lnTo>
                  <a:pt x="1567081" y="446884"/>
                </a:lnTo>
                <a:lnTo>
                  <a:pt x="1320747" y="446884"/>
                </a:lnTo>
                <a:lnTo>
                  <a:pt x="1320747" y="741987"/>
                </a:lnTo>
                <a:lnTo>
                  <a:pt x="1095314" y="741987"/>
                </a:lnTo>
                <a:close/>
                <a:moveTo>
                  <a:pt x="0" y="12441"/>
                </a:moveTo>
                <a:lnTo>
                  <a:pt x="214111" y="12441"/>
                </a:lnTo>
                <a:lnTo>
                  <a:pt x="291207" y="420875"/>
                </a:lnTo>
                <a:lnTo>
                  <a:pt x="404032" y="12441"/>
                </a:lnTo>
                <a:lnTo>
                  <a:pt x="617382" y="12441"/>
                </a:lnTo>
                <a:lnTo>
                  <a:pt x="730479" y="420299"/>
                </a:lnTo>
                <a:lnTo>
                  <a:pt x="807653" y="12441"/>
                </a:lnTo>
                <a:lnTo>
                  <a:pt x="1020668" y="12441"/>
                </a:lnTo>
                <a:lnTo>
                  <a:pt x="859851" y="741987"/>
                </a:lnTo>
                <a:lnTo>
                  <a:pt x="638788" y="741987"/>
                </a:lnTo>
                <a:lnTo>
                  <a:pt x="510831" y="282662"/>
                </a:lnTo>
                <a:lnTo>
                  <a:pt x="383372" y="741987"/>
                </a:lnTo>
                <a:lnTo>
                  <a:pt x="162309" y="741987"/>
                </a:lnTo>
                <a:close/>
                <a:moveTo>
                  <a:pt x="3764133" y="0"/>
                </a:moveTo>
                <a:cubicBezTo>
                  <a:pt x="3857358" y="0"/>
                  <a:pt x="3928438" y="17335"/>
                  <a:pt x="3977373" y="52004"/>
                </a:cubicBezTo>
                <a:cubicBezTo>
                  <a:pt x="4026308" y="86673"/>
                  <a:pt x="4055420" y="141829"/>
                  <a:pt x="4064710" y="217470"/>
                </a:cubicBezTo>
                <a:lnTo>
                  <a:pt x="3852216" y="229911"/>
                </a:lnTo>
                <a:cubicBezTo>
                  <a:pt x="3846576" y="197067"/>
                  <a:pt x="3834715" y="173180"/>
                  <a:pt x="3816634" y="158251"/>
                </a:cubicBezTo>
                <a:cubicBezTo>
                  <a:pt x="3798553" y="143321"/>
                  <a:pt x="3773588" y="135857"/>
                  <a:pt x="3741739" y="135857"/>
                </a:cubicBezTo>
                <a:cubicBezTo>
                  <a:pt x="3715529" y="135857"/>
                  <a:pt x="3695789" y="141414"/>
                  <a:pt x="3682519" y="152528"/>
                </a:cubicBezTo>
                <a:cubicBezTo>
                  <a:pt x="3669248" y="163642"/>
                  <a:pt x="3662613" y="177161"/>
                  <a:pt x="3662613" y="193086"/>
                </a:cubicBezTo>
                <a:cubicBezTo>
                  <a:pt x="3662613" y="204698"/>
                  <a:pt x="3668087" y="215148"/>
                  <a:pt x="3679035" y="224437"/>
                </a:cubicBezTo>
                <a:cubicBezTo>
                  <a:pt x="3689652" y="234058"/>
                  <a:pt x="3714866" y="243016"/>
                  <a:pt x="3754677" y="251310"/>
                </a:cubicBezTo>
                <a:cubicBezTo>
                  <a:pt x="3853211" y="272543"/>
                  <a:pt x="3923793" y="294025"/>
                  <a:pt x="3966425" y="315755"/>
                </a:cubicBezTo>
                <a:cubicBezTo>
                  <a:pt x="4009056" y="337485"/>
                  <a:pt x="4040076" y="364441"/>
                  <a:pt x="4059484" y="396622"/>
                </a:cubicBezTo>
                <a:cubicBezTo>
                  <a:pt x="4078892" y="428803"/>
                  <a:pt x="4088596" y="464799"/>
                  <a:pt x="4088596" y="504611"/>
                </a:cubicBezTo>
                <a:cubicBezTo>
                  <a:pt x="4088596" y="551390"/>
                  <a:pt x="4075658" y="594519"/>
                  <a:pt x="4049780" y="633998"/>
                </a:cubicBezTo>
                <a:cubicBezTo>
                  <a:pt x="4023903" y="673478"/>
                  <a:pt x="3987740" y="703420"/>
                  <a:pt x="3941294" y="723823"/>
                </a:cubicBezTo>
                <a:cubicBezTo>
                  <a:pt x="3894847" y="744227"/>
                  <a:pt x="3836291" y="754428"/>
                  <a:pt x="3765626" y="754428"/>
                </a:cubicBezTo>
                <a:cubicBezTo>
                  <a:pt x="3641546" y="754428"/>
                  <a:pt x="3555620" y="730541"/>
                  <a:pt x="3507846" y="682768"/>
                </a:cubicBezTo>
                <a:cubicBezTo>
                  <a:pt x="3460072" y="634994"/>
                  <a:pt x="3433033" y="574281"/>
                  <a:pt x="3426730" y="500630"/>
                </a:cubicBezTo>
                <a:lnTo>
                  <a:pt x="3641214" y="487193"/>
                </a:lnTo>
                <a:cubicBezTo>
                  <a:pt x="3645859" y="522029"/>
                  <a:pt x="3655314" y="548569"/>
                  <a:pt x="3669580" y="566816"/>
                </a:cubicBezTo>
                <a:cubicBezTo>
                  <a:pt x="3692803" y="596343"/>
                  <a:pt x="3725980" y="611107"/>
                  <a:pt x="3769109" y="611107"/>
                </a:cubicBezTo>
                <a:cubicBezTo>
                  <a:pt x="3801290" y="611107"/>
                  <a:pt x="3826089" y="603559"/>
                  <a:pt x="3843507" y="588464"/>
                </a:cubicBezTo>
                <a:cubicBezTo>
                  <a:pt x="3860924" y="573369"/>
                  <a:pt x="3869633" y="555868"/>
                  <a:pt x="3869633" y="535963"/>
                </a:cubicBezTo>
                <a:cubicBezTo>
                  <a:pt x="3869633" y="517052"/>
                  <a:pt x="3861339" y="500132"/>
                  <a:pt x="3844751" y="485203"/>
                </a:cubicBezTo>
                <a:cubicBezTo>
                  <a:pt x="3828163" y="470274"/>
                  <a:pt x="3789678" y="456174"/>
                  <a:pt x="3729297" y="442903"/>
                </a:cubicBezTo>
                <a:cubicBezTo>
                  <a:pt x="3630432" y="420675"/>
                  <a:pt x="3559933" y="391148"/>
                  <a:pt x="3517799" y="354323"/>
                </a:cubicBezTo>
                <a:cubicBezTo>
                  <a:pt x="3475333" y="317497"/>
                  <a:pt x="3454100" y="270552"/>
                  <a:pt x="3454100" y="213489"/>
                </a:cubicBezTo>
                <a:cubicBezTo>
                  <a:pt x="3454100" y="176000"/>
                  <a:pt x="3464965" y="140584"/>
                  <a:pt x="3486696" y="107242"/>
                </a:cubicBezTo>
                <a:cubicBezTo>
                  <a:pt x="3508426" y="73900"/>
                  <a:pt x="3541105" y="47691"/>
                  <a:pt x="3584732" y="28614"/>
                </a:cubicBezTo>
                <a:cubicBezTo>
                  <a:pt x="3628359" y="9538"/>
                  <a:pt x="3688159" y="0"/>
                  <a:pt x="3764133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3CDE8-9430-5BF8-8C38-A0906906CB2E}"/>
              </a:ext>
            </a:extLst>
          </p:cNvPr>
          <p:cNvSpPr txBox="1"/>
          <p:nvPr/>
        </p:nvSpPr>
        <p:spPr>
          <a:xfrm>
            <a:off x="5474826" y="1564724"/>
            <a:ext cx="6216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Being Near The Equator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D5072-C695-504A-443F-992D25C7C8D1}"/>
              </a:ext>
            </a:extLst>
          </p:cNvPr>
          <p:cNvSpPr txBox="1"/>
          <p:nvPr/>
        </p:nvSpPr>
        <p:spPr>
          <a:xfrm>
            <a:off x="5474826" y="2376882"/>
            <a:ext cx="6246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Main Reason is Myanmar is located Near The equator, </a:t>
            </a:r>
          </a:p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 it gets direct sunlight all year.</a:t>
            </a:r>
          </a:p>
        </p:txBody>
      </p:sp>
    </p:spTree>
    <p:extLst>
      <p:ext uri="{BB962C8B-B14F-4D97-AF65-F5344CB8AC3E}">
        <p14:creationId xmlns:p14="http://schemas.microsoft.com/office/powerpoint/2010/main" val="10337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3CDE8-9430-5BF8-8C38-A0906906CB2E}"/>
              </a:ext>
            </a:extLst>
          </p:cNvPr>
          <p:cNvSpPr txBox="1"/>
          <p:nvPr/>
        </p:nvSpPr>
        <p:spPr>
          <a:xfrm>
            <a:off x="443208" y="1564724"/>
            <a:ext cx="417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Global Warming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D5072-C695-504A-443F-992D25C7C8D1}"/>
              </a:ext>
            </a:extLst>
          </p:cNvPr>
          <p:cNvSpPr txBox="1"/>
          <p:nvPr/>
        </p:nvSpPr>
        <p:spPr>
          <a:xfrm>
            <a:off x="443499" y="2376882"/>
            <a:ext cx="1124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Like everywhere else, climate change is making it hotter</a:t>
            </a:r>
          </a:p>
        </p:txBody>
      </p:sp>
    </p:spTree>
    <p:extLst>
      <p:ext uri="{BB962C8B-B14F-4D97-AF65-F5344CB8AC3E}">
        <p14:creationId xmlns:p14="http://schemas.microsoft.com/office/powerpoint/2010/main" val="73979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3CDE8-9430-5BF8-8C38-A0906906CB2E}"/>
              </a:ext>
            </a:extLst>
          </p:cNvPr>
          <p:cNvSpPr txBox="1"/>
          <p:nvPr/>
        </p:nvSpPr>
        <p:spPr>
          <a:xfrm>
            <a:off x="443208" y="1564724"/>
            <a:ext cx="304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Urban Heat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D5072-C695-504A-443F-992D25C7C8D1}"/>
              </a:ext>
            </a:extLst>
          </p:cNvPr>
          <p:cNvSpPr txBox="1"/>
          <p:nvPr/>
        </p:nvSpPr>
        <p:spPr>
          <a:xfrm>
            <a:off x="443499" y="2376882"/>
            <a:ext cx="11245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City is hot because there are many buildings and cars. There are </a:t>
            </a:r>
          </a:p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 many trees. Cars and machines produce heat. The city stays </a:t>
            </a:r>
          </a:p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hot at night. This is why city is hotter.</a:t>
            </a:r>
          </a:p>
        </p:txBody>
      </p:sp>
    </p:spTree>
    <p:extLst>
      <p:ext uri="{BB962C8B-B14F-4D97-AF65-F5344CB8AC3E}">
        <p14:creationId xmlns:p14="http://schemas.microsoft.com/office/powerpoint/2010/main" val="270851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3CDE8-9430-5BF8-8C38-A0906906CB2E}"/>
              </a:ext>
            </a:extLst>
          </p:cNvPr>
          <p:cNvSpPr txBox="1"/>
          <p:nvPr/>
        </p:nvSpPr>
        <p:spPr>
          <a:xfrm>
            <a:off x="443208" y="1078587"/>
            <a:ext cx="361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Deforestation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D5072-C695-504A-443F-992D25C7C8D1}"/>
              </a:ext>
            </a:extLst>
          </p:cNvPr>
          <p:cNvSpPr txBox="1"/>
          <p:nvPr/>
        </p:nvSpPr>
        <p:spPr>
          <a:xfrm>
            <a:off x="443499" y="1890745"/>
            <a:ext cx="7589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Forest were deforested to build infrastructure like cities, buildings and Some are deforested to create farms or create empty area. It make nature hotter than it has to be.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BE9E8-7F41-2974-4DB2-B5AB2A6F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8" y="3429000"/>
            <a:ext cx="2710639" cy="264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782C7-BABA-61D2-B24A-AC6CAAF0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45"/>
          <a:stretch/>
        </p:blipFill>
        <p:spPr>
          <a:xfrm>
            <a:off x="5263538" y="3498373"/>
            <a:ext cx="2521451" cy="2571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4B3100-217C-3EA1-3028-472DD603CC3A}"/>
              </a:ext>
            </a:extLst>
          </p:cNvPr>
          <p:cNvSpPr txBox="1"/>
          <p:nvPr/>
        </p:nvSpPr>
        <p:spPr>
          <a:xfrm>
            <a:off x="3368233" y="4457278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E4855-C07D-CE55-3CCB-0511F20BC648}"/>
              </a:ext>
            </a:extLst>
          </p:cNvPr>
          <p:cNvSpPr txBox="1"/>
          <p:nvPr/>
        </p:nvSpPr>
        <p:spPr>
          <a:xfrm>
            <a:off x="8138932" y="4491965"/>
            <a:ext cx="127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394120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3CDE8-9430-5BF8-8C38-A0906906CB2E}"/>
              </a:ext>
            </a:extLst>
          </p:cNvPr>
          <p:cNvSpPr txBox="1"/>
          <p:nvPr/>
        </p:nvSpPr>
        <p:spPr>
          <a:xfrm>
            <a:off x="443208" y="1078587"/>
            <a:ext cx="9070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What should we do to prevent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D5072-C695-504A-443F-992D25C7C8D1}"/>
              </a:ext>
            </a:extLst>
          </p:cNvPr>
          <p:cNvSpPr txBox="1"/>
          <p:nvPr/>
        </p:nvSpPr>
        <p:spPr>
          <a:xfrm>
            <a:off x="443499" y="1890745"/>
            <a:ext cx="7589331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Plant More Trees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Should use renewable energy like solar, wind instead burning fossil fuels.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Protect nature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Should use ecofriendly products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Planning urban should prioritize green spaces</a:t>
            </a:r>
          </a:p>
        </p:txBody>
      </p:sp>
    </p:spTree>
    <p:extLst>
      <p:ext uri="{BB962C8B-B14F-4D97-AF65-F5344CB8AC3E}">
        <p14:creationId xmlns:p14="http://schemas.microsoft.com/office/powerpoint/2010/main" val="2492883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Pattern 사진 | Freepik">
            <a:extLst>
              <a:ext uri="{FF2B5EF4-FFF2-40B4-BE49-F238E27FC236}">
                <a16:creationId xmlns:a16="http://schemas.microsoft.com/office/drawing/2014/main" id="{99A13CF1-1437-4A42-965F-A8940AD6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" t="30812" r="4071" b="60630"/>
          <a:stretch>
            <a:fillRect/>
          </a:stretch>
        </p:blipFill>
        <p:spPr bwMode="auto">
          <a:xfrm>
            <a:off x="1543403" y="2945279"/>
            <a:ext cx="8956476" cy="902494"/>
          </a:xfrm>
          <a:custGeom>
            <a:avLst/>
            <a:gdLst/>
            <a:ahLst/>
            <a:cxnLst/>
            <a:rect l="l" t="t" r="r" b="b"/>
            <a:pathLst>
              <a:path w="8956476" h="902494">
                <a:moveTo>
                  <a:pt x="2341067" y="241102"/>
                </a:moveTo>
                <a:lnTo>
                  <a:pt x="2245751" y="554832"/>
                </a:lnTo>
                <a:lnTo>
                  <a:pt x="2437414" y="554832"/>
                </a:lnTo>
                <a:close/>
                <a:moveTo>
                  <a:pt x="7516415" y="204193"/>
                </a:moveTo>
                <a:cubicBezTo>
                  <a:pt x="7462043" y="204193"/>
                  <a:pt x="7418387" y="223441"/>
                  <a:pt x="7385447" y="261938"/>
                </a:cubicBezTo>
                <a:cubicBezTo>
                  <a:pt x="7352506" y="300435"/>
                  <a:pt x="7336035" y="364133"/>
                  <a:pt x="7336035" y="453033"/>
                </a:cubicBezTo>
                <a:cubicBezTo>
                  <a:pt x="7336035" y="541139"/>
                  <a:pt x="7352407" y="604441"/>
                  <a:pt x="7385149" y="642938"/>
                </a:cubicBezTo>
                <a:cubicBezTo>
                  <a:pt x="7417891" y="681435"/>
                  <a:pt x="7462440" y="700683"/>
                  <a:pt x="7518797" y="700683"/>
                </a:cubicBezTo>
                <a:cubicBezTo>
                  <a:pt x="7576740" y="700683"/>
                  <a:pt x="7621587" y="681831"/>
                  <a:pt x="7653337" y="644129"/>
                </a:cubicBezTo>
                <a:cubicBezTo>
                  <a:pt x="7685087" y="606425"/>
                  <a:pt x="7700962" y="538758"/>
                  <a:pt x="7700962" y="441127"/>
                </a:cubicBezTo>
                <a:cubicBezTo>
                  <a:pt x="7700962" y="358974"/>
                  <a:pt x="7684393" y="298947"/>
                  <a:pt x="7651253" y="261045"/>
                </a:cubicBezTo>
                <a:cubicBezTo>
                  <a:pt x="7618114" y="223143"/>
                  <a:pt x="7573168" y="204193"/>
                  <a:pt x="7516415" y="204193"/>
                </a:cubicBezTo>
                <a:close/>
                <a:moveTo>
                  <a:pt x="8120062" y="14883"/>
                </a:moveTo>
                <a:lnTo>
                  <a:pt x="8389143" y="14883"/>
                </a:lnTo>
                <a:lnTo>
                  <a:pt x="8389143" y="547223"/>
                </a:lnTo>
                <a:cubicBezTo>
                  <a:pt x="8389143" y="594811"/>
                  <a:pt x="8402339" y="631987"/>
                  <a:pt x="8428731" y="658751"/>
                </a:cubicBezTo>
                <a:cubicBezTo>
                  <a:pt x="8455123" y="685515"/>
                  <a:pt x="8491735" y="698897"/>
                  <a:pt x="8538567" y="698897"/>
                </a:cubicBezTo>
                <a:cubicBezTo>
                  <a:pt x="8585001" y="698897"/>
                  <a:pt x="8621414" y="685712"/>
                  <a:pt x="8647806" y="659342"/>
                </a:cubicBezTo>
                <a:cubicBezTo>
                  <a:pt x="8674198" y="632971"/>
                  <a:pt x="8687395" y="595598"/>
                  <a:pt x="8687395" y="547223"/>
                </a:cubicBezTo>
                <a:lnTo>
                  <a:pt x="8687395" y="14883"/>
                </a:lnTo>
                <a:lnTo>
                  <a:pt x="8956476" y="14883"/>
                </a:lnTo>
                <a:lnTo>
                  <a:pt x="8956476" y="534842"/>
                </a:lnTo>
                <a:cubicBezTo>
                  <a:pt x="8956476" y="586399"/>
                  <a:pt x="8948439" y="635081"/>
                  <a:pt x="8932366" y="680889"/>
                </a:cubicBezTo>
                <a:cubicBezTo>
                  <a:pt x="8916292" y="726697"/>
                  <a:pt x="8891091" y="766755"/>
                  <a:pt x="8856761" y="801063"/>
                </a:cubicBezTo>
                <a:cubicBezTo>
                  <a:pt x="8822431" y="835371"/>
                  <a:pt x="8786415" y="859464"/>
                  <a:pt x="8748712" y="873342"/>
                </a:cubicBezTo>
                <a:cubicBezTo>
                  <a:pt x="8696324" y="892777"/>
                  <a:pt x="8633420" y="902494"/>
                  <a:pt x="8559998" y="902494"/>
                </a:cubicBezTo>
                <a:cubicBezTo>
                  <a:pt x="8517532" y="902494"/>
                  <a:pt x="8471197" y="899519"/>
                  <a:pt x="8420992" y="893569"/>
                </a:cubicBezTo>
                <a:cubicBezTo>
                  <a:pt x="8370788" y="887619"/>
                  <a:pt x="8328818" y="875820"/>
                  <a:pt x="8295084" y="858171"/>
                </a:cubicBezTo>
                <a:cubicBezTo>
                  <a:pt x="8261349" y="840523"/>
                  <a:pt x="8230493" y="815437"/>
                  <a:pt x="8202513" y="782915"/>
                </a:cubicBezTo>
                <a:cubicBezTo>
                  <a:pt x="8174533" y="750393"/>
                  <a:pt x="8155383" y="716880"/>
                  <a:pt x="8145065" y="682377"/>
                </a:cubicBezTo>
                <a:cubicBezTo>
                  <a:pt x="8128397" y="626852"/>
                  <a:pt x="8120062" y="577674"/>
                  <a:pt x="8120062" y="534842"/>
                </a:cubicBezTo>
                <a:close/>
                <a:moveTo>
                  <a:pt x="6135886" y="14883"/>
                </a:moveTo>
                <a:lnTo>
                  <a:pt x="6435430" y="14883"/>
                </a:lnTo>
                <a:lnTo>
                  <a:pt x="6611280" y="309293"/>
                </a:lnTo>
                <a:lnTo>
                  <a:pt x="6787464" y="14883"/>
                </a:lnTo>
                <a:lnTo>
                  <a:pt x="7085409" y="14883"/>
                </a:lnTo>
                <a:lnTo>
                  <a:pt x="6746081" y="522089"/>
                </a:lnTo>
                <a:lnTo>
                  <a:pt x="6746081" y="887611"/>
                </a:lnTo>
                <a:lnTo>
                  <a:pt x="6475809" y="887611"/>
                </a:lnTo>
                <a:lnTo>
                  <a:pt x="6475809" y="522089"/>
                </a:lnTo>
                <a:close/>
                <a:moveTo>
                  <a:pt x="3929658" y="14883"/>
                </a:moveTo>
                <a:lnTo>
                  <a:pt x="4199334" y="14883"/>
                </a:lnTo>
                <a:lnTo>
                  <a:pt x="4199334" y="344686"/>
                </a:lnTo>
                <a:lnTo>
                  <a:pt x="4481819" y="14883"/>
                </a:lnTo>
                <a:lnTo>
                  <a:pt x="4840486" y="14883"/>
                </a:lnTo>
                <a:lnTo>
                  <a:pt x="4522012" y="344286"/>
                </a:lnTo>
                <a:lnTo>
                  <a:pt x="4854773" y="887611"/>
                </a:lnTo>
                <a:lnTo>
                  <a:pt x="4522673" y="887611"/>
                </a:lnTo>
                <a:lnTo>
                  <a:pt x="4338656" y="528703"/>
                </a:lnTo>
                <a:lnTo>
                  <a:pt x="4199334" y="674648"/>
                </a:lnTo>
                <a:lnTo>
                  <a:pt x="4199334" y="887611"/>
                </a:lnTo>
                <a:lnTo>
                  <a:pt x="3929658" y="887611"/>
                </a:lnTo>
                <a:close/>
                <a:moveTo>
                  <a:pt x="2911078" y="14883"/>
                </a:moveTo>
                <a:lnTo>
                  <a:pt x="3162895" y="14883"/>
                </a:lnTo>
                <a:lnTo>
                  <a:pt x="3491508" y="497719"/>
                </a:lnTo>
                <a:lnTo>
                  <a:pt x="3491508" y="14883"/>
                </a:lnTo>
                <a:lnTo>
                  <a:pt x="3745706" y="14883"/>
                </a:lnTo>
                <a:lnTo>
                  <a:pt x="3745706" y="887611"/>
                </a:lnTo>
                <a:lnTo>
                  <a:pt x="3491508" y="887611"/>
                </a:lnTo>
                <a:lnTo>
                  <a:pt x="3164681" y="408422"/>
                </a:lnTo>
                <a:lnTo>
                  <a:pt x="3164681" y="887611"/>
                </a:lnTo>
                <a:lnTo>
                  <a:pt x="2911078" y="887611"/>
                </a:lnTo>
                <a:close/>
                <a:moveTo>
                  <a:pt x="2197289" y="14883"/>
                </a:moveTo>
                <a:lnTo>
                  <a:pt x="2491448" y="14883"/>
                </a:lnTo>
                <a:lnTo>
                  <a:pt x="2819400" y="887611"/>
                </a:lnTo>
                <a:lnTo>
                  <a:pt x="2537008" y="887611"/>
                </a:lnTo>
                <a:lnTo>
                  <a:pt x="2493355" y="743546"/>
                </a:lnTo>
                <a:lnTo>
                  <a:pt x="2187178" y="743546"/>
                </a:lnTo>
                <a:lnTo>
                  <a:pt x="2144641" y="887611"/>
                </a:lnTo>
                <a:lnTo>
                  <a:pt x="1869281" y="887611"/>
                </a:lnTo>
                <a:close/>
                <a:moveTo>
                  <a:pt x="938808" y="14883"/>
                </a:moveTo>
                <a:lnTo>
                  <a:pt x="1208484" y="14883"/>
                </a:lnTo>
                <a:lnTo>
                  <a:pt x="1208484" y="320279"/>
                </a:lnTo>
                <a:lnTo>
                  <a:pt x="1503164" y="320279"/>
                </a:lnTo>
                <a:lnTo>
                  <a:pt x="1503164" y="14883"/>
                </a:lnTo>
                <a:lnTo>
                  <a:pt x="1774031" y="14883"/>
                </a:lnTo>
                <a:lnTo>
                  <a:pt x="1774031" y="887611"/>
                </a:lnTo>
                <a:lnTo>
                  <a:pt x="1503164" y="887611"/>
                </a:lnTo>
                <a:lnTo>
                  <a:pt x="1503164" y="534591"/>
                </a:lnTo>
                <a:lnTo>
                  <a:pt x="1208484" y="534591"/>
                </a:lnTo>
                <a:lnTo>
                  <a:pt x="1208484" y="887611"/>
                </a:lnTo>
                <a:lnTo>
                  <a:pt x="938808" y="887611"/>
                </a:lnTo>
                <a:close/>
                <a:moveTo>
                  <a:pt x="0" y="14883"/>
                </a:moveTo>
                <a:lnTo>
                  <a:pt x="819745" y="14883"/>
                </a:lnTo>
                <a:lnTo>
                  <a:pt x="819745" y="230386"/>
                </a:lnTo>
                <a:lnTo>
                  <a:pt x="544711" y="230386"/>
                </a:lnTo>
                <a:lnTo>
                  <a:pt x="544711" y="887611"/>
                </a:lnTo>
                <a:lnTo>
                  <a:pt x="275034" y="887611"/>
                </a:lnTo>
                <a:lnTo>
                  <a:pt x="275034" y="230386"/>
                </a:lnTo>
                <a:lnTo>
                  <a:pt x="0" y="230386"/>
                </a:lnTo>
                <a:close/>
                <a:moveTo>
                  <a:pt x="7517011" y="0"/>
                </a:moveTo>
                <a:cubicBezTo>
                  <a:pt x="7662267" y="0"/>
                  <a:pt x="7774185" y="38993"/>
                  <a:pt x="7852767" y="116979"/>
                </a:cubicBezTo>
                <a:cubicBezTo>
                  <a:pt x="7931348" y="194965"/>
                  <a:pt x="7970639" y="304205"/>
                  <a:pt x="7970639" y="444699"/>
                </a:cubicBezTo>
                <a:cubicBezTo>
                  <a:pt x="7970639" y="546696"/>
                  <a:pt x="7953474" y="630337"/>
                  <a:pt x="7919144" y="695623"/>
                </a:cubicBezTo>
                <a:cubicBezTo>
                  <a:pt x="7884814" y="760909"/>
                  <a:pt x="7835205" y="811709"/>
                  <a:pt x="7770316" y="848023"/>
                </a:cubicBezTo>
                <a:cubicBezTo>
                  <a:pt x="7705427" y="884337"/>
                  <a:pt x="7624563" y="902494"/>
                  <a:pt x="7527726" y="902494"/>
                </a:cubicBezTo>
                <a:cubicBezTo>
                  <a:pt x="7429301" y="902494"/>
                  <a:pt x="7347842" y="886817"/>
                  <a:pt x="7283350" y="855464"/>
                </a:cubicBezTo>
                <a:cubicBezTo>
                  <a:pt x="7218858" y="824111"/>
                  <a:pt x="7166569" y="774502"/>
                  <a:pt x="7126485" y="706636"/>
                </a:cubicBezTo>
                <a:cubicBezTo>
                  <a:pt x="7086401" y="638771"/>
                  <a:pt x="7066359" y="553839"/>
                  <a:pt x="7066359" y="451843"/>
                </a:cubicBezTo>
                <a:cubicBezTo>
                  <a:pt x="7066359" y="309364"/>
                  <a:pt x="7106047" y="198438"/>
                  <a:pt x="7185421" y="119063"/>
                </a:cubicBezTo>
                <a:cubicBezTo>
                  <a:pt x="7264796" y="39688"/>
                  <a:pt x="7375326" y="0"/>
                  <a:pt x="7517011" y="0"/>
                </a:cubicBezTo>
                <a:close/>
                <a:moveTo>
                  <a:pt x="5304234" y="0"/>
                </a:moveTo>
                <a:cubicBezTo>
                  <a:pt x="5415756" y="0"/>
                  <a:pt x="5500787" y="20737"/>
                  <a:pt x="5559325" y="62211"/>
                </a:cubicBezTo>
                <a:cubicBezTo>
                  <a:pt x="5617864" y="103684"/>
                  <a:pt x="5652690" y="169664"/>
                  <a:pt x="5663803" y="260152"/>
                </a:cubicBezTo>
                <a:lnTo>
                  <a:pt x="5409604" y="275035"/>
                </a:lnTo>
                <a:cubicBezTo>
                  <a:pt x="5402858" y="235744"/>
                  <a:pt x="5388669" y="207169"/>
                  <a:pt x="5367040" y="189310"/>
                </a:cubicBezTo>
                <a:cubicBezTo>
                  <a:pt x="5345410" y="171450"/>
                  <a:pt x="5315545" y="162521"/>
                  <a:pt x="5277445" y="162521"/>
                </a:cubicBezTo>
                <a:cubicBezTo>
                  <a:pt x="5246092" y="162521"/>
                  <a:pt x="5222478" y="169168"/>
                  <a:pt x="5206603" y="182464"/>
                </a:cubicBezTo>
                <a:cubicBezTo>
                  <a:pt x="5190728" y="195759"/>
                  <a:pt x="5182790" y="211932"/>
                  <a:pt x="5182790" y="230982"/>
                </a:cubicBezTo>
                <a:cubicBezTo>
                  <a:pt x="5182790" y="244872"/>
                  <a:pt x="5189339" y="257374"/>
                  <a:pt x="5202436" y="268486"/>
                </a:cubicBezTo>
                <a:cubicBezTo>
                  <a:pt x="5215135" y="279996"/>
                  <a:pt x="5245298" y="290711"/>
                  <a:pt x="5292923" y="300633"/>
                </a:cubicBezTo>
                <a:cubicBezTo>
                  <a:pt x="5410795" y="326033"/>
                  <a:pt x="5495230" y="351731"/>
                  <a:pt x="5546229" y="377726"/>
                </a:cubicBezTo>
                <a:cubicBezTo>
                  <a:pt x="5597227" y="403722"/>
                  <a:pt x="5634335" y="435968"/>
                  <a:pt x="5657552" y="474464"/>
                </a:cubicBezTo>
                <a:cubicBezTo>
                  <a:pt x="5680769" y="512961"/>
                  <a:pt x="5692378" y="556022"/>
                  <a:pt x="5692378" y="603647"/>
                </a:cubicBezTo>
                <a:cubicBezTo>
                  <a:pt x="5692378" y="659607"/>
                  <a:pt x="5676900" y="711200"/>
                  <a:pt x="5645943" y="758429"/>
                </a:cubicBezTo>
                <a:cubicBezTo>
                  <a:pt x="5614987" y="805657"/>
                  <a:pt x="5571728" y="841475"/>
                  <a:pt x="5516165" y="865882"/>
                </a:cubicBezTo>
                <a:cubicBezTo>
                  <a:pt x="5460603" y="890290"/>
                  <a:pt x="5390554" y="902494"/>
                  <a:pt x="5306020" y="902494"/>
                </a:cubicBezTo>
                <a:cubicBezTo>
                  <a:pt x="5157589" y="902494"/>
                  <a:pt x="5054798" y="873919"/>
                  <a:pt x="4997648" y="816769"/>
                </a:cubicBezTo>
                <a:cubicBezTo>
                  <a:pt x="4940498" y="759619"/>
                  <a:pt x="4908153" y="686991"/>
                  <a:pt x="4900612" y="598885"/>
                </a:cubicBezTo>
                <a:lnTo>
                  <a:pt x="5157192" y="582811"/>
                </a:lnTo>
                <a:cubicBezTo>
                  <a:pt x="5162748" y="624483"/>
                  <a:pt x="5174059" y="656233"/>
                  <a:pt x="5191125" y="678061"/>
                </a:cubicBezTo>
                <a:cubicBezTo>
                  <a:pt x="5218906" y="713383"/>
                  <a:pt x="5258593" y="731044"/>
                  <a:pt x="5310187" y="731044"/>
                </a:cubicBezTo>
                <a:cubicBezTo>
                  <a:pt x="5348684" y="731044"/>
                  <a:pt x="5378350" y="722015"/>
                  <a:pt x="5399186" y="703957"/>
                </a:cubicBezTo>
                <a:cubicBezTo>
                  <a:pt x="5420022" y="685900"/>
                  <a:pt x="5430440" y="664964"/>
                  <a:pt x="5430440" y="641152"/>
                </a:cubicBezTo>
                <a:cubicBezTo>
                  <a:pt x="5430440" y="618530"/>
                  <a:pt x="5420518" y="598289"/>
                  <a:pt x="5400675" y="580430"/>
                </a:cubicBezTo>
                <a:cubicBezTo>
                  <a:pt x="5380831" y="562571"/>
                  <a:pt x="5334793" y="545704"/>
                  <a:pt x="5262562" y="529828"/>
                </a:cubicBezTo>
                <a:cubicBezTo>
                  <a:pt x="5144293" y="503238"/>
                  <a:pt x="5059958" y="467916"/>
                  <a:pt x="5009554" y="423863"/>
                </a:cubicBezTo>
                <a:cubicBezTo>
                  <a:pt x="4958755" y="379810"/>
                  <a:pt x="4933354" y="323652"/>
                  <a:pt x="4933354" y="255389"/>
                </a:cubicBezTo>
                <a:cubicBezTo>
                  <a:pt x="4933354" y="210543"/>
                  <a:pt x="4946352" y="168176"/>
                  <a:pt x="4972347" y="128290"/>
                </a:cubicBezTo>
                <a:cubicBezTo>
                  <a:pt x="4998343" y="88404"/>
                  <a:pt x="5037435" y="57051"/>
                  <a:pt x="5089624" y="34231"/>
                </a:cubicBezTo>
                <a:cubicBezTo>
                  <a:pt x="5141813" y="11411"/>
                  <a:pt x="5213350" y="0"/>
                  <a:pt x="53042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Black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Wint Khant Lin</dc:creator>
  <cp:lastModifiedBy>Wint Khant Lin</cp:lastModifiedBy>
  <cp:revision>7</cp:revision>
  <dcterms:created xsi:type="dcterms:W3CDTF">2025-06-26T03:59:11Z</dcterms:created>
  <dcterms:modified xsi:type="dcterms:W3CDTF">2025-07-01T04:20:53Z</dcterms:modified>
</cp:coreProperties>
</file>