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7.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3" r:id="rId1"/>
    <p:sldMasterId id="2147484011" r:id="rId2"/>
    <p:sldMasterId id="2147484019" r:id="rId3"/>
    <p:sldMasterId id="2147484027" r:id="rId4"/>
    <p:sldMasterId id="2147484035" r:id="rId5"/>
    <p:sldMasterId id="2147484042" r:id="rId6"/>
    <p:sldMasterId id="2147484049" r:id="rId7"/>
    <p:sldMasterId id="2147484057" r:id="rId8"/>
  </p:sldMasterIdLst>
  <p:notesMasterIdLst>
    <p:notesMasterId r:id="rId18"/>
  </p:notesMasterIdLst>
  <p:handoutMasterIdLst>
    <p:handoutMasterId r:id="rId19"/>
  </p:handoutMasterIdLst>
  <p:sldIdLst>
    <p:sldId id="654" r:id="rId9"/>
    <p:sldId id="669" r:id="rId10"/>
    <p:sldId id="671" r:id="rId11"/>
    <p:sldId id="676" r:id="rId12"/>
    <p:sldId id="677" r:id="rId13"/>
    <p:sldId id="678" r:id="rId14"/>
    <p:sldId id="679" r:id="rId15"/>
    <p:sldId id="681" r:id="rId16"/>
    <p:sldId id="673" r:id="rId17"/>
  </p:sldIdLst>
  <p:sldSz cx="9144000" cy="5143500" type="screen16x9"/>
  <p:notesSz cx="7010400" cy="9296400"/>
  <p:defaultTextStyle>
    <a:defPPr>
      <a:defRPr lang="en-US"/>
    </a:defPPr>
    <a:lvl1pPr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1pPr>
    <a:lvl2pPr marL="4572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2pPr>
    <a:lvl3pPr marL="9144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3pPr>
    <a:lvl4pPr marL="13716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4pPr>
    <a:lvl5pPr marL="18288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5pPr>
    <a:lvl6pPr marL="2286000" algn="l" defTabSz="914400" rtl="0" eaLnBrk="1" latinLnBrk="0" hangingPunct="1">
      <a:defRPr sz="1000" kern="1200" baseline="-25000">
        <a:solidFill>
          <a:schemeClr val="bg1"/>
        </a:solidFill>
        <a:latin typeface="Arial" pitchFamily="34" charset="0"/>
        <a:ea typeface="MS PGothic" pitchFamily="34" charset="-128"/>
        <a:cs typeface="+mn-cs"/>
      </a:defRPr>
    </a:lvl6pPr>
    <a:lvl7pPr marL="2743200" algn="l" defTabSz="914400" rtl="0" eaLnBrk="1" latinLnBrk="0" hangingPunct="1">
      <a:defRPr sz="1000" kern="1200" baseline="-25000">
        <a:solidFill>
          <a:schemeClr val="bg1"/>
        </a:solidFill>
        <a:latin typeface="Arial" pitchFamily="34" charset="0"/>
        <a:ea typeface="MS PGothic" pitchFamily="34" charset="-128"/>
        <a:cs typeface="+mn-cs"/>
      </a:defRPr>
    </a:lvl7pPr>
    <a:lvl8pPr marL="3200400" algn="l" defTabSz="914400" rtl="0" eaLnBrk="1" latinLnBrk="0" hangingPunct="1">
      <a:defRPr sz="1000" kern="1200" baseline="-25000">
        <a:solidFill>
          <a:schemeClr val="bg1"/>
        </a:solidFill>
        <a:latin typeface="Arial" pitchFamily="34" charset="0"/>
        <a:ea typeface="MS PGothic" pitchFamily="34" charset="-128"/>
        <a:cs typeface="+mn-cs"/>
      </a:defRPr>
    </a:lvl8pPr>
    <a:lvl9pPr marL="3657600" algn="l" defTabSz="914400" rtl="0" eaLnBrk="1" latinLnBrk="0" hangingPunct="1">
      <a:defRPr sz="1000" kern="1200" baseline="-25000">
        <a:solidFill>
          <a:schemeClr val="bg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6" orient="horz" pos="3053" userDrawn="1">
          <p15:clr>
            <a:srgbClr val="A4A3A4"/>
          </p15:clr>
        </p15:guide>
        <p15:guide id="9" pos="5422" userDrawn="1">
          <p15:clr>
            <a:srgbClr val="A4A3A4"/>
          </p15:clr>
        </p15:guide>
        <p15:guide id="10" pos="340" userDrawn="1">
          <p15:clr>
            <a:srgbClr val="A4A3A4"/>
          </p15:clr>
        </p15:guide>
      </p15:sldGuideLst>
    </p:ext>
    <p:ext uri="{2D200454-40CA-4A62-9FC3-DE9A4176ACB9}">
      <p15:notesGuideLst xmlns:p15="http://schemas.microsoft.com/office/powerpoint/2012/main">
        <p15:guide id="1" orient="horz" pos="2864">
          <p15:clr>
            <a:srgbClr val="A4A3A4"/>
          </p15:clr>
        </p15:guide>
        <p15:guide id="2" pos="509">
          <p15:clr>
            <a:srgbClr val="A4A3A4"/>
          </p15:clr>
        </p15:guide>
        <p15:guide id="3" orient="horz" pos="2912">
          <p15:clr>
            <a:srgbClr val="A4A3A4"/>
          </p15:clr>
        </p15:guide>
        <p15:guide id="4" pos="52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joo, Nima" initials="MN" lastIdx="1" clrIdx="0">
    <p:extLst>
      <p:ext uri="{19B8F6BF-5375-455C-9EA6-DF929625EA0E}">
        <p15:presenceInfo xmlns:p15="http://schemas.microsoft.com/office/powerpoint/2012/main" userId="S::nima.mehjoo@1832.ca::ed0a7d4d-3e02-46d2-a327-a242f44149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95"/>
    <a:srgbClr val="000000"/>
    <a:srgbClr val="77B800"/>
    <a:srgbClr val="333333"/>
    <a:srgbClr val="F7F7F7"/>
    <a:srgbClr val="4D4D4F"/>
    <a:srgbClr val="8DC63F"/>
    <a:srgbClr val="00B6DE"/>
    <a:srgbClr val="B2B2B2"/>
    <a:srgbClr val="6C6F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84" autoAdjust="0"/>
    <p:restoredTop sz="50000" autoAdjust="0"/>
  </p:normalViewPr>
  <p:slideViewPr>
    <p:cSldViewPr snapToGrid="0" showGuides="1">
      <p:cViewPr varScale="1">
        <p:scale>
          <a:sx n="171" d="100"/>
          <a:sy n="171" d="100"/>
        </p:scale>
        <p:origin x="-408" y="232"/>
      </p:cViewPr>
      <p:guideLst>
        <p:guide orient="horz" pos="3053"/>
        <p:guide pos="5422"/>
        <p:guide pos="34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75" d="100"/>
          <a:sy n="75" d="100"/>
        </p:scale>
        <p:origin x="4744" y="832"/>
      </p:cViewPr>
      <p:guideLst>
        <p:guide orient="horz" pos="2864"/>
        <p:guide pos="509"/>
        <p:guide orient="horz" pos="2912"/>
        <p:guide pos="52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1435" tIns="45717" rIns="91435" bIns="45717" numCol="1" anchor="t" anchorCtr="0" compatLnSpc="1">
            <a:prstTxWarp prst="textNoShape">
              <a:avLst/>
            </a:prstTxWarp>
          </a:bodyPr>
          <a:lstStyle>
            <a:lvl1pPr algn="l" defTabSz="913980">
              <a:defRPr sz="1200" baseline="0">
                <a:solidFill>
                  <a:schemeClr val="tx1"/>
                </a:solidFill>
                <a:latin typeface="Arial" charset="0"/>
                <a:ea typeface="MS PGothic" pitchFamily="34" charset="-128"/>
                <a:cs typeface="+mn-cs"/>
              </a:defRPr>
            </a:lvl1pPr>
          </a:lstStyle>
          <a:p>
            <a:pPr>
              <a:defRPr/>
            </a:pPr>
            <a:endParaRPr lang="en-US" dirty="0"/>
          </a:p>
        </p:txBody>
      </p:sp>
      <p:sp>
        <p:nvSpPr>
          <p:cNvPr id="128003"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1435" tIns="45717" rIns="91435" bIns="45717" numCol="1" anchor="t" anchorCtr="0" compatLnSpc="1">
            <a:prstTxWarp prst="textNoShape">
              <a:avLst/>
            </a:prstTxWarp>
          </a:bodyPr>
          <a:lstStyle>
            <a:lvl1pPr algn="r" defTabSz="913980">
              <a:defRPr sz="1200" baseline="0">
                <a:solidFill>
                  <a:schemeClr val="tx1"/>
                </a:solidFill>
                <a:latin typeface="Arial" charset="0"/>
                <a:ea typeface="MS PGothic" pitchFamily="34" charset="-128"/>
                <a:cs typeface="+mn-cs"/>
              </a:defRPr>
            </a:lvl1pPr>
          </a:lstStyle>
          <a:p>
            <a:pPr>
              <a:defRPr/>
            </a:pPr>
            <a:endParaRPr lang="en-US" dirty="0"/>
          </a:p>
        </p:txBody>
      </p:sp>
      <p:sp>
        <p:nvSpPr>
          <p:cNvPr id="128004"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1435" tIns="45717" rIns="91435" bIns="45717" numCol="1" anchor="b" anchorCtr="0" compatLnSpc="1">
            <a:prstTxWarp prst="textNoShape">
              <a:avLst/>
            </a:prstTxWarp>
          </a:bodyPr>
          <a:lstStyle>
            <a:lvl1pPr algn="l" defTabSz="913980">
              <a:defRPr sz="1200" baseline="0">
                <a:solidFill>
                  <a:schemeClr val="tx1"/>
                </a:solidFill>
                <a:latin typeface="Arial" charset="0"/>
                <a:ea typeface="MS PGothic" pitchFamily="34" charset="-128"/>
                <a:cs typeface="+mn-cs"/>
              </a:defRPr>
            </a:lvl1pPr>
          </a:lstStyle>
          <a:p>
            <a:pPr>
              <a:defRPr/>
            </a:pPr>
            <a:endParaRPr lang="en-US" dirty="0"/>
          </a:p>
        </p:txBody>
      </p:sp>
      <p:sp>
        <p:nvSpPr>
          <p:cNvPr id="128005"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1435" tIns="45717" rIns="91435" bIns="45717" numCol="1" anchor="b" anchorCtr="0" compatLnSpc="1">
            <a:prstTxWarp prst="textNoShape">
              <a:avLst/>
            </a:prstTxWarp>
          </a:bodyPr>
          <a:lstStyle>
            <a:lvl1pPr algn="r" defTabSz="913980">
              <a:defRPr sz="1200" baseline="0">
                <a:solidFill>
                  <a:schemeClr val="tx1"/>
                </a:solidFill>
                <a:latin typeface="Arial" charset="0"/>
                <a:ea typeface="MS PGothic" pitchFamily="34" charset="-128"/>
                <a:cs typeface="+mn-cs"/>
              </a:defRPr>
            </a:lvl1pPr>
          </a:lstStyle>
          <a:p>
            <a:pPr>
              <a:defRPr/>
            </a:pPr>
            <a:fld id="{9053A4A3-2964-4B60-A31B-22011529F6A1}" type="slidenum">
              <a:rPr lang="en-US"/>
              <a:pPr>
                <a:defRPr/>
              </a:pPr>
              <a:t>‹#›</a:t>
            </a:fld>
            <a:endParaRPr lang="en-US" dirty="0"/>
          </a:p>
        </p:txBody>
      </p:sp>
    </p:spTree>
    <p:extLst>
      <p:ext uri="{BB962C8B-B14F-4D97-AF65-F5344CB8AC3E}">
        <p14:creationId xmlns:p14="http://schemas.microsoft.com/office/powerpoint/2010/main" val="2531861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7840" cy="463207"/>
          </a:xfrm>
          <a:prstGeom prst="rect">
            <a:avLst/>
          </a:prstGeom>
          <a:noFill/>
          <a:ln w="9525">
            <a:noFill/>
            <a:miter lim="800000"/>
            <a:headEnd/>
            <a:tailEnd/>
          </a:ln>
          <a:effectLst/>
        </p:spPr>
        <p:txBody>
          <a:bodyPr vert="horz" wrap="square" lIns="93008" tIns="46503" rIns="93008" bIns="46503" numCol="1" anchor="t" anchorCtr="0" compatLnSpc="1">
            <a:prstTxWarp prst="textNoShape">
              <a:avLst/>
            </a:prstTxWarp>
          </a:bodyPr>
          <a:lstStyle>
            <a:lvl1pPr algn="l" defTabSz="930156">
              <a:defRPr sz="1200" baseline="0">
                <a:solidFill>
                  <a:schemeClr val="tx1"/>
                </a:solidFill>
                <a:latin typeface="Arial" charset="0"/>
                <a:ea typeface="MS PGothic" pitchFamily="34" charset="-128"/>
                <a:cs typeface="+mn-cs"/>
              </a:defRPr>
            </a:lvl1pPr>
          </a:lstStyle>
          <a:p>
            <a:pPr>
              <a:defRPr/>
            </a:pPr>
            <a:endParaRPr lang="en-US" dirty="0"/>
          </a:p>
        </p:txBody>
      </p:sp>
      <p:sp>
        <p:nvSpPr>
          <p:cNvPr id="12291" name="Rectangle 3"/>
          <p:cNvSpPr>
            <a:spLocks noGrp="1" noChangeArrowheads="1"/>
          </p:cNvSpPr>
          <p:nvPr>
            <p:ph type="dt" idx="1"/>
          </p:nvPr>
        </p:nvSpPr>
        <p:spPr bwMode="auto">
          <a:xfrm>
            <a:off x="3970938" y="0"/>
            <a:ext cx="3037840" cy="463207"/>
          </a:xfrm>
          <a:prstGeom prst="rect">
            <a:avLst/>
          </a:prstGeom>
          <a:noFill/>
          <a:ln w="9525">
            <a:noFill/>
            <a:miter lim="800000"/>
            <a:headEnd/>
            <a:tailEnd/>
          </a:ln>
          <a:effectLst/>
        </p:spPr>
        <p:txBody>
          <a:bodyPr vert="horz" wrap="square" lIns="93008" tIns="46503" rIns="93008" bIns="46503" numCol="1" anchor="t" anchorCtr="0" compatLnSpc="1">
            <a:prstTxWarp prst="textNoShape">
              <a:avLst/>
            </a:prstTxWarp>
          </a:bodyPr>
          <a:lstStyle>
            <a:lvl1pPr algn="r" defTabSz="930156">
              <a:defRPr sz="1200" baseline="0">
                <a:solidFill>
                  <a:schemeClr val="tx1"/>
                </a:solidFill>
                <a:latin typeface="Arial" charset="0"/>
                <a:ea typeface="MS PGothic" pitchFamily="34" charset="-128"/>
                <a:cs typeface="+mn-cs"/>
              </a:defRPr>
            </a:lvl1pPr>
          </a:lstStyle>
          <a:p>
            <a:pPr>
              <a:defRPr/>
            </a:pPr>
            <a:endParaRPr lang="en-US" dirty="0"/>
          </a:p>
        </p:txBody>
      </p:sp>
      <p:sp>
        <p:nvSpPr>
          <p:cNvPr id="59396" name="Rectangle 4"/>
          <p:cNvSpPr>
            <a:spLocks noGrp="1" noRot="1" noChangeAspect="1" noChangeArrowheads="1" noTextEdit="1"/>
          </p:cNvSpPr>
          <p:nvPr>
            <p:ph type="sldImg" idx="2"/>
          </p:nvPr>
        </p:nvSpPr>
        <p:spPr bwMode="auto">
          <a:xfrm>
            <a:off x="407988" y="698500"/>
            <a:ext cx="6196012"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701040" y="4414177"/>
            <a:ext cx="5608320" cy="4183380"/>
          </a:xfrm>
          <a:prstGeom prst="rect">
            <a:avLst/>
          </a:prstGeom>
          <a:noFill/>
          <a:ln w="9525">
            <a:noFill/>
            <a:miter lim="800000"/>
            <a:headEnd/>
            <a:tailEnd/>
          </a:ln>
          <a:effectLst/>
        </p:spPr>
        <p:txBody>
          <a:bodyPr vert="horz" wrap="square" lIns="93008" tIns="46503" rIns="93008" bIns="465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8831580"/>
            <a:ext cx="3037840" cy="463207"/>
          </a:xfrm>
          <a:prstGeom prst="rect">
            <a:avLst/>
          </a:prstGeom>
          <a:noFill/>
          <a:ln w="9525">
            <a:noFill/>
            <a:miter lim="800000"/>
            <a:headEnd/>
            <a:tailEnd/>
          </a:ln>
          <a:effectLst/>
        </p:spPr>
        <p:txBody>
          <a:bodyPr vert="horz" wrap="square" lIns="93008" tIns="46503" rIns="93008" bIns="46503" numCol="1" anchor="b" anchorCtr="0" compatLnSpc="1">
            <a:prstTxWarp prst="textNoShape">
              <a:avLst/>
            </a:prstTxWarp>
          </a:bodyPr>
          <a:lstStyle>
            <a:lvl1pPr algn="l" defTabSz="930156">
              <a:defRPr sz="1200" baseline="0">
                <a:solidFill>
                  <a:schemeClr val="tx1"/>
                </a:solidFill>
                <a:latin typeface="Arial" charset="0"/>
                <a:ea typeface="MS PGothic" pitchFamily="34" charset="-128"/>
                <a:cs typeface="+mn-cs"/>
              </a:defRPr>
            </a:lvl1pPr>
          </a:lstStyle>
          <a:p>
            <a:pPr>
              <a:defRPr/>
            </a:pPr>
            <a:endParaRPr lang="en-US" dirty="0"/>
          </a:p>
        </p:txBody>
      </p:sp>
      <p:sp>
        <p:nvSpPr>
          <p:cNvPr id="12295" name="Rectangle 7"/>
          <p:cNvSpPr>
            <a:spLocks noGrp="1" noChangeArrowheads="1"/>
          </p:cNvSpPr>
          <p:nvPr>
            <p:ph type="sldNum" sz="quarter" idx="5"/>
          </p:nvPr>
        </p:nvSpPr>
        <p:spPr bwMode="auto">
          <a:xfrm>
            <a:off x="3970938" y="8831580"/>
            <a:ext cx="3037840" cy="463207"/>
          </a:xfrm>
          <a:prstGeom prst="rect">
            <a:avLst/>
          </a:prstGeom>
          <a:noFill/>
          <a:ln w="9525">
            <a:noFill/>
            <a:miter lim="800000"/>
            <a:headEnd/>
            <a:tailEnd/>
          </a:ln>
          <a:effectLst/>
        </p:spPr>
        <p:txBody>
          <a:bodyPr vert="horz" wrap="square" lIns="93008" tIns="46503" rIns="93008" bIns="46503" numCol="1" anchor="b" anchorCtr="0" compatLnSpc="1">
            <a:prstTxWarp prst="textNoShape">
              <a:avLst/>
            </a:prstTxWarp>
          </a:bodyPr>
          <a:lstStyle>
            <a:lvl1pPr algn="r" defTabSz="930156">
              <a:defRPr sz="1200" baseline="0">
                <a:solidFill>
                  <a:schemeClr val="tx1"/>
                </a:solidFill>
                <a:latin typeface="Arial" charset="0"/>
                <a:ea typeface="MS PGothic" pitchFamily="34" charset="-128"/>
                <a:cs typeface="+mn-cs"/>
              </a:defRPr>
            </a:lvl1pPr>
          </a:lstStyle>
          <a:p>
            <a:pPr>
              <a:defRPr/>
            </a:pPr>
            <a:fld id="{570567FE-45AC-4961-A142-8305DD4F6E96}" type="slidenum">
              <a:rPr lang="en-US"/>
              <a:pPr>
                <a:defRPr/>
              </a:pPr>
              <a:t>‹#›</a:t>
            </a:fld>
            <a:endParaRPr lang="en-US" dirty="0"/>
          </a:p>
        </p:txBody>
      </p:sp>
    </p:spTree>
    <p:extLst>
      <p:ext uri="{BB962C8B-B14F-4D97-AF65-F5344CB8AC3E}">
        <p14:creationId xmlns:p14="http://schemas.microsoft.com/office/powerpoint/2010/main" val="7373428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228600" indent="-227013" algn="l" rtl="0" eaLnBrk="0" fontAlgn="base" hangingPunct="0">
      <a:spcBef>
        <a:spcPct val="30000"/>
      </a:spcBef>
      <a:spcAft>
        <a:spcPct val="0"/>
      </a:spcAft>
      <a:buChar char="•"/>
      <a:defRPr sz="1200" kern="1200">
        <a:solidFill>
          <a:schemeClr val="tx1"/>
        </a:solidFill>
        <a:latin typeface="Arial" charset="0"/>
        <a:ea typeface="+mn-ea"/>
        <a:cs typeface="+mn-cs"/>
      </a:defRPr>
    </a:lvl2pPr>
    <a:lvl3pPr marL="469900" indent="-239713" algn="l" rtl="0" eaLnBrk="0" fontAlgn="base" hangingPunct="0">
      <a:spcBef>
        <a:spcPct val="30000"/>
      </a:spcBef>
      <a:spcAft>
        <a:spcPct val="0"/>
      </a:spcAft>
      <a:buChar char="•"/>
      <a:defRPr sz="1200" kern="1200">
        <a:solidFill>
          <a:schemeClr val="tx1"/>
        </a:solidFill>
        <a:latin typeface="Arial" charset="0"/>
        <a:ea typeface="+mn-ea"/>
        <a:cs typeface="+mn-cs"/>
      </a:defRPr>
    </a:lvl3pPr>
    <a:lvl4pPr marL="698500" indent="-227013" algn="l" rtl="0" eaLnBrk="0" fontAlgn="base" hangingPunct="0">
      <a:spcBef>
        <a:spcPct val="30000"/>
      </a:spcBef>
      <a:spcAft>
        <a:spcPct val="0"/>
      </a:spcAft>
      <a:buChar char="•"/>
      <a:defRPr sz="1200" kern="1200">
        <a:solidFill>
          <a:schemeClr val="tx1"/>
        </a:solidFill>
        <a:latin typeface="Arial" charset="0"/>
        <a:ea typeface="+mn-ea"/>
        <a:cs typeface="+mn-cs"/>
      </a:defRPr>
    </a:lvl4pPr>
    <a:lvl5pPr marL="889000" indent="-188913" algn="l" rtl="0" eaLnBrk="0" fontAlgn="base" hangingPunct="0">
      <a:spcBef>
        <a:spcPct val="30000"/>
      </a:spcBef>
      <a:spcAft>
        <a:spcPct val="0"/>
      </a:spcAft>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570567FE-45AC-4961-A142-8305DD4F6E96}" type="slidenum">
              <a:rPr lang="en-US" smtClean="0"/>
              <a:pPr>
                <a:defRPr/>
              </a:pPr>
              <a:t>1</a:t>
            </a:fld>
            <a:endParaRPr lang="en-US" dirty="0"/>
          </a:p>
        </p:txBody>
      </p:sp>
    </p:spTree>
    <p:extLst>
      <p:ext uri="{BB962C8B-B14F-4D97-AF65-F5344CB8AC3E}">
        <p14:creationId xmlns:p14="http://schemas.microsoft.com/office/powerpoint/2010/main" val="3063696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5.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7.xml"/><Relationship Id="rId4"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8.xml"/><Relationship Id="rId4"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0723" y="1543198"/>
            <a:ext cx="7370984" cy="1831398"/>
          </a:xfrm>
        </p:spPr>
        <p:txBody>
          <a:bodyPr/>
          <a:lstStyle>
            <a:lvl1pPr>
              <a:defRPr sz="3600"/>
            </a:lvl1pPr>
          </a:lstStyle>
          <a:p>
            <a:r>
              <a:rPr lang="en-US" dirty="0"/>
              <a:t>Click to edit Master title style</a:t>
            </a:r>
          </a:p>
        </p:txBody>
      </p:sp>
      <p:pic>
        <p:nvPicPr>
          <p:cNvPr id="8" name="Picture 7">
            <a:extLst>
              <a:ext uri="{FF2B5EF4-FFF2-40B4-BE49-F238E27FC236}">
                <a16:creationId xmlns:a16="http://schemas.microsoft.com/office/drawing/2014/main" id="{0EF7F9A7-5EEC-594A-8325-17DB16982A78}"/>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pic>
        <p:nvPicPr>
          <p:cNvPr id="7" name="Picture 6">
            <a:extLst>
              <a:ext uri="{FF2B5EF4-FFF2-40B4-BE49-F238E27FC236}">
                <a16:creationId xmlns:a16="http://schemas.microsoft.com/office/drawing/2014/main" id="{05A92F50-CACF-EE40-A40F-9EA5DC8B79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8" name="Picture 7">
            <a:extLst>
              <a:ext uri="{FF2B5EF4-FFF2-40B4-BE49-F238E27FC236}">
                <a16:creationId xmlns:a16="http://schemas.microsoft.com/office/drawing/2014/main" id="{6E276FCF-3016-3B4E-BA5B-4DE781116B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6" name="Rectangle 5"/>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spTree>
    <p:extLst>
      <p:ext uri="{BB962C8B-B14F-4D97-AF65-F5344CB8AC3E}">
        <p14:creationId xmlns:p14="http://schemas.microsoft.com/office/powerpoint/2010/main" val="15950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0AC2C5-A383-2344-8816-9CD6AEC5DB2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6" name="Picture 5">
            <a:extLst>
              <a:ext uri="{FF2B5EF4-FFF2-40B4-BE49-F238E27FC236}">
                <a16:creationId xmlns:a16="http://schemas.microsoft.com/office/drawing/2014/main" id="{B3AAB5E2-7831-9C45-93A1-CEADFCEBEC7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7" name="Rectangle 6"/>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spTree>
    <p:extLst>
      <p:ext uri="{BB962C8B-B14F-4D97-AF65-F5344CB8AC3E}">
        <p14:creationId xmlns:p14="http://schemas.microsoft.com/office/powerpoint/2010/main" val="103752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Slid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6F7625-0928-AA4B-A09A-BA382C72D49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6812" b="50000"/>
          <a:stretch/>
        </p:blipFill>
        <p:spPr>
          <a:xfrm>
            <a:off x="0" y="0"/>
            <a:ext cx="2120348" cy="257175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185" y="538093"/>
            <a:ext cx="7230780" cy="4067314"/>
          </a:xfrm>
          <a:prstGeom prst="rect">
            <a:avLst/>
          </a:prstGeom>
        </p:spPr>
      </p:pic>
      <p:pic>
        <p:nvPicPr>
          <p:cNvPr id="6" name="Picture 5">
            <a:extLst>
              <a:ext uri="{FF2B5EF4-FFF2-40B4-BE49-F238E27FC236}">
                <a16:creationId xmlns:a16="http://schemas.microsoft.com/office/drawing/2014/main" id="{F75E4230-6E13-CC40-89DF-E030177FFB4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spTree>
    <p:extLst>
      <p:ext uri="{BB962C8B-B14F-4D97-AF65-F5344CB8AC3E}">
        <p14:creationId xmlns:p14="http://schemas.microsoft.com/office/powerpoint/2010/main" val="44786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Alternat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24" y="96165"/>
            <a:ext cx="8289925" cy="486918"/>
          </a:xfrm>
        </p:spPr>
        <p:txBody>
          <a:bodyPr/>
          <a:lstStyle>
            <a:lvl1pPr>
              <a:defRPr/>
            </a:lvl1pPr>
          </a:lstStyle>
          <a:p>
            <a:r>
              <a:rPr lang="en-US" dirty="0"/>
              <a:t>Click to edit Master </a:t>
            </a:r>
            <a:br>
              <a:rPr lang="en-US" dirty="0"/>
            </a:br>
            <a:r>
              <a:rPr lang="en-US" dirty="0"/>
              <a:t>title style</a:t>
            </a:r>
            <a:endParaRPr lang="en-CA" dirty="0"/>
          </a:p>
        </p:txBody>
      </p:sp>
      <p:sp>
        <p:nvSpPr>
          <p:cNvPr id="3" name="Content Placeholder 2"/>
          <p:cNvSpPr>
            <a:spLocks noGrp="1"/>
          </p:cNvSpPr>
          <p:nvPr>
            <p:ph idx="1"/>
          </p:nvPr>
        </p:nvSpPr>
        <p:spPr>
          <a:xfrm>
            <a:off x="457200" y="864108"/>
            <a:ext cx="8293607" cy="3771900"/>
          </a:xfrm>
        </p:spPr>
        <p:txBody>
          <a:bodyPr/>
          <a:lstStyle>
            <a:lvl1pPr>
              <a:spcBef>
                <a:spcPts val="0"/>
              </a:spcBef>
              <a:spcAft>
                <a:spcPts val="676"/>
              </a:spcAft>
              <a:defRPr>
                <a:solidFill>
                  <a:schemeClr val="tx2"/>
                </a:solidFill>
              </a:defRPr>
            </a:lvl1pPr>
            <a:lvl2pPr>
              <a:spcBef>
                <a:spcPts val="0"/>
              </a:spcBef>
              <a:spcAft>
                <a:spcPts val="676"/>
              </a:spcAft>
              <a:defRPr>
                <a:solidFill>
                  <a:schemeClr val="tx2"/>
                </a:solidFill>
              </a:defRPr>
            </a:lvl2pPr>
            <a:lvl3pPr>
              <a:spcBef>
                <a:spcPts val="0"/>
              </a:spcBef>
              <a:spcAft>
                <a:spcPts val="676"/>
              </a:spcAft>
              <a:defRPr>
                <a:solidFill>
                  <a:schemeClr val="tx2"/>
                </a:solidFill>
              </a:defRPr>
            </a:lvl3pPr>
            <a:lvl4pPr>
              <a:spcBef>
                <a:spcPts val="0"/>
              </a:spcBef>
              <a:spcAft>
                <a:spcPts val="676"/>
              </a:spcAft>
              <a:defRPr>
                <a:solidFill>
                  <a:schemeClr val="tx2"/>
                </a:solidFill>
              </a:defRPr>
            </a:lvl4pPr>
            <a:lvl5pPr>
              <a:spcBef>
                <a:spcPts val="0"/>
              </a:spcBef>
              <a:spcAft>
                <a:spcPts val="676"/>
              </a:spcAft>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Rectangle 5"/>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cxnSp>
        <p:nvCxnSpPr>
          <p:cNvPr id="9" name="Straight Connector 8"/>
          <p:cNvCxnSpPr/>
          <p:nvPr userDrawn="1"/>
        </p:nvCxnSpPr>
        <p:spPr bwMode="auto">
          <a:xfrm>
            <a:off x="0" y="630303"/>
            <a:ext cx="9144000" cy="0"/>
          </a:xfrm>
          <a:prstGeom prst="line">
            <a:avLst/>
          </a:prstGeom>
          <a:solidFill>
            <a:schemeClr val="accent1"/>
          </a:solidFill>
          <a:ln w="19050"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00643" y="4738845"/>
            <a:ext cx="1446485" cy="28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
          <p:cNvSpPr txBox="1">
            <a:spLocks/>
          </p:cNvSpPr>
          <p:nvPr userDrawn="1"/>
        </p:nvSpPr>
        <p:spPr>
          <a:xfrm>
            <a:off x="547687" y="4671180"/>
            <a:ext cx="2895045" cy="273844"/>
          </a:xfrm>
          <a:prstGeom prst="rect">
            <a:avLst/>
          </a:prstGeom>
          <a:noFill/>
        </p:spPr>
        <p:txBody>
          <a:bodyPr vert="horz" lIns="0" tIns="0" rIns="0" bIns="0" rtlCol="0" anchor="ctr"/>
          <a:lstStyle>
            <a:defPPr>
              <a:defRPr lang="en-US"/>
            </a:defPPr>
            <a:lvl1pPr algn="l" rtl="0" fontAlgn="base">
              <a:spcBef>
                <a:spcPct val="0"/>
              </a:spcBef>
              <a:spcAft>
                <a:spcPct val="0"/>
              </a:spcAft>
              <a:defRPr sz="900" kern="1200" baseline="0">
                <a:solidFill>
                  <a:srgbClr val="333333"/>
                </a:solidFill>
                <a:latin typeface="Arial" pitchFamily="34" charset="0"/>
                <a:ea typeface="MS PGothic" pitchFamily="34" charset="-128"/>
                <a:cs typeface="+mn-cs"/>
              </a:defRPr>
            </a:lvl1pPr>
            <a:lvl2pPr marL="4572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2pPr>
            <a:lvl3pPr marL="9144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3pPr>
            <a:lvl4pPr marL="13716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4pPr>
            <a:lvl5pPr marL="18288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5pPr>
            <a:lvl6pPr marL="2286000" algn="l" defTabSz="914400" rtl="0" eaLnBrk="1" latinLnBrk="0" hangingPunct="1">
              <a:defRPr sz="1000" kern="1200" baseline="-25000">
                <a:solidFill>
                  <a:schemeClr val="bg1"/>
                </a:solidFill>
                <a:latin typeface="Arial" pitchFamily="34" charset="0"/>
                <a:ea typeface="MS PGothic" pitchFamily="34" charset="-128"/>
                <a:cs typeface="+mn-cs"/>
              </a:defRPr>
            </a:lvl6pPr>
            <a:lvl7pPr marL="2743200" algn="l" defTabSz="914400" rtl="0" eaLnBrk="1" latinLnBrk="0" hangingPunct="1">
              <a:defRPr sz="1000" kern="1200" baseline="-25000">
                <a:solidFill>
                  <a:schemeClr val="bg1"/>
                </a:solidFill>
                <a:latin typeface="Arial" pitchFamily="34" charset="0"/>
                <a:ea typeface="MS PGothic" pitchFamily="34" charset="-128"/>
                <a:cs typeface="+mn-cs"/>
              </a:defRPr>
            </a:lvl7pPr>
            <a:lvl8pPr marL="3200400" algn="l" defTabSz="914400" rtl="0" eaLnBrk="1" latinLnBrk="0" hangingPunct="1">
              <a:defRPr sz="1000" kern="1200" baseline="-25000">
                <a:solidFill>
                  <a:schemeClr val="bg1"/>
                </a:solidFill>
                <a:latin typeface="Arial" pitchFamily="34" charset="0"/>
                <a:ea typeface="MS PGothic" pitchFamily="34" charset="-128"/>
                <a:cs typeface="+mn-cs"/>
              </a:defRPr>
            </a:lvl8pPr>
            <a:lvl9pPr marL="3657600" algn="l" defTabSz="914400" rtl="0" eaLnBrk="1" latinLnBrk="0" hangingPunct="1">
              <a:defRPr sz="1000" kern="1200" baseline="-25000">
                <a:solidFill>
                  <a:schemeClr val="bg1"/>
                </a:solidFill>
                <a:latin typeface="Arial" pitchFamily="34" charset="0"/>
                <a:ea typeface="MS PGothic" pitchFamily="34" charset="-128"/>
                <a:cs typeface="+mn-cs"/>
              </a:defRPr>
            </a:lvl9pPr>
          </a:lstStyle>
          <a:p>
            <a:r>
              <a:rPr lang="en-US" dirty="0"/>
              <a:t>ADVISOR USE ONLY</a:t>
            </a:r>
          </a:p>
        </p:txBody>
      </p:sp>
    </p:spTree>
    <p:extLst>
      <p:ext uri="{BB962C8B-B14F-4D97-AF65-F5344CB8AC3E}">
        <p14:creationId xmlns:p14="http://schemas.microsoft.com/office/powerpoint/2010/main" val="4053947346"/>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0723" y="1543198"/>
            <a:ext cx="7370984" cy="1831398"/>
          </a:xfrm>
        </p:spPr>
        <p:txBody>
          <a:bodyPr/>
          <a:lstStyle>
            <a:lvl1pPr>
              <a:defRPr sz="3600"/>
            </a:lvl1pPr>
          </a:lstStyle>
          <a:p>
            <a:r>
              <a:rPr lang="en-US" dirty="0"/>
              <a:t>Click to edit Master title style</a:t>
            </a:r>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pic>
        <p:nvPicPr>
          <p:cNvPr id="8" name="Picture 7">
            <a:extLst>
              <a:ext uri="{FF2B5EF4-FFF2-40B4-BE49-F238E27FC236}">
                <a16:creationId xmlns:a16="http://schemas.microsoft.com/office/drawing/2014/main" id="{0EF7F9A7-5EEC-594A-8325-17DB16982A7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spTree>
    <p:extLst>
      <p:ext uri="{BB962C8B-B14F-4D97-AF65-F5344CB8AC3E}">
        <p14:creationId xmlns:p14="http://schemas.microsoft.com/office/powerpoint/2010/main" val="28206979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2187F0-FAB3-AB48-B25E-7967E612ED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865" r="78191" b="47800"/>
          <a:stretch/>
        </p:blipFill>
        <p:spPr>
          <a:xfrm>
            <a:off x="0" y="0"/>
            <a:ext cx="1011535" cy="1313234"/>
          </a:xfrm>
          <a:prstGeom prst="rect">
            <a:avLst/>
          </a:prstGeom>
        </p:spPr>
      </p:pic>
      <p:sp>
        <p:nvSpPr>
          <p:cNvPr id="2" name="Title 1"/>
          <p:cNvSpPr>
            <a:spLocks noGrp="1"/>
          </p:cNvSpPr>
          <p:nvPr>
            <p:ph type="title"/>
          </p:nvPr>
        </p:nvSpPr>
        <p:spPr>
          <a:xfrm>
            <a:off x="646116" y="375519"/>
            <a:ext cx="8051800" cy="644129"/>
          </a:xfrm>
        </p:spPr>
        <p:txBody>
          <a:bodyPr/>
          <a:lstStyle/>
          <a:p>
            <a:r>
              <a:rPr lang="en-US" dirty="0"/>
              <a:t>Click to edit Master title style</a:t>
            </a:r>
          </a:p>
        </p:txBody>
      </p:sp>
      <p:sp>
        <p:nvSpPr>
          <p:cNvPr id="4" name="Content Placeholder 3"/>
          <p:cNvSpPr>
            <a:spLocks noGrp="1"/>
          </p:cNvSpPr>
          <p:nvPr>
            <p:ph sz="quarter" idx="10"/>
          </p:nvPr>
        </p:nvSpPr>
        <p:spPr>
          <a:xfrm>
            <a:off x="646116" y="1082750"/>
            <a:ext cx="8051800" cy="3438657"/>
          </a:xfrm>
        </p:spPr>
        <p:txBody>
          <a:bodyPr/>
          <a:lstStyle>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5C2D14CD-B5F8-BC41-9DC0-812C152007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9" name="Picture 8">
            <a:extLst>
              <a:ext uri="{FF2B5EF4-FFF2-40B4-BE49-F238E27FC236}">
                <a16:creationId xmlns:a16="http://schemas.microsoft.com/office/drawing/2014/main" id="{A5B354FF-696B-BB4C-8316-58C6EAA6983E}"/>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11" name="Rectangle 10"/>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spTree>
    <p:extLst>
      <p:ext uri="{BB962C8B-B14F-4D97-AF65-F5344CB8AC3E}">
        <p14:creationId xmlns:p14="http://schemas.microsoft.com/office/powerpoint/2010/main" val="129744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546100" y="857250"/>
            <a:ext cx="805180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0BF7CCFA-701F-764F-858D-6E929438E6D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290" t="30145" r="10870" b="29404"/>
          <a:stretch/>
        </p:blipFill>
        <p:spPr>
          <a:xfrm>
            <a:off x="7246318" y="4470746"/>
            <a:ext cx="1621984" cy="468109"/>
          </a:xfrm>
          <a:prstGeom prst="rect">
            <a:avLst/>
          </a:prstGeom>
        </p:spPr>
      </p:pic>
      <p:sp>
        <p:nvSpPr>
          <p:cNvPr id="6" name="Rectangle 5"/>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spTree>
    <p:extLst>
      <p:ext uri="{BB962C8B-B14F-4D97-AF65-F5344CB8AC3E}">
        <p14:creationId xmlns:p14="http://schemas.microsoft.com/office/powerpoint/2010/main" val="272398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pic>
        <p:nvPicPr>
          <p:cNvPr id="7" name="Picture 6">
            <a:extLst>
              <a:ext uri="{FF2B5EF4-FFF2-40B4-BE49-F238E27FC236}">
                <a16:creationId xmlns:a16="http://schemas.microsoft.com/office/drawing/2014/main" id="{05A92F50-CACF-EE40-A40F-9EA5DC8B79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8" name="Picture 7">
            <a:extLst>
              <a:ext uri="{FF2B5EF4-FFF2-40B4-BE49-F238E27FC236}">
                <a16:creationId xmlns:a16="http://schemas.microsoft.com/office/drawing/2014/main" id="{6E276FCF-3016-3B4E-BA5B-4DE781116B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6" name="Rectangle 5"/>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spTree>
    <p:extLst>
      <p:ext uri="{BB962C8B-B14F-4D97-AF65-F5344CB8AC3E}">
        <p14:creationId xmlns:p14="http://schemas.microsoft.com/office/powerpoint/2010/main" val="293162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0AC2C5-A383-2344-8816-9CD6AEC5DB2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6" name="Picture 5">
            <a:extLst>
              <a:ext uri="{FF2B5EF4-FFF2-40B4-BE49-F238E27FC236}">
                <a16:creationId xmlns:a16="http://schemas.microsoft.com/office/drawing/2014/main" id="{B3AAB5E2-7831-9C45-93A1-CEADFCEBEC7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7" name="Rectangle 6"/>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spTree>
    <p:extLst>
      <p:ext uri="{BB962C8B-B14F-4D97-AF65-F5344CB8AC3E}">
        <p14:creationId xmlns:p14="http://schemas.microsoft.com/office/powerpoint/2010/main" val="210186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Slid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6F7625-0928-AA4B-A09A-BA382C72D49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6812" b="50000"/>
          <a:stretch/>
        </p:blipFill>
        <p:spPr>
          <a:xfrm>
            <a:off x="0" y="0"/>
            <a:ext cx="2120348" cy="257175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185" y="538093"/>
            <a:ext cx="7230780" cy="4067314"/>
          </a:xfrm>
          <a:prstGeom prst="rect">
            <a:avLst/>
          </a:prstGeom>
        </p:spPr>
      </p:pic>
      <p:pic>
        <p:nvPicPr>
          <p:cNvPr id="6" name="Picture 5">
            <a:extLst>
              <a:ext uri="{FF2B5EF4-FFF2-40B4-BE49-F238E27FC236}">
                <a16:creationId xmlns:a16="http://schemas.microsoft.com/office/drawing/2014/main" id="{F75E4230-6E13-CC40-89DF-E030177FFB4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spTree>
    <p:extLst>
      <p:ext uri="{BB962C8B-B14F-4D97-AF65-F5344CB8AC3E}">
        <p14:creationId xmlns:p14="http://schemas.microsoft.com/office/powerpoint/2010/main" val="300950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2187F0-FAB3-AB48-B25E-7967E612ED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865" r="78191" b="47800"/>
          <a:stretch/>
        </p:blipFill>
        <p:spPr>
          <a:xfrm>
            <a:off x="0" y="0"/>
            <a:ext cx="1011535" cy="1313234"/>
          </a:xfrm>
          <a:prstGeom prst="rect">
            <a:avLst/>
          </a:prstGeom>
        </p:spPr>
      </p:pic>
      <p:sp>
        <p:nvSpPr>
          <p:cNvPr id="2" name="Title 1"/>
          <p:cNvSpPr>
            <a:spLocks noGrp="1"/>
          </p:cNvSpPr>
          <p:nvPr>
            <p:ph type="title"/>
          </p:nvPr>
        </p:nvSpPr>
        <p:spPr>
          <a:xfrm>
            <a:off x="646116" y="375519"/>
            <a:ext cx="8051800" cy="644129"/>
          </a:xfrm>
        </p:spPr>
        <p:txBody>
          <a:bodyPr/>
          <a:lstStyle/>
          <a:p>
            <a:r>
              <a:rPr lang="en-US" dirty="0"/>
              <a:t>Click to edit Master title style</a:t>
            </a:r>
          </a:p>
        </p:txBody>
      </p:sp>
      <p:sp>
        <p:nvSpPr>
          <p:cNvPr id="4" name="Content Placeholder 3"/>
          <p:cNvSpPr>
            <a:spLocks noGrp="1"/>
          </p:cNvSpPr>
          <p:nvPr>
            <p:ph sz="quarter" idx="10"/>
          </p:nvPr>
        </p:nvSpPr>
        <p:spPr>
          <a:xfrm>
            <a:off x="646116" y="1082750"/>
            <a:ext cx="8051800" cy="3438657"/>
          </a:xfrm>
        </p:spPr>
        <p:txBody>
          <a:bodyPr/>
          <a:lstStyle>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5C2D14CD-B5F8-BC41-9DC0-812C152007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sp>
        <p:nvSpPr>
          <p:cNvPr id="11" name="Rectangle 10"/>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spTree>
    <p:extLst>
      <p:ext uri="{BB962C8B-B14F-4D97-AF65-F5344CB8AC3E}">
        <p14:creationId xmlns:p14="http://schemas.microsoft.com/office/powerpoint/2010/main" val="117234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0723" y="1543198"/>
            <a:ext cx="7370984" cy="1831398"/>
          </a:xfrm>
        </p:spPr>
        <p:txBody>
          <a:bodyPr/>
          <a:lstStyle>
            <a:lvl1pPr>
              <a:defRPr sz="3600"/>
            </a:lvl1pPr>
          </a:lstStyle>
          <a:p>
            <a:r>
              <a:rPr lang="en-US" dirty="0"/>
              <a:t>Click to edit Master title style</a:t>
            </a:r>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pic>
        <p:nvPicPr>
          <p:cNvPr id="8" name="Picture 7">
            <a:extLst>
              <a:ext uri="{FF2B5EF4-FFF2-40B4-BE49-F238E27FC236}">
                <a16:creationId xmlns:a16="http://schemas.microsoft.com/office/drawing/2014/main" id="{0EF7F9A7-5EEC-594A-8325-17DB16982A7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spTree>
    <p:extLst>
      <p:ext uri="{BB962C8B-B14F-4D97-AF65-F5344CB8AC3E}">
        <p14:creationId xmlns:p14="http://schemas.microsoft.com/office/powerpoint/2010/main" val="3325302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2187F0-FAB3-AB48-B25E-7967E612ED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865" r="78191" b="47800"/>
          <a:stretch/>
        </p:blipFill>
        <p:spPr>
          <a:xfrm>
            <a:off x="0" y="0"/>
            <a:ext cx="1011535" cy="1313234"/>
          </a:xfrm>
          <a:prstGeom prst="rect">
            <a:avLst/>
          </a:prstGeom>
        </p:spPr>
      </p:pic>
      <p:sp>
        <p:nvSpPr>
          <p:cNvPr id="2" name="Title 1"/>
          <p:cNvSpPr>
            <a:spLocks noGrp="1"/>
          </p:cNvSpPr>
          <p:nvPr>
            <p:ph type="title"/>
          </p:nvPr>
        </p:nvSpPr>
        <p:spPr>
          <a:xfrm>
            <a:off x="646116" y="375519"/>
            <a:ext cx="8051800" cy="644129"/>
          </a:xfrm>
        </p:spPr>
        <p:txBody>
          <a:bodyPr/>
          <a:lstStyle/>
          <a:p>
            <a:r>
              <a:rPr lang="en-US" dirty="0"/>
              <a:t>Click to edit Master title style</a:t>
            </a:r>
          </a:p>
        </p:txBody>
      </p:sp>
      <p:sp>
        <p:nvSpPr>
          <p:cNvPr id="4" name="Content Placeholder 3"/>
          <p:cNvSpPr>
            <a:spLocks noGrp="1"/>
          </p:cNvSpPr>
          <p:nvPr>
            <p:ph sz="quarter" idx="10"/>
          </p:nvPr>
        </p:nvSpPr>
        <p:spPr>
          <a:xfrm>
            <a:off x="646116" y="1082750"/>
            <a:ext cx="8051800" cy="3438657"/>
          </a:xfrm>
        </p:spPr>
        <p:txBody>
          <a:bodyPr/>
          <a:lstStyle>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5C2D14CD-B5F8-BC41-9DC0-812C152007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9" name="Picture 8">
            <a:extLst>
              <a:ext uri="{FF2B5EF4-FFF2-40B4-BE49-F238E27FC236}">
                <a16:creationId xmlns:a16="http://schemas.microsoft.com/office/drawing/2014/main" id="{A5B354FF-696B-BB4C-8316-58C6EAA6983E}"/>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11" name="Rectangle 10"/>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spTree>
    <p:extLst>
      <p:ext uri="{BB962C8B-B14F-4D97-AF65-F5344CB8AC3E}">
        <p14:creationId xmlns:p14="http://schemas.microsoft.com/office/powerpoint/2010/main" val="377502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546100" y="857250"/>
            <a:ext cx="805180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0BF7CCFA-701F-764F-858D-6E929438E6D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290" t="30145" r="10870" b="29404"/>
          <a:stretch/>
        </p:blipFill>
        <p:spPr>
          <a:xfrm>
            <a:off x="7246318" y="4470746"/>
            <a:ext cx="1621984" cy="468109"/>
          </a:xfrm>
          <a:prstGeom prst="rect">
            <a:avLst/>
          </a:prstGeom>
        </p:spPr>
      </p:pic>
      <p:sp>
        <p:nvSpPr>
          <p:cNvPr id="6" name="Rectangle 5"/>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spTree>
    <p:extLst>
      <p:ext uri="{BB962C8B-B14F-4D97-AF65-F5344CB8AC3E}">
        <p14:creationId xmlns:p14="http://schemas.microsoft.com/office/powerpoint/2010/main" val="337338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pic>
        <p:nvPicPr>
          <p:cNvPr id="7" name="Picture 6">
            <a:extLst>
              <a:ext uri="{FF2B5EF4-FFF2-40B4-BE49-F238E27FC236}">
                <a16:creationId xmlns:a16="http://schemas.microsoft.com/office/drawing/2014/main" id="{05A92F50-CACF-EE40-A40F-9EA5DC8B79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8" name="Picture 7">
            <a:extLst>
              <a:ext uri="{FF2B5EF4-FFF2-40B4-BE49-F238E27FC236}">
                <a16:creationId xmlns:a16="http://schemas.microsoft.com/office/drawing/2014/main" id="{6E276FCF-3016-3B4E-BA5B-4DE781116B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6" name="Rectangle 5"/>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spTree>
    <p:extLst>
      <p:ext uri="{BB962C8B-B14F-4D97-AF65-F5344CB8AC3E}">
        <p14:creationId xmlns:p14="http://schemas.microsoft.com/office/powerpoint/2010/main" val="295822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0AC2C5-A383-2344-8816-9CD6AEC5DB2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6" name="Picture 5">
            <a:extLst>
              <a:ext uri="{FF2B5EF4-FFF2-40B4-BE49-F238E27FC236}">
                <a16:creationId xmlns:a16="http://schemas.microsoft.com/office/drawing/2014/main" id="{B3AAB5E2-7831-9C45-93A1-CEADFCEBEC7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7" name="Rectangle 6"/>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spTree>
    <p:extLst>
      <p:ext uri="{BB962C8B-B14F-4D97-AF65-F5344CB8AC3E}">
        <p14:creationId xmlns:p14="http://schemas.microsoft.com/office/powerpoint/2010/main" val="375385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Slid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6F7625-0928-AA4B-A09A-BA382C72D49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6812" b="50000"/>
          <a:stretch/>
        </p:blipFill>
        <p:spPr>
          <a:xfrm>
            <a:off x="0" y="0"/>
            <a:ext cx="2120348" cy="257175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185" y="538093"/>
            <a:ext cx="7230780" cy="4067314"/>
          </a:xfrm>
          <a:prstGeom prst="rect">
            <a:avLst/>
          </a:prstGeom>
        </p:spPr>
      </p:pic>
      <p:pic>
        <p:nvPicPr>
          <p:cNvPr id="6" name="Picture 5">
            <a:extLst>
              <a:ext uri="{FF2B5EF4-FFF2-40B4-BE49-F238E27FC236}">
                <a16:creationId xmlns:a16="http://schemas.microsoft.com/office/drawing/2014/main" id="{F75E4230-6E13-CC40-89DF-E030177FFB4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spTree>
    <p:extLst>
      <p:ext uri="{BB962C8B-B14F-4D97-AF65-F5344CB8AC3E}">
        <p14:creationId xmlns:p14="http://schemas.microsoft.com/office/powerpoint/2010/main" val="198928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cSld name="Alternat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24" y="96165"/>
            <a:ext cx="8289925" cy="486918"/>
          </a:xfrm>
        </p:spPr>
        <p:txBody>
          <a:bodyPr/>
          <a:lstStyle>
            <a:lvl1pPr>
              <a:defRPr/>
            </a:lvl1pPr>
          </a:lstStyle>
          <a:p>
            <a:r>
              <a:rPr lang="en-US" dirty="0"/>
              <a:t>Click to edit Master </a:t>
            </a:r>
            <a:br>
              <a:rPr lang="en-US" dirty="0"/>
            </a:br>
            <a:r>
              <a:rPr lang="en-US" dirty="0"/>
              <a:t>title style</a:t>
            </a:r>
            <a:endParaRPr lang="en-CA" dirty="0"/>
          </a:p>
        </p:txBody>
      </p:sp>
      <p:sp>
        <p:nvSpPr>
          <p:cNvPr id="3" name="Content Placeholder 2"/>
          <p:cNvSpPr>
            <a:spLocks noGrp="1"/>
          </p:cNvSpPr>
          <p:nvPr>
            <p:ph idx="1"/>
          </p:nvPr>
        </p:nvSpPr>
        <p:spPr>
          <a:xfrm>
            <a:off x="457200" y="864108"/>
            <a:ext cx="8293607" cy="3771900"/>
          </a:xfrm>
        </p:spPr>
        <p:txBody>
          <a:bodyPr/>
          <a:lstStyle>
            <a:lvl1pPr>
              <a:spcBef>
                <a:spcPts val="0"/>
              </a:spcBef>
              <a:spcAft>
                <a:spcPts val="676"/>
              </a:spcAft>
              <a:defRPr>
                <a:solidFill>
                  <a:schemeClr val="tx2"/>
                </a:solidFill>
              </a:defRPr>
            </a:lvl1pPr>
            <a:lvl2pPr>
              <a:spcBef>
                <a:spcPts val="0"/>
              </a:spcBef>
              <a:spcAft>
                <a:spcPts val="676"/>
              </a:spcAft>
              <a:defRPr>
                <a:solidFill>
                  <a:schemeClr val="tx2"/>
                </a:solidFill>
              </a:defRPr>
            </a:lvl2pPr>
            <a:lvl3pPr>
              <a:spcBef>
                <a:spcPts val="0"/>
              </a:spcBef>
              <a:spcAft>
                <a:spcPts val="676"/>
              </a:spcAft>
              <a:defRPr>
                <a:solidFill>
                  <a:schemeClr val="tx2"/>
                </a:solidFill>
              </a:defRPr>
            </a:lvl3pPr>
            <a:lvl4pPr>
              <a:spcBef>
                <a:spcPts val="0"/>
              </a:spcBef>
              <a:spcAft>
                <a:spcPts val="676"/>
              </a:spcAft>
              <a:defRPr>
                <a:solidFill>
                  <a:schemeClr val="tx2"/>
                </a:solidFill>
              </a:defRPr>
            </a:lvl4pPr>
            <a:lvl5pPr>
              <a:spcBef>
                <a:spcPts val="0"/>
              </a:spcBef>
              <a:spcAft>
                <a:spcPts val="676"/>
              </a:spcAft>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Rectangle 5"/>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cxnSp>
        <p:nvCxnSpPr>
          <p:cNvPr id="9" name="Straight Connector 8"/>
          <p:cNvCxnSpPr/>
          <p:nvPr userDrawn="1"/>
        </p:nvCxnSpPr>
        <p:spPr bwMode="auto">
          <a:xfrm>
            <a:off x="0" y="630303"/>
            <a:ext cx="9144000" cy="0"/>
          </a:xfrm>
          <a:prstGeom prst="line">
            <a:avLst/>
          </a:prstGeom>
          <a:solidFill>
            <a:schemeClr val="accent1"/>
          </a:solidFill>
          <a:ln w="19050"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00643" y="4738845"/>
            <a:ext cx="1446485" cy="28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
          <p:cNvSpPr txBox="1">
            <a:spLocks/>
          </p:cNvSpPr>
          <p:nvPr userDrawn="1"/>
        </p:nvSpPr>
        <p:spPr>
          <a:xfrm>
            <a:off x="547687" y="4671180"/>
            <a:ext cx="2895045" cy="273844"/>
          </a:xfrm>
          <a:prstGeom prst="rect">
            <a:avLst/>
          </a:prstGeom>
          <a:noFill/>
        </p:spPr>
        <p:txBody>
          <a:bodyPr vert="horz" lIns="0" tIns="0" rIns="0" bIns="0" rtlCol="0" anchor="ctr"/>
          <a:lstStyle>
            <a:defPPr>
              <a:defRPr lang="en-US"/>
            </a:defPPr>
            <a:lvl1pPr algn="l" rtl="0" fontAlgn="base">
              <a:spcBef>
                <a:spcPct val="0"/>
              </a:spcBef>
              <a:spcAft>
                <a:spcPct val="0"/>
              </a:spcAft>
              <a:defRPr sz="900" kern="1200" baseline="0">
                <a:solidFill>
                  <a:srgbClr val="333333"/>
                </a:solidFill>
                <a:latin typeface="Arial" pitchFamily="34" charset="0"/>
                <a:ea typeface="MS PGothic" pitchFamily="34" charset="-128"/>
                <a:cs typeface="+mn-cs"/>
              </a:defRPr>
            </a:lvl1pPr>
            <a:lvl2pPr marL="4572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2pPr>
            <a:lvl3pPr marL="9144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3pPr>
            <a:lvl4pPr marL="13716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4pPr>
            <a:lvl5pPr marL="18288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5pPr>
            <a:lvl6pPr marL="2286000" algn="l" defTabSz="914400" rtl="0" eaLnBrk="1" latinLnBrk="0" hangingPunct="1">
              <a:defRPr sz="1000" kern="1200" baseline="-25000">
                <a:solidFill>
                  <a:schemeClr val="bg1"/>
                </a:solidFill>
                <a:latin typeface="Arial" pitchFamily="34" charset="0"/>
                <a:ea typeface="MS PGothic" pitchFamily="34" charset="-128"/>
                <a:cs typeface="+mn-cs"/>
              </a:defRPr>
            </a:lvl6pPr>
            <a:lvl7pPr marL="2743200" algn="l" defTabSz="914400" rtl="0" eaLnBrk="1" latinLnBrk="0" hangingPunct="1">
              <a:defRPr sz="1000" kern="1200" baseline="-25000">
                <a:solidFill>
                  <a:schemeClr val="bg1"/>
                </a:solidFill>
                <a:latin typeface="Arial" pitchFamily="34" charset="0"/>
                <a:ea typeface="MS PGothic" pitchFamily="34" charset="-128"/>
                <a:cs typeface="+mn-cs"/>
              </a:defRPr>
            </a:lvl7pPr>
            <a:lvl8pPr marL="3200400" algn="l" defTabSz="914400" rtl="0" eaLnBrk="1" latinLnBrk="0" hangingPunct="1">
              <a:defRPr sz="1000" kern="1200" baseline="-25000">
                <a:solidFill>
                  <a:schemeClr val="bg1"/>
                </a:solidFill>
                <a:latin typeface="Arial" pitchFamily="34" charset="0"/>
                <a:ea typeface="MS PGothic" pitchFamily="34" charset="-128"/>
                <a:cs typeface="+mn-cs"/>
              </a:defRPr>
            </a:lvl8pPr>
            <a:lvl9pPr marL="3657600" algn="l" defTabSz="914400" rtl="0" eaLnBrk="1" latinLnBrk="0" hangingPunct="1">
              <a:defRPr sz="1000" kern="1200" baseline="-25000">
                <a:solidFill>
                  <a:schemeClr val="bg1"/>
                </a:solidFill>
                <a:latin typeface="Arial" pitchFamily="34" charset="0"/>
                <a:ea typeface="MS PGothic" pitchFamily="34" charset="-128"/>
                <a:cs typeface="+mn-cs"/>
              </a:defRPr>
            </a:lvl9pPr>
          </a:lstStyle>
          <a:p>
            <a:r>
              <a:rPr lang="en-US" dirty="0"/>
              <a:t>ADVISOR USE ONLY</a:t>
            </a:r>
          </a:p>
        </p:txBody>
      </p:sp>
    </p:spTree>
    <p:extLst>
      <p:ext uri="{BB962C8B-B14F-4D97-AF65-F5344CB8AC3E}">
        <p14:creationId xmlns:p14="http://schemas.microsoft.com/office/powerpoint/2010/main" val="2789518716"/>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PhAnim="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0723" y="1543198"/>
            <a:ext cx="7370984" cy="1831398"/>
          </a:xfrm>
        </p:spPr>
        <p:txBody>
          <a:bodyPr/>
          <a:lstStyle>
            <a:lvl1pPr>
              <a:defRPr sz="3600"/>
            </a:lvl1pPr>
          </a:lstStyle>
          <a:p>
            <a:r>
              <a:rPr lang="en-US" dirty="0"/>
              <a:t>Click to edit Master title style</a:t>
            </a:r>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812"/>
            <a:ext cx="1621984" cy="468109"/>
          </a:xfrm>
          <a:prstGeom prst="rect">
            <a:avLst/>
          </a:prstGeom>
        </p:spPr>
      </p:pic>
      <p:pic>
        <p:nvPicPr>
          <p:cNvPr id="8" name="Picture 7">
            <a:extLst>
              <a:ext uri="{FF2B5EF4-FFF2-40B4-BE49-F238E27FC236}">
                <a16:creationId xmlns:a16="http://schemas.microsoft.com/office/drawing/2014/main" id="{0EF7F9A7-5EEC-594A-8325-17DB16982A7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872" y="3120575"/>
            <a:ext cx="542259" cy="2022990"/>
          </a:xfrm>
          <a:prstGeom prst="rect">
            <a:avLst/>
          </a:prstGeom>
        </p:spPr>
      </p:pic>
    </p:spTree>
    <p:extLst>
      <p:ext uri="{BB962C8B-B14F-4D97-AF65-F5344CB8AC3E}">
        <p14:creationId xmlns:p14="http://schemas.microsoft.com/office/powerpoint/2010/main" val="37506955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2187F0-FAB3-AB48-B25E-7967E612ED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865" r="78191" b="47800"/>
          <a:stretch/>
        </p:blipFill>
        <p:spPr>
          <a:xfrm>
            <a:off x="28" y="0"/>
            <a:ext cx="1011535" cy="1313234"/>
          </a:xfrm>
          <a:prstGeom prst="rect">
            <a:avLst/>
          </a:prstGeom>
        </p:spPr>
      </p:pic>
      <p:sp>
        <p:nvSpPr>
          <p:cNvPr id="2" name="Title 1"/>
          <p:cNvSpPr>
            <a:spLocks noGrp="1"/>
          </p:cNvSpPr>
          <p:nvPr>
            <p:ph type="title"/>
          </p:nvPr>
        </p:nvSpPr>
        <p:spPr>
          <a:xfrm>
            <a:off x="646116" y="375585"/>
            <a:ext cx="8051800" cy="644129"/>
          </a:xfrm>
        </p:spPr>
        <p:txBody>
          <a:bodyPr/>
          <a:lstStyle/>
          <a:p>
            <a:r>
              <a:rPr lang="en-US" dirty="0"/>
              <a:t>Click to edit Master title style</a:t>
            </a:r>
          </a:p>
        </p:txBody>
      </p:sp>
      <p:sp>
        <p:nvSpPr>
          <p:cNvPr id="4" name="Content Placeholder 3"/>
          <p:cNvSpPr>
            <a:spLocks noGrp="1"/>
          </p:cNvSpPr>
          <p:nvPr>
            <p:ph sz="quarter" idx="10"/>
          </p:nvPr>
        </p:nvSpPr>
        <p:spPr>
          <a:xfrm>
            <a:off x="646116" y="1082816"/>
            <a:ext cx="8051800" cy="3438657"/>
          </a:xfrm>
        </p:spPr>
        <p:txBody>
          <a:bodyPr/>
          <a:lstStyle>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5C2D14CD-B5F8-BC41-9DC0-812C152007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0935" t="39876"/>
          <a:stretch/>
        </p:blipFill>
        <p:spPr>
          <a:xfrm>
            <a:off x="8601872" y="3120575"/>
            <a:ext cx="542259" cy="2022990"/>
          </a:xfrm>
          <a:prstGeom prst="rect">
            <a:avLst/>
          </a:prstGeom>
        </p:spPr>
      </p:pic>
      <p:pic>
        <p:nvPicPr>
          <p:cNvPr id="9" name="Picture 8">
            <a:extLst>
              <a:ext uri="{FF2B5EF4-FFF2-40B4-BE49-F238E27FC236}">
                <a16:creationId xmlns:a16="http://schemas.microsoft.com/office/drawing/2014/main" id="{A5B354FF-696B-BB4C-8316-58C6EAA6983E}"/>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0290" t="30145" r="10870" b="29404"/>
          <a:stretch/>
        </p:blipFill>
        <p:spPr>
          <a:xfrm>
            <a:off x="7142143" y="4470812"/>
            <a:ext cx="1621984" cy="468109"/>
          </a:xfrm>
          <a:prstGeom prst="rect">
            <a:avLst/>
          </a:prstGeom>
        </p:spPr>
      </p:pic>
      <p:sp>
        <p:nvSpPr>
          <p:cNvPr id="10" name="Rectangle 9"/>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spTree>
    <p:extLst>
      <p:ext uri="{BB962C8B-B14F-4D97-AF65-F5344CB8AC3E}">
        <p14:creationId xmlns:p14="http://schemas.microsoft.com/office/powerpoint/2010/main" val="63578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546100" y="857250"/>
            <a:ext cx="805180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0BF7CCFA-701F-764F-858D-6E929438E6D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290" t="30145" r="10870" b="29404"/>
          <a:stretch/>
        </p:blipFill>
        <p:spPr>
          <a:xfrm>
            <a:off x="7246318" y="4470812"/>
            <a:ext cx="1621984" cy="468109"/>
          </a:xfrm>
          <a:prstGeom prst="rect">
            <a:avLst/>
          </a:prstGeom>
        </p:spPr>
      </p:pic>
      <p:sp>
        <p:nvSpPr>
          <p:cNvPr id="5" name="Rectangle 4"/>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spTree>
    <p:extLst>
      <p:ext uri="{BB962C8B-B14F-4D97-AF65-F5344CB8AC3E}">
        <p14:creationId xmlns:p14="http://schemas.microsoft.com/office/powerpoint/2010/main" val="279612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546100" y="857250"/>
            <a:ext cx="805180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0BF7CCFA-701F-764F-858D-6E929438E6D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290" t="30145" r="10870" b="29404"/>
          <a:stretch/>
        </p:blipFill>
        <p:spPr>
          <a:xfrm>
            <a:off x="7246318" y="4470746"/>
            <a:ext cx="1621984" cy="468109"/>
          </a:xfrm>
          <a:prstGeom prst="rect">
            <a:avLst/>
          </a:prstGeom>
        </p:spPr>
      </p:pic>
      <p:sp>
        <p:nvSpPr>
          <p:cNvPr id="6" name="Rectangle 5"/>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spTree>
    <p:extLst>
      <p:ext uri="{BB962C8B-B14F-4D97-AF65-F5344CB8AC3E}">
        <p14:creationId xmlns:p14="http://schemas.microsoft.com/office/powerpoint/2010/main" val="225080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pic>
        <p:nvPicPr>
          <p:cNvPr id="7" name="Picture 6">
            <a:extLst>
              <a:ext uri="{FF2B5EF4-FFF2-40B4-BE49-F238E27FC236}">
                <a16:creationId xmlns:a16="http://schemas.microsoft.com/office/drawing/2014/main" id="{05A92F50-CACF-EE40-A40F-9EA5DC8B79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872" y="3120575"/>
            <a:ext cx="542259" cy="2022990"/>
          </a:xfrm>
          <a:prstGeom prst="rect">
            <a:avLst/>
          </a:prstGeom>
        </p:spPr>
      </p:pic>
      <p:pic>
        <p:nvPicPr>
          <p:cNvPr id="8" name="Picture 7">
            <a:extLst>
              <a:ext uri="{FF2B5EF4-FFF2-40B4-BE49-F238E27FC236}">
                <a16:creationId xmlns:a16="http://schemas.microsoft.com/office/drawing/2014/main" id="{6E276FCF-3016-3B4E-BA5B-4DE781116B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812"/>
            <a:ext cx="1621984" cy="468109"/>
          </a:xfrm>
          <a:prstGeom prst="rect">
            <a:avLst/>
          </a:prstGeom>
        </p:spPr>
      </p:pic>
      <p:sp>
        <p:nvSpPr>
          <p:cNvPr id="5" name="Rectangle 4"/>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spTree>
    <p:extLst>
      <p:ext uri="{BB962C8B-B14F-4D97-AF65-F5344CB8AC3E}">
        <p14:creationId xmlns:p14="http://schemas.microsoft.com/office/powerpoint/2010/main" val="19712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0AC2C5-A383-2344-8816-9CD6AEC5DB2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872" y="3120575"/>
            <a:ext cx="542259" cy="2022990"/>
          </a:xfrm>
          <a:prstGeom prst="rect">
            <a:avLst/>
          </a:prstGeom>
        </p:spPr>
      </p:pic>
      <p:pic>
        <p:nvPicPr>
          <p:cNvPr id="6" name="Picture 5">
            <a:extLst>
              <a:ext uri="{FF2B5EF4-FFF2-40B4-BE49-F238E27FC236}">
                <a16:creationId xmlns:a16="http://schemas.microsoft.com/office/drawing/2014/main" id="{B3AAB5E2-7831-9C45-93A1-CEADFCEBEC7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812"/>
            <a:ext cx="1621984" cy="468109"/>
          </a:xfrm>
          <a:prstGeom prst="rect">
            <a:avLst/>
          </a:prstGeom>
        </p:spPr>
      </p:pic>
      <p:sp>
        <p:nvSpPr>
          <p:cNvPr id="4" name="Rectangle 3"/>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rgbClr val="6C6F70"/>
                </a:solidFill>
              </a:rPr>
              <a:pPr/>
              <a:t>‹#›</a:t>
            </a:fld>
            <a:endParaRPr lang="en-US" sz="751" baseline="0" dirty="0">
              <a:solidFill>
                <a:srgbClr val="6C6F70"/>
              </a:solidFill>
            </a:endParaRPr>
          </a:p>
        </p:txBody>
      </p:sp>
    </p:spTree>
    <p:extLst>
      <p:ext uri="{BB962C8B-B14F-4D97-AF65-F5344CB8AC3E}">
        <p14:creationId xmlns:p14="http://schemas.microsoft.com/office/powerpoint/2010/main" val="96268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6F7625-0928-AA4B-A09A-BA382C72D49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6812" b="50000"/>
          <a:stretch/>
        </p:blipFill>
        <p:spPr>
          <a:xfrm>
            <a:off x="0" y="0"/>
            <a:ext cx="2120348" cy="257175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185" y="538093"/>
            <a:ext cx="7230780" cy="4067314"/>
          </a:xfrm>
          <a:prstGeom prst="rect">
            <a:avLst/>
          </a:prstGeom>
        </p:spPr>
      </p:pic>
      <p:pic>
        <p:nvPicPr>
          <p:cNvPr id="6" name="Picture 5">
            <a:extLst>
              <a:ext uri="{FF2B5EF4-FFF2-40B4-BE49-F238E27FC236}">
                <a16:creationId xmlns:a16="http://schemas.microsoft.com/office/drawing/2014/main" id="{F75E4230-6E13-CC40-89DF-E030177FFB4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872" y="3120575"/>
            <a:ext cx="542259" cy="2022990"/>
          </a:xfrm>
          <a:prstGeom prst="rect">
            <a:avLst/>
          </a:prstGeom>
        </p:spPr>
      </p:pic>
    </p:spTree>
    <p:extLst>
      <p:ext uri="{BB962C8B-B14F-4D97-AF65-F5344CB8AC3E}">
        <p14:creationId xmlns:p14="http://schemas.microsoft.com/office/powerpoint/2010/main" val="267100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PhAnim="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0723" y="1543198"/>
            <a:ext cx="7370984" cy="1831398"/>
          </a:xfrm>
        </p:spPr>
        <p:txBody>
          <a:bodyPr/>
          <a:lstStyle>
            <a:lvl1pPr>
              <a:defRPr sz="3600"/>
            </a:lvl1pPr>
          </a:lstStyle>
          <a:p>
            <a:r>
              <a:rPr lang="en-US" dirty="0"/>
              <a:t>Click to edit Master title style</a:t>
            </a:r>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pic>
        <p:nvPicPr>
          <p:cNvPr id="8" name="Picture 7">
            <a:extLst>
              <a:ext uri="{FF2B5EF4-FFF2-40B4-BE49-F238E27FC236}">
                <a16:creationId xmlns:a16="http://schemas.microsoft.com/office/drawing/2014/main" id="{0EF7F9A7-5EEC-594A-8325-17DB16982A7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spTree>
    <p:extLst>
      <p:ext uri="{BB962C8B-B14F-4D97-AF65-F5344CB8AC3E}">
        <p14:creationId xmlns:p14="http://schemas.microsoft.com/office/powerpoint/2010/main" val="11961109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2187F0-FAB3-AB48-B25E-7967E612ED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865" r="78191" b="47800"/>
          <a:stretch/>
        </p:blipFill>
        <p:spPr>
          <a:xfrm>
            <a:off x="0" y="0"/>
            <a:ext cx="1011535" cy="1313234"/>
          </a:xfrm>
          <a:prstGeom prst="rect">
            <a:avLst/>
          </a:prstGeom>
        </p:spPr>
      </p:pic>
      <p:sp>
        <p:nvSpPr>
          <p:cNvPr id="2" name="Title 1"/>
          <p:cNvSpPr>
            <a:spLocks noGrp="1"/>
          </p:cNvSpPr>
          <p:nvPr>
            <p:ph type="title"/>
          </p:nvPr>
        </p:nvSpPr>
        <p:spPr>
          <a:xfrm>
            <a:off x="646116" y="375519"/>
            <a:ext cx="8051800" cy="644129"/>
          </a:xfrm>
        </p:spPr>
        <p:txBody>
          <a:bodyPr/>
          <a:lstStyle/>
          <a:p>
            <a:r>
              <a:rPr lang="en-US" dirty="0"/>
              <a:t>Click to edit Master title style</a:t>
            </a:r>
          </a:p>
        </p:txBody>
      </p:sp>
      <p:sp>
        <p:nvSpPr>
          <p:cNvPr id="4" name="Content Placeholder 3"/>
          <p:cNvSpPr>
            <a:spLocks noGrp="1"/>
          </p:cNvSpPr>
          <p:nvPr>
            <p:ph sz="quarter" idx="10"/>
          </p:nvPr>
        </p:nvSpPr>
        <p:spPr>
          <a:xfrm>
            <a:off x="646116" y="1082750"/>
            <a:ext cx="8051800" cy="3438657"/>
          </a:xfrm>
        </p:spPr>
        <p:txBody>
          <a:bodyPr/>
          <a:lstStyle>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5C2D14CD-B5F8-BC41-9DC0-812C152007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9" name="Picture 8">
            <a:extLst>
              <a:ext uri="{FF2B5EF4-FFF2-40B4-BE49-F238E27FC236}">
                <a16:creationId xmlns:a16="http://schemas.microsoft.com/office/drawing/2014/main" id="{A5B354FF-696B-BB4C-8316-58C6EAA6983E}"/>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11" name="Rectangle 10"/>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spTree>
    <p:extLst>
      <p:ext uri="{BB962C8B-B14F-4D97-AF65-F5344CB8AC3E}">
        <p14:creationId xmlns:p14="http://schemas.microsoft.com/office/powerpoint/2010/main" val="199888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546100" y="857250"/>
            <a:ext cx="805180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0BF7CCFA-701F-764F-858D-6E929438E6D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290" t="30145" r="10870" b="29404"/>
          <a:stretch/>
        </p:blipFill>
        <p:spPr>
          <a:xfrm>
            <a:off x="7246318" y="4470746"/>
            <a:ext cx="1621984" cy="468109"/>
          </a:xfrm>
          <a:prstGeom prst="rect">
            <a:avLst/>
          </a:prstGeom>
        </p:spPr>
      </p:pic>
      <p:sp>
        <p:nvSpPr>
          <p:cNvPr id="6" name="Rectangle 5"/>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spTree>
    <p:extLst>
      <p:ext uri="{BB962C8B-B14F-4D97-AF65-F5344CB8AC3E}">
        <p14:creationId xmlns:p14="http://schemas.microsoft.com/office/powerpoint/2010/main" val="12746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pic>
        <p:nvPicPr>
          <p:cNvPr id="7" name="Picture 6">
            <a:extLst>
              <a:ext uri="{FF2B5EF4-FFF2-40B4-BE49-F238E27FC236}">
                <a16:creationId xmlns:a16="http://schemas.microsoft.com/office/drawing/2014/main" id="{05A92F50-CACF-EE40-A40F-9EA5DC8B79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8" name="Picture 7">
            <a:extLst>
              <a:ext uri="{FF2B5EF4-FFF2-40B4-BE49-F238E27FC236}">
                <a16:creationId xmlns:a16="http://schemas.microsoft.com/office/drawing/2014/main" id="{6E276FCF-3016-3B4E-BA5B-4DE781116B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6" name="Rectangle 5"/>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spTree>
    <p:extLst>
      <p:ext uri="{BB962C8B-B14F-4D97-AF65-F5344CB8AC3E}">
        <p14:creationId xmlns:p14="http://schemas.microsoft.com/office/powerpoint/2010/main" val="200440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0AC2C5-A383-2344-8816-9CD6AEC5DB2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6" name="Picture 5">
            <a:extLst>
              <a:ext uri="{FF2B5EF4-FFF2-40B4-BE49-F238E27FC236}">
                <a16:creationId xmlns:a16="http://schemas.microsoft.com/office/drawing/2014/main" id="{B3AAB5E2-7831-9C45-93A1-CEADFCEBEC7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7" name="Rectangle 6"/>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spTree>
    <p:extLst>
      <p:ext uri="{BB962C8B-B14F-4D97-AF65-F5344CB8AC3E}">
        <p14:creationId xmlns:p14="http://schemas.microsoft.com/office/powerpoint/2010/main" val="52176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6F7625-0928-AA4B-A09A-BA382C72D49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6812" b="50000"/>
          <a:stretch/>
        </p:blipFill>
        <p:spPr>
          <a:xfrm>
            <a:off x="0" y="0"/>
            <a:ext cx="2120348" cy="257175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185" y="538093"/>
            <a:ext cx="7230780" cy="4067314"/>
          </a:xfrm>
          <a:prstGeom prst="rect">
            <a:avLst/>
          </a:prstGeom>
        </p:spPr>
      </p:pic>
      <p:pic>
        <p:nvPicPr>
          <p:cNvPr id="6" name="Picture 5">
            <a:extLst>
              <a:ext uri="{FF2B5EF4-FFF2-40B4-BE49-F238E27FC236}">
                <a16:creationId xmlns:a16="http://schemas.microsoft.com/office/drawing/2014/main" id="{F75E4230-6E13-CC40-89DF-E030177FFB4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spTree>
    <p:extLst>
      <p:ext uri="{BB962C8B-B14F-4D97-AF65-F5344CB8AC3E}">
        <p14:creationId xmlns:p14="http://schemas.microsoft.com/office/powerpoint/2010/main" val="144450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PhAnim="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0723" y="1543198"/>
            <a:ext cx="7370984" cy="1831398"/>
          </a:xfrm>
        </p:spPr>
        <p:txBody>
          <a:bodyPr/>
          <a:lstStyle>
            <a:lvl1pPr>
              <a:defRPr sz="3600"/>
            </a:lvl1pPr>
          </a:lstStyle>
          <a:p>
            <a:r>
              <a:rPr lang="en-US" dirty="0"/>
              <a:t>Click to edit Master title style</a:t>
            </a:r>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7"/>
            <a:ext cx="1621984" cy="468109"/>
          </a:xfrm>
          <a:prstGeom prst="rect">
            <a:avLst/>
          </a:prstGeom>
        </p:spPr>
      </p:pic>
      <p:pic>
        <p:nvPicPr>
          <p:cNvPr id="8" name="Picture 7">
            <a:extLst>
              <a:ext uri="{FF2B5EF4-FFF2-40B4-BE49-F238E27FC236}">
                <a16:creationId xmlns:a16="http://schemas.microsoft.com/office/drawing/2014/main" id="{0EF7F9A7-5EEC-594A-8325-17DB16982A7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742" y="3120510"/>
            <a:ext cx="542259" cy="2022990"/>
          </a:xfrm>
          <a:prstGeom prst="rect">
            <a:avLst/>
          </a:prstGeom>
        </p:spPr>
      </p:pic>
      <p:sp>
        <p:nvSpPr>
          <p:cNvPr id="5" name="Slide Number Placeholder 1"/>
          <p:cNvSpPr>
            <a:spLocks noGrp="1"/>
          </p:cNvSpPr>
          <p:nvPr>
            <p:ph type="sldNum" sz="quarter" idx="4"/>
          </p:nvPr>
        </p:nvSpPr>
        <p:spPr>
          <a:xfrm>
            <a:off x="29311" y="4833696"/>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3676826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pic>
        <p:nvPicPr>
          <p:cNvPr id="7" name="Picture 6">
            <a:extLst>
              <a:ext uri="{FF2B5EF4-FFF2-40B4-BE49-F238E27FC236}">
                <a16:creationId xmlns:a16="http://schemas.microsoft.com/office/drawing/2014/main" id="{05A92F50-CACF-EE40-A40F-9EA5DC8B79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8" name="Picture 7">
            <a:extLst>
              <a:ext uri="{FF2B5EF4-FFF2-40B4-BE49-F238E27FC236}">
                <a16:creationId xmlns:a16="http://schemas.microsoft.com/office/drawing/2014/main" id="{6E276FCF-3016-3B4E-BA5B-4DE781116B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6" name="Rectangle 5"/>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spTree>
    <p:extLst>
      <p:ext uri="{BB962C8B-B14F-4D97-AF65-F5344CB8AC3E}">
        <p14:creationId xmlns:p14="http://schemas.microsoft.com/office/powerpoint/2010/main" val="59232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2187F0-FAB3-AB48-B25E-7967E612ED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865" r="78191" b="47800"/>
          <a:stretch/>
        </p:blipFill>
        <p:spPr>
          <a:xfrm>
            <a:off x="2" y="0"/>
            <a:ext cx="1011535" cy="1313234"/>
          </a:xfrm>
          <a:prstGeom prst="rect">
            <a:avLst/>
          </a:prstGeom>
        </p:spPr>
      </p:pic>
      <p:sp>
        <p:nvSpPr>
          <p:cNvPr id="2" name="Title 1"/>
          <p:cNvSpPr>
            <a:spLocks noGrp="1"/>
          </p:cNvSpPr>
          <p:nvPr>
            <p:ph type="title"/>
          </p:nvPr>
        </p:nvSpPr>
        <p:spPr>
          <a:xfrm>
            <a:off x="646116" y="375520"/>
            <a:ext cx="8051800" cy="644129"/>
          </a:xfrm>
        </p:spPr>
        <p:txBody>
          <a:bodyPr/>
          <a:lstStyle/>
          <a:p>
            <a:r>
              <a:rPr lang="en-US" dirty="0"/>
              <a:t>Click to edit Master title style</a:t>
            </a:r>
          </a:p>
        </p:txBody>
      </p:sp>
      <p:sp>
        <p:nvSpPr>
          <p:cNvPr id="4" name="Content Placeholder 3"/>
          <p:cNvSpPr>
            <a:spLocks noGrp="1"/>
          </p:cNvSpPr>
          <p:nvPr>
            <p:ph sz="quarter" idx="10"/>
          </p:nvPr>
        </p:nvSpPr>
        <p:spPr>
          <a:xfrm>
            <a:off x="646116" y="1082751"/>
            <a:ext cx="8051800" cy="3438657"/>
          </a:xfrm>
        </p:spPr>
        <p:txBody>
          <a:bodyPr/>
          <a:lstStyle>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5C2D14CD-B5F8-BC41-9DC0-812C152007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0935" t="39876"/>
          <a:stretch/>
        </p:blipFill>
        <p:spPr>
          <a:xfrm>
            <a:off x="8601742" y="3120510"/>
            <a:ext cx="542259" cy="2022990"/>
          </a:xfrm>
          <a:prstGeom prst="rect">
            <a:avLst/>
          </a:prstGeom>
        </p:spPr>
      </p:pic>
      <p:pic>
        <p:nvPicPr>
          <p:cNvPr id="9" name="Picture 8">
            <a:extLst>
              <a:ext uri="{FF2B5EF4-FFF2-40B4-BE49-F238E27FC236}">
                <a16:creationId xmlns:a16="http://schemas.microsoft.com/office/drawing/2014/main" id="{A5B354FF-696B-BB4C-8316-58C6EAA6983E}"/>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0290" t="30145" r="10870" b="29404"/>
          <a:stretch/>
        </p:blipFill>
        <p:spPr>
          <a:xfrm>
            <a:off x="7142143" y="4470747"/>
            <a:ext cx="1621984" cy="468109"/>
          </a:xfrm>
          <a:prstGeom prst="rect">
            <a:avLst/>
          </a:prstGeom>
        </p:spPr>
      </p:pic>
      <p:sp>
        <p:nvSpPr>
          <p:cNvPr id="10" name="Slide Number Placeholder 1"/>
          <p:cNvSpPr>
            <a:spLocks noGrp="1"/>
          </p:cNvSpPr>
          <p:nvPr>
            <p:ph type="sldNum" sz="quarter" idx="4"/>
          </p:nvPr>
        </p:nvSpPr>
        <p:spPr>
          <a:xfrm>
            <a:off x="29311" y="4833696"/>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358065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546100" y="857250"/>
            <a:ext cx="805180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0BF7CCFA-701F-764F-858D-6E929438E6D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290" t="30145" r="10870" b="29404"/>
          <a:stretch/>
        </p:blipFill>
        <p:spPr>
          <a:xfrm>
            <a:off x="7246318" y="4470747"/>
            <a:ext cx="1621984" cy="468109"/>
          </a:xfrm>
          <a:prstGeom prst="rect">
            <a:avLst/>
          </a:prstGeom>
        </p:spPr>
      </p:pic>
      <p:sp>
        <p:nvSpPr>
          <p:cNvPr id="5" name="Slide Number Placeholder 1"/>
          <p:cNvSpPr>
            <a:spLocks noGrp="1"/>
          </p:cNvSpPr>
          <p:nvPr>
            <p:ph type="sldNum" sz="quarter" idx="4"/>
          </p:nvPr>
        </p:nvSpPr>
        <p:spPr>
          <a:xfrm>
            <a:off x="29311" y="4833696"/>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269261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pic>
        <p:nvPicPr>
          <p:cNvPr id="7" name="Picture 6">
            <a:extLst>
              <a:ext uri="{FF2B5EF4-FFF2-40B4-BE49-F238E27FC236}">
                <a16:creationId xmlns:a16="http://schemas.microsoft.com/office/drawing/2014/main" id="{05A92F50-CACF-EE40-A40F-9EA5DC8B79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2" y="3120510"/>
            <a:ext cx="542259" cy="2022990"/>
          </a:xfrm>
          <a:prstGeom prst="rect">
            <a:avLst/>
          </a:prstGeom>
        </p:spPr>
      </p:pic>
      <p:pic>
        <p:nvPicPr>
          <p:cNvPr id="8" name="Picture 7">
            <a:extLst>
              <a:ext uri="{FF2B5EF4-FFF2-40B4-BE49-F238E27FC236}">
                <a16:creationId xmlns:a16="http://schemas.microsoft.com/office/drawing/2014/main" id="{6E276FCF-3016-3B4E-BA5B-4DE781116B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7"/>
            <a:ext cx="1621984" cy="468109"/>
          </a:xfrm>
          <a:prstGeom prst="rect">
            <a:avLst/>
          </a:prstGeom>
        </p:spPr>
      </p:pic>
      <p:sp>
        <p:nvSpPr>
          <p:cNvPr id="5" name="Slide Number Placeholder 1"/>
          <p:cNvSpPr>
            <a:spLocks noGrp="1"/>
          </p:cNvSpPr>
          <p:nvPr>
            <p:ph type="sldNum" sz="quarter" idx="4"/>
          </p:nvPr>
        </p:nvSpPr>
        <p:spPr>
          <a:xfrm>
            <a:off x="29311" y="4833696"/>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298447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0AC2C5-A383-2344-8816-9CD6AEC5DB2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2" y="3120510"/>
            <a:ext cx="542259" cy="2022990"/>
          </a:xfrm>
          <a:prstGeom prst="rect">
            <a:avLst/>
          </a:prstGeom>
        </p:spPr>
      </p:pic>
      <p:pic>
        <p:nvPicPr>
          <p:cNvPr id="6" name="Picture 5">
            <a:extLst>
              <a:ext uri="{FF2B5EF4-FFF2-40B4-BE49-F238E27FC236}">
                <a16:creationId xmlns:a16="http://schemas.microsoft.com/office/drawing/2014/main" id="{B3AAB5E2-7831-9C45-93A1-CEADFCEBEC7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7"/>
            <a:ext cx="1621984" cy="468109"/>
          </a:xfrm>
          <a:prstGeom prst="rect">
            <a:avLst/>
          </a:prstGeom>
        </p:spPr>
      </p:pic>
      <p:sp>
        <p:nvSpPr>
          <p:cNvPr id="4" name="Slide Number Placeholder 1"/>
          <p:cNvSpPr>
            <a:spLocks noGrp="1"/>
          </p:cNvSpPr>
          <p:nvPr>
            <p:ph type="sldNum" sz="quarter" idx="4"/>
          </p:nvPr>
        </p:nvSpPr>
        <p:spPr>
          <a:xfrm>
            <a:off x="29311" y="4833696"/>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175909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6F7625-0928-AA4B-A09A-BA382C72D49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6812" b="50000"/>
          <a:stretch/>
        </p:blipFill>
        <p:spPr>
          <a:xfrm>
            <a:off x="0" y="0"/>
            <a:ext cx="2120348" cy="257175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185" y="538093"/>
            <a:ext cx="7230780" cy="4067314"/>
          </a:xfrm>
          <a:prstGeom prst="rect">
            <a:avLst/>
          </a:prstGeom>
        </p:spPr>
      </p:pic>
      <p:pic>
        <p:nvPicPr>
          <p:cNvPr id="6" name="Picture 5">
            <a:extLst>
              <a:ext uri="{FF2B5EF4-FFF2-40B4-BE49-F238E27FC236}">
                <a16:creationId xmlns:a16="http://schemas.microsoft.com/office/drawing/2014/main" id="{F75E4230-6E13-CC40-89DF-E030177FFB4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742" y="3120510"/>
            <a:ext cx="542259" cy="2022990"/>
          </a:xfrm>
          <a:prstGeom prst="rect">
            <a:avLst/>
          </a:prstGeom>
        </p:spPr>
      </p:pic>
      <p:sp>
        <p:nvSpPr>
          <p:cNvPr id="7" name="Slide Number Placeholder 1"/>
          <p:cNvSpPr>
            <a:spLocks noGrp="1"/>
          </p:cNvSpPr>
          <p:nvPr>
            <p:ph type="sldNum" sz="quarter" idx="4"/>
          </p:nvPr>
        </p:nvSpPr>
        <p:spPr>
          <a:xfrm>
            <a:off x="29311" y="4833696"/>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324436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cSld name="Alternat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24" y="96165"/>
            <a:ext cx="8289925" cy="486918"/>
          </a:xfrm>
        </p:spPr>
        <p:txBody>
          <a:bodyPr/>
          <a:lstStyle>
            <a:lvl1pPr>
              <a:defRPr/>
            </a:lvl1pPr>
          </a:lstStyle>
          <a:p>
            <a:r>
              <a:rPr lang="en-US" dirty="0"/>
              <a:t>Click to edit Master </a:t>
            </a:r>
            <a:br>
              <a:rPr lang="en-US" dirty="0"/>
            </a:br>
            <a:r>
              <a:rPr lang="en-US" dirty="0"/>
              <a:t>title style</a:t>
            </a:r>
            <a:endParaRPr lang="en-CA" dirty="0"/>
          </a:p>
        </p:txBody>
      </p:sp>
      <p:sp>
        <p:nvSpPr>
          <p:cNvPr id="3" name="Content Placeholder 2"/>
          <p:cNvSpPr>
            <a:spLocks noGrp="1"/>
          </p:cNvSpPr>
          <p:nvPr>
            <p:ph idx="1"/>
          </p:nvPr>
        </p:nvSpPr>
        <p:spPr>
          <a:xfrm>
            <a:off x="457200" y="864108"/>
            <a:ext cx="8293607" cy="3771900"/>
          </a:xfrm>
        </p:spPr>
        <p:txBody>
          <a:bodyPr/>
          <a:lstStyle>
            <a:lvl1pPr>
              <a:spcBef>
                <a:spcPts val="0"/>
              </a:spcBef>
              <a:spcAft>
                <a:spcPts val="676"/>
              </a:spcAft>
              <a:defRPr>
                <a:solidFill>
                  <a:schemeClr val="tx2"/>
                </a:solidFill>
              </a:defRPr>
            </a:lvl1pPr>
            <a:lvl2pPr>
              <a:spcBef>
                <a:spcPts val="0"/>
              </a:spcBef>
              <a:spcAft>
                <a:spcPts val="676"/>
              </a:spcAft>
              <a:defRPr>
                <a:solidFill>
                  <a:schemeClr val="tx2"/>
                </a:solidFill>
              </a:defRPr>
            </a:lvl2pPr>
            <a:lvl3pPr>
              <a:spcBef>
                <a:spcPts val="0"/>
              </a:spcBef>
              <a:spcAft>
                <a:spcPts val="676"/>
              </a:spcAft>
              <a:defRPr>
                <a:solidFill>
                  <a:schemeClr val="tx2"/>
                </a:solidFill>
              </a:defRPr>
            </a:lvl3pPr>
            <a:lvl4pPr>
              <a:spcBef>
                <a:spcPts val="0"/>
              </a:spcBef>
              <a:spcAft>
                <a:spcPts val="676"/>
              </a:spcAft>
              <a:defRPr>
                <a:solidFill>
                  <a:schemeClr val="tx2"/>
                </a:solidFill>
              </a:defRPr>
            </a:lvl4pPr>
            <a:lvl5pPr>
              <a:spcBef>
                <a:spcPts val="0"/>
              </a:spcBef>
              <a:spcAft>
                <a:spcPts val="676"/>
              </a:spcAft>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6" name="Rectangle 5"/>
          <p:cNvSpPr>
            <a:spLocks noChangeArrowheads="1"/>
          </p:cNvSpPr>
          <p:nvPr userDrawn="1"/>
        </p:nvSpPr>
        <p:spPr bwMode="gray">
          <a:xfrm>
            <a:off x="111125" y="4931161"/>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cxnSp>
        <p:nvCxnSpPr>
          <p:cNvPr id="9" name="Straight Connector 8"/>
          <p:cNvCxnSpPr/>
          <p:nvPr userDrawn="1"/>
        </p:nvCxnSpPr>
        <p:spPr bwMode="auto">
          <a:xfrm>
            <a:off x="0" y="630303"/>
            <a:ext cx="9144000" cy="0"/>
          </a:xfrm>
          <a:prstGeom prst="line">
            <a:avLst/>
          </a:prstGeom>
          <a:solidFill>
            <a:schemeClr val="accent1"/>
          </a:solidFill>
          <a:ln w="19050"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00643" y="4738845"/>
            <a:ext cx="1446485" cy="28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2546597"/>
      </p:ext>
    </p:extLst>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PhAnim="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0723" y="1543198"/>
            <a:ext cx="7370984" cy="1831398"/>
          </a:xfrm>
        </p:spPr>
        <p:txBody>
          <a:bodyPr/>
          <a:lstStyle>
            <a:lvl1pPr>
              <a:defRPr sz="3600"/>
            </a:lvl1pPr>
          </a:lstStyle>
          <a:p>
            <a:r>
              <a:rPr lang="en-US" dirty="0"/>
              <a:t>Click to edit Master title style</a:t>
            </a:r>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pic>
        <p:nvPicPr>
          <p:cNvPr id="8" name="Picture 7">
            <a:extLst>
              <a:ext uri="{FF2B5EF4-FFF2-40B4-BE49-F238E27FC236}">
                <a16:creationId xmlns:a16="http://schemas.microsoft.com/office/drawing/2014/main" id="{0EF7F9A7-5EEC-594A-8325-17DB16982A7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sp>
        <p:nvSpPr>
          <p:cNvPr id="5" name="Slide Number Placeholder 1"/>
          <p:cNvSpPr>
            <a:spLocks noGrp="1"/>
          </p:cNvSpPr>
          <p:nvPr>
            <p:ph type="sldNum" sz="quarter" idx="4"/>
          </p:nvPr>
        </p:nvSpPr>
        <p:spPr>
          <a:xfrm>
            <a:off x="29311" y="4833695"/>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1587530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2187F0-FAB3-AB48-B25E-7967E612ED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865" r="78191" b="47800"/>
          <a:stretch/>
        </p:blipFill>
        <p:spPr>
          <a:xfrm>
            <a:off x="0" y="0"/>
            <a:ext cx="1011535" cy="1313234"/>
          </a:xfrm>
          <a:prstGeom prst="rect">
            <a:avLst/>
          </a:prstGeom>
        </p:spPr>
      </p:pic>
      <p:sp>
        <p:nvSpPr>
          <p:cNvPr id="2" name="Title 1"/>
          <p:cNvSpPr>
            <a:spLocks noGrp="1"/>
          </p:cNvSpPr>
          <p:nvPr>
            <p:ph type="title"/>
          </p:nvPr>
        </p:nvSpPr>
        <p:spPr>
          <a:xfrm>
            <a:off x="646116" y="375519"/>
            <a:ext cx="8051800" cy="644129"/>
          </a:xfrm>
        </p:spPr>
        <p:txBody>
          <a:bodyPr/>
          <a:lstStyle/>
          <a:p>
            <a:r>
              <a:rPr lang="en-US" dirty="0"/>
              <a:t>Click to edit Master title style</a:t>
            </a:r>
          </a:p>
        </p:txBody>
      </p:sp>
      <p:sp>
        <p:nvSpPr>
          <p:cNvPr id="4" name="Content Placeholder 3"/>
          <p:cNvSpPr>
            <a:spLocks noGrp="1"/>
          </p:cNvSpPr>
          <p:nvPr>
            <p:ph sz="quarter" idx="10"/>
          </p:nvPr>
        </p:nvSpPr>
        <p:spPr>
          <a:xfrm>
            <a:off x="646116" y="1082750"/>
            <a:ext cx="8051800" cy="3438657"/>
          </a:xfrm>
        </p:spPr>
        <p:txBody>
          <a:bodyPr/>
          <a:lstStyle>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5C2D14CD-B5F8-BC41-9DC0-812C152007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9" name="Picture 8">
            <a:extLst>
              <a:ext uri="{FF2B5EF4-FFF2-40B4-BE49-F238E27FC236}">
                <a16:creationId xmlns:a16="http://schemas.microsoft.com/office/drawing/2014/main" id="{A5B354FF-696B-BB4C-8316-58C6EAA6983E}"/>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10" name="Slide Number Placeholder 1"/>
          <p:cNvSpPr>
            <a:spLocks noGrp="1"/>
          </p:cNvSpPr>
          <p:nvPr>
            <p:ph type="sldNum" sz="quarter" idx="4"/>
          </p:nvPr>
        </p:nvSpPr>
        <p:spPr>
          <a:xfrm>
            <a:off x="29311" y="4833695"/>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386705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546100" y="857250"/>
            <a:ext cx="805180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0BF7CCFA-701F-764F-858D-6E929438E6D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290" t="30145" r="10870" b="29404"/>
          <a:stretch/>
        </p:blipFill>
        <p:spPr>
          <a:xfrm>
            <a:off x="7246318" y="4470746"/>
            <a:ext cx="1621984" cy="468109"/>
          </a:xfrm>
          <a:prstGeom prst="rect">
            <a:avLst/>
          </a:prstGeom>
        </p:spPr>
      </p:pic>
      <p:sp>
        <p:nvSpPr>
          <p:cNvPr id="5" name="Slide Number Placeholder 1"/>
          <p:cNvSpPr>
            <a:spLocks noGrp="1"/>
          </p:cNvSpPr>
          <p:nvPr>
            <p:ph type="sldNum" sz="quarter" idx="4"/>
          </p:nvPr>
        </p:nvSpPr>
        <p:spPr>
          <a:xfrm>
            <a:off x="29311" y="4833695"/>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62608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pic>
        <p:nvPicPr>
          <p:cNvPr id="7" name="Picture 6">
            <a:extLst>
              <a:ext uri="{FF2B5EF4-FFF2-40B4-BE49-F238E27FC236}">
                <a16:creationId xmlns:a16="http://schemas.microsoft.com/office/drawing/2014/main" id="{05A92F50-CACF-EE40-A40F-9EA5DC8B79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8" name="Picture 7">
            <a:extLst>
              <a:ext uri="{FF2B5EF4-FFF2-40B4-BE49-F238E27FC236}">
                <a16:creationId xmlns:a16="http://schemas.microsoft.com/office/drawing/2014/main" id="{6E276FCF-3016-3B4E-BA5B-4DE781116B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5" name="Slide Number Placeholder 1"/>
          <p:cNvSpPr>
            <a:spLocks noGrp="1"/>
          </p:cNvSpPr>
          <p:nvPr>
            <p:ph type="sldNum" sz="quarter" idx="4"/>
          </p:nvPr>
        </p:nvSpPr>
        <p:spPr>
          <a:xfrm>
            <a:off x="29311" y="4833695"/>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218739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0AC2C5-A383-2344-8816-9CD6AEC5DB2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6" name="Picture 5">
            <a:extLst>
              <a:ext uri="{FF2B5EF4-FFF2-40B4-BE49-F238E27FC236}">
                <a16:creationId xmlns:a16="http://schemas.microsoft.com/office/drawing/2014/main" id="{B3AAB5E2-7831-9C45-93A1-CEADFCEBEC7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7" name="Rectangle 6"/>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spTree>
    <p:extLst>
      <p:ext uri="{BB962C8B-B14F-4D97-AF65-F5344CB8AC3E}">
        <p14:creationId xmlns:p14="http://schemas.microsoft.com/office/powerpoint/2010/main" val="53443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0AC2C5-A383-2344-8816-9CD6AEC5DB2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6" name="Picture 5">
            <a:extLst>
              <a:ext uri="{FF2B5EF4-FFF2-40B4-BE49-F238E27FC236}">
                <a16:creationId xmlns:a16="http://schemas.microsoft.com/office/drawing/2014/main" id="{B3AAB5E2-7831-9C45-93A1-CEADFCEBEC7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4" name="Slide Number Placeholder 1"/>
          <p:cNvSpPr>
            <a:spLocks noGrp="1"/>
          </p:cNvSpPr>
          <p:nvPr>
            <p:ph type="sldNum" sz="quarter" idx="4"/>
          </p:nvPr>
        </p:nvSpPr>
        <p:spPr>
          <a:xfrm>
            <a:off x="29311" y="4833695"/>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145690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Slid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6F7625-0928-AA4B-A09A-BA382C72D49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6812" b="50000"/>
          <a:stretch/>
        </p:blipFill>
        <p:spPr>
          <a:xfrm>
            <a:off x="0" y="0"/>
            <a:ext cx="2120348" cy="257175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185" y="538093"/>
            <a:ext cx="7230780" cy="4067314"/>
          </a:xfrm>
          <a:prstGeom prst="rect">
            <a:avLst/>
          </a:prstGeom>
        </p:spPr>
      </p:pic>
      <p:pic>
        <p:nvPicPr>
          <p:cNvPr id="6" name="Picture 5">
            <a:extLst>
              <a:ext uri="{FF2B5EF4-FFF2-40B4-BE49-F238E27FC236}">
                <a16:creationId xmlns:a16="http://schemas.microsoft.com/office/drawing/2014/main" id="{F75E4230-6E13-CC40-89DF-E030177FFB4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sp>
        <p:nvSpPr>
          <p:cNvPr id="7" name="Slide Number Placeholder 1"/>
          <p:cNvSpPr>
            <a:spLocks noGrp="1"/>
          </p:cNvSpPr>
          <p:nvPr>
            <p:ph type="sldNum" sz="quarter" idx="4"/>
          </p:nvPr>
        </p:nvSpPr>
        <p:spPr>
          <a:xfrm>
            <a:off x="29311" y="4833695"/>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69153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
  <p:cSld name="Alternat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24" y="96165"/>
            <a:ext cx="8289925" cy="486918"/>
          </a:xfrm>
        </p:spPr>
        <p:txBody>
          <a:bodyPr/>
          <a:lstStyle>
            <a:lvl1pPr>
              <a:defRPr/>
            </a:lvl1pPr>
          </a:lstStyle>
          <a:p>
            <a:r>
              <a:rPr lang="en-US" dirty="0"/>
              <a:t>Click to edit Master </a:t>
            </a:r>
            <a:br>
              <a:rPr lang="en-US" dirty="0"/>
            </a:br>
            <a:r>
              <a:rPr lang="en-US" dirty="0"/>
              <a:t>title style</a:t>
            </a:r>
            <a:endParaRPr lang="en-CA" dirty="0"/>
          </a:p>
        </p:txBody>
      </p:sp>
      <p:sp>
        <p:nvSpPr>
          <p:cNvPr id="3" name="Content Placeholder 2"/>
          <p:cNvSpPr>
            <a:spLocks noGrp="1"/>
          </p:cNvSpPr>
          <p:nvPr>
            <p:ph idx="1"/>
          </p:nvPr>
        </p:nvSpPr>
        <p:spPr>
          <a:xfrm>
            <a:off x="457200" y="864108"/>
            <a:ext cx="8293607" cy="3771900"/>
          </a:xfrm>
        </p:spPr>
        <p:txBody>
          <a:bodyPr/>
          <a:lstStyle>
            <a:lvl1pPr>
              <a:spcBef>
                <a:spcPts val="0"/>
              </a:spcBef>
              <a:spcAft>
                <a:spcPts val="676"/>
              </a:spcAft>
              <a:defRPr>
                <a:solidFill>
                  <a:schemeClr val="tx2"/>
                </a:solidFill>
              </a:defRPr>
            </a:lvl1pPr>
            <a:lvl2pPr>
              <a:spcBef>
                <a:spcPts val="0"/>
              </a:spcBef>
              <a:spcAft>
                <a:spcPts val="676"/>
              </a:spcAft>
              <a:defRPr>
                <a:solidFill>
                  <a:schemeClr val="tx2"/>
                </a:solidFill>
              </a:defRPr>
            </a:lvl2pPr>
            <a:lvl3pPr>
              <a:spcBef>
                <a:spcPts val="0"/>
              </a:spcBef>
              <a:spcAft>
                <a:spcPts val="676"/>
              </a:spcAft>
              <a:defRPr>
                <a:solidFill>
                  <a:schemeClr val="tx2"/>
                </a:solidFill>
              </a:defRPr>
            </a:lvl3pPr>
            <a:lvl4pPr>
              <a:spcBef>
                <a:spcPts val="0"/>
              </a:spcBef>
              <a:spcAft>
                <a:spcPts val="676"/>
              </a:spcAft>
              <a:defRPr>
                <a:solidFill>
                  <a:schemeClr val="tx2"/>
                </a:solidFill>
              </a:defRPr>
            </a:lvl4pPr>
            <a:lvl5pPr>
              <a:spcBef>
                <a:spcPts val="0"/>
              </a:spcBef>
              <a:spcAft>
                <a:spcPts val="676"/>
              </a:spcAft>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Rectangle 5"/>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sp>
        <p:nvSpPr>
          <p:cNvPr id="7" name="Rectangle 25"/>
          <p:cNvSpPr>
            <a:spLocks noChangeArrowheads="1"/>
          </p:cNvSpPr>
          <p:nvPr userDrawn="1"/>
        </p:nvSpPr>
        <p:spPr bwMode="gray">
          <a:xfrm>
            <a:off x="457206" y="4931160"/>
            <a:ext cx="1719263" cy="115437"/>
          </a:xfrm>
          <a:prstGeom prst="rect">
            <a:avLst/>
          </a:prstGeom>
          <a:noFill/>
          <a:ln w="9525">
            <a:noFill/>
            <a:miter lim="800000"/>
            <a:headEnd/>
            <a:tailEnd/>
          </a:ln>
        </p:spPr>
        <p:txBody>
          <a:bodyPr lIns="0" tIns="0" rIns="0" bIns="0">
            <a:spAutoFit/>
          </a:bodyPr>
          <a:lstStyle/>
          <a:p>
            <a:r>
              <a:rPr lang="en-US" sz="751" baseline="0" dirty="0">
                <a:solidFill>
                  <a:schemeClr val="accent4"/>
                </a:solidFill>
              </a:rPr>
              <a:t>ADVISOR USE ONLY</a:t>
            </a:r>
          </a:p>
        </p:txBody>
      </p:sp>
      <p:cxnSp>
        <p:nvCxnSpPr>
          <p:cNvPr id="9" name="Straight Connector 8"/>
          <p:cNvCxnSpPr/>
          <p:nvPr userDrawn="1"/>
        </p:nvCxnSpPr>
        <p:spPr bwMode="auto">
          <a:xfrm>
            <a:off x="0" y="630303"/>
            <a:ext cx="9144000" cy="0"/>
          </a:xfrm>
          <a:prstGeom prst="line">
            <a:avLst/>
          </a:prstGeom>
          <a:solidFill>
            <a:schemeClr val="accent1"/>
          </a:solidFill>
          <a:ln w="19050"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00643" y="4738845"/>
            <a:ext cx="1446485" cy="28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64990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6F7625-0928-AA4B-A09A-BA382C72D49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6812" b="50000"/>
          <a:stretch/>
        </p:blipFill>
        <p:spPr>
          <a:xfrm>
            <a:off x="0" y="0"/>
            <a:ext cx="2120348" cy="257175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185" y="538093"/>
            <a:ext cx="7230780" cy="4067314"/>
          </a:xfrm>
          <a:prstGeom prst="rect">
            <a:avLst/>
          </a:prstGeom>
        </p:spPr>
      </p:pic>
      <p:pic>
        <p:nvPicPr>
          <p:cNvPr id="6" name="Picture 5">
            <a:extLst>
              <a:ext uri="{FF2B5EF4-FFF2-40B4-BE49-F238E27FC236}">
                <a16:creationId xmlns:a16="http://schemas.microsoft.com/office/drawing/2014/main" id="{F75E4230-6E13-CC40-89DF-E030177FFB4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spTree>
    <p:extLst>
      <p:ext uri="{BB962C8B-B14F-4D97-AF65-F5344CB8AC3E}">
        <p14:creationId xmlns:p14="http://schemas.microsoft.com/office/powerpoint/2010/main" val="254883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0723" y="1543198"/>
            <a:ext cx="7370984" cy="1831398"/>
          </a:xfrm>
        </p:spPr>
        <p:txBody>
          <a:bodyPr/>
          <a:lstStyle>
            <a:lvl1pPr>
              <a:defRPr sz="3600"/>
            </a:lvl1pPr>
          </a:lstStyle>
          <a:p>
            <a:r>
              <a:rPr lang="en-US" dirty="0"/>
              <a:t>Click to edit Master title style</a:t>
            </a:r>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pic>
        <p:nvPicPr>
          <p:cNvPr id="8" name="Picture 7">
            <a:extLst>
              <a:ext uri="{FF2B5EF4-FFF2-40B4-BE49-F238E27FC236}">
                <a16:creationId xmlns:a16="http://schemas.microsoft.com/office/drawing/2014/main" id="{0EF7F9A7-5EEC-594A-8325-17DB16982A7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spTree>
    <p:extLst>
      <p:ext uri="{BB962C8B-B14F-4D97-AF65-F5344CB8AC3E}">
        <p14:creationId xmlns:p14="http://schemas.microsoft.com/office/powerpoint/2010/main" val="34159761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2187F0-FAB3-AB48-B25E-7967E612ED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865" r="78191" b="47800"/>
          <a:stretch/>
        </p:blipFill>
        <p:spPr>
          <a:xfrm>
            <a:off x="0" y="0"/>
            <a:ext cx="1011535" cy="1313234"/>
          </a:xfrm>
          <a:prstGeom prst="rect">
            <a:avLst/>
          </a:prstGeom>
        </p:spPr>
      </p:pic>
      <p:sp>
        <p:nvSpPr>
          <p:cNvPr id="2" name="Title 1"/>
          <p:cNvSpPr>
            <a:spLocks noGrp="1"/>
          </p:cNvSpPr>
          <p:nvPr>
            <p:ph type="title"/>
          </p:nvPr>
        </p:nvSpPr>
        <p:spPr>
          <a:xfrm>
            <a:off x="646116" y="375519"/>
            <a:ext cx="8051800" cy="644129"/>
          </a:xfrm>
        </p:spPr>
        <p:txBody>
          <a:bodyPr/>
          <a:lstStyle/>
          <a:p>
            <a:r>
              <a:rPr lang="en-US" dirty="0"/>
              <a:t>Click to edit Master title style</a:t>
            </a:r>
          </a:p>
        </p:txBody>
      </p:sp>
      <p:sp>
        <p:nvSpPr>
          <p:cNvPr id="4" name="Content Placeholder 3"/>
          <p:cNvSpPr>
            <a:spLocks noGrp="1"/>
          </p:cNvSpPr>
          <p:nvPr>
            <p:ph sz="quarter" idx="10"/>
          </p:nvPr>
        </p:nvSpPr>
        <p:spPr>
          <a:xfrm>
            <a:off x="646116" y="1082750"/>
            <a:ext cx="8051800" cy="3438657"/>
          </a:xfrm>
        </p:spPr>
        <p:txBody>
          <a:bodyPr/>
          <a:lstStyle>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5C2D14CD-B5F8-BC41-9DC0-812C152007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0935" t="39876"/>
          <a:stretch/>
        </p:blipFill>
        <p:spPr>
          <a:xfrm>
            <a:off x="8601740" y="3120509"/>
            <a:ext cx="542259" cy="2022990"/>
          </a:xfrm>
          <a:prstGeom prst="rect">
            <a:avLst/>
          </a:prstGeom>
        </p:spPr>
      </p:pic>
      <p:pic>
        <p:nvPicPr>
          <p:cNvPr id="9" name="Picture 8">
            <a:extLst>
              <a:ext uri="{FF2B5EF4-FFF2-40B4-BE49-F238E27FC236}">
                <a16:creationId xmlns:a16="http://schemas.microsoft.com/office/drawing/2014/main" id="{A5B354FF-696B-BB4C-8316-58C6EAA6983E}"/>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0290" t="30145" r="10870" b="29404"/>
          <a:stretch/>
        </p:blipFill>
        <p:spPr>
          <a:xfrm>
            <a:off x="7142143" y="4470746"/>
            <a:ext cx="1621984" cy="468109"/>
          </a:xfrm>
          <a:prstGeom prst="rect">
            <a:avLst/>
          </a:prstGeom>
        </p:spPr>
      </p:pic>
      <p:sp>
        <p:nvSpPr>
          <p:cNvPr id="11" name="Rectangle 10"/>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spTree>
    <p:extLst>
      <p:ext uri="{BB962C8B-B14F-4D97-AF65-F5344CB8AC3E}">
        <p14:creationId xmlns:p14="http://schemas.microsoft.com/office/powerpoint/2010/main" val="265948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546100" y="857250"/>
            <a:ext cx="805180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0BF7CCFA-701F-764F-858D-6E929438E6D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290" t="30145" r="10870" b="29404"/>
          <a:stretch/>
        </p:blipFill>
        <p:spPr>
          <a:xfrm>
            <a:off x="7246318" y="4470746"/>
            <a:ext cx="1621984" cy="468109"/>
          </a:xfrm>
          <a:prstGeom prst="rect">
            <a:avLst/>
          </a:prstGeom>
        </p:spPr>
      </p:pic>
      <p:sp>
        <p:nvSpPr>
          <p:cNvPr id="6" name="Rectangle 5"/>
          <p:cNvSpPr>
            <a:spLocks noChangeArrowheads="1"/>
          </p:cNvSpPr>
          <p:nvPr userDrawn="1"/>
        </p:nvSpPr>
        <p:spPr bwMode="gray">
          <a:xfrm>
            <a:off x="111125" y="4931160"/>
            <a:ext cx="490538" cy="115437"/>
          </a:xfrm>
          <a:prstGeom prst="rect">
            <a:avLst/>
          </a:prstGeom>
          <a:noFill/>
          <a:ln w="9525">
            <a:noFill/>
            <a:miter lim="800000"/>
            <a:headEnd/>
            <a:tailEnd/>
          </a:ln>
        </p:spPr>
        <p:txBody>
          <a:bodyPr lIns="0" tIns="0" rIns="0" bIns="0">
            <a:spAutoFit/>
          </a:bodyPr>
          <a:lstStyle/>
          <a:p>
            <a:fld id="{69E599FC-DB5F-4A53-968A-AA600B73C23B}" type="slidenum">
              <a:rPr lang="en-US" sz="751" baseline="0">
                <a:solidFill>
                  <a:schemeClr val="accent4"/>
                </a:solidFill>
              </a:rPr>
              <a:pPr/>
              <a:t>‹#›</a:t>
            </a:fld>
            <a:endParaRPr lang="en-US" sz="751" baseline="0" dirty="0">
              <a:solidFill>
                <a:schemeClr val="accent4"/>
              </a:solidFill>
            </a:endParaRPr>
          </a:p>
        </p:txBody>
      </p:sp>
    </p:spTree>
    <p:extLst>
      <p:ext uri="{BB962C8B-B14F-4D97-AF65-F5344CB8AC3E}">
        <p14:creationId xmlns:p14="http://schemas.microsoft.com/office/powerpoint/2010/main" val="193068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theme" Target="../theme/theme6.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Footer Placeholder 1"/>
          <p:cNvSpPr txBox="1">
            <a:spLocks/>
          </p:cNvSpPr>
          <p:nvPr userDrawn="1"/>
        </p:nvSpPr>
        <p:spPr>
          <a:xfrm>
            <a:off x="6822106" y="4645053"/>
            <a:ext cx="2895045" cy="273844"/>
          </a:xfrm>
          <a:prstGeom prst="rect">
            <a:avLst/>
          </a:prstGeom>
          <a:noFill/>
        </p:spPr>
        <p:txBody>
          <a:bodyPr vert="horz" lIns="0" tIns="0" rIns="0" bIns="0" rtlCol="0" anchor="ctr"/>
          <a:lstStyle>
            <a:defPPr>
              <a:defRPr lang="en-US"/>
            </a:defPPr>
            <a:lvl1pPr algn="l" rtl="0" fontAlgn="base">
              <a:spcBef>
                <a:spcPct val="0"/>
              </a:spcBef>
              <a:spcAft>
                <a:spcPct val="0"/>
              </a:spcAft>
              <a:defRPr sz="900" kern="1200" baseline="0">
                <a:solidFill>
                  <a:srgbClr val="333333"/>
                </a:solidFill>
                <a:latin typeface="Arial" pitchFamily="34" charset="0"/>
                <a:ea typeface="MS PGothic" pitchFamily="34" charset="-128"/>
                <a:cs typeface="+mn-cs"/>
              </a:defRPr>
            </a:lvl1pPr>
            <a:lvl2pPr marL="4572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2pPr>
            <a:lvl3pPr marL="9144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3pPr>
            <a:lvl4pPr marL="13716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4pPr>
            <a:lvl5pPr marL="18288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5pPr>
            <a:lvl6pPr marL="2286000" algn="l" defTabSz="914400" rtl="0" eaLnBrk="1" latinLnBrk="0" hangingPunct="1">
              <a:defRPr sz="1000" kern="1200" baseline="-25000">
                <a:solidFill>
                  <a:schemeClr val="bg1"/>
                </a:solidFill>
                <a:latin typeface="Arial" pitchFamily="34" charset="0"/>
                <a:ea typeface="MS PGothic" pitchFamily="34" charset="-128"/>
                <a:cs typeface="+mn-cs"/>
              </a:defRPr>
            </a:lvl6pPr>
            <a:lvl7pPr marL="2743200" algn="l" defTabSz="914400" rtl="0" eaLnBrk="1" latinLnBrk="0" hangingPunct="1">
              <a:defRPr sz="1000" kern="1200" baseline="-25000">
                <a:solidFill>
                  <a:schemeClr val="bg1"/>
                </a:solidFill>
                <a:latin typeface="Arial" pitchFamily="34" charset="0"/>
                <a:ea typeface="MS PGothic" pitchFamily="34" charset="-128"/>
                <a:cs typeface="+mn-cs"/>
              </a:defRPr>
            </a:lvl7pPr>
            <a:lvl8pPr marL="3200400" algn="l" defTabSz="914400" rtl="0" eaLnBrk="1" latinLnBrk="0" hangingPunct="1">
              <a:defRPr sz="1000" kern="1200" baseline="-25000">
                <a:solidFill>
                  <a:schemeClr val="bg1"/>
                </a:solidFill>
                <a:latin typeface="Arial" pitchFamily="34" charset="0"/>
                <a:ea typeface="MS PGothic" pitchFamily="34" charset="-128"/>
                <a:cs typeface="+mn-cs"/>
              </a:defRPr>
            </a:lvl8pPr>
            <a:lvl9pPr marL="3657600" algn="l" defTabSz="914400" rtl="0" eaLnBrk="1" latinLnBrk="0" hangingPunct="1">
              <a:defRPr sz="1000" kern="1200" baseline="-25000">
                <a:solidFill>
                  <a:schemeClr val="bg1"/>
                </a:solidFill>
                <a:latin typeface="Arial" pitchFamily="34" charset="0"/>
                <a:ea typeface="MS PGothic" pitchFamily="34" charset="-128"/>
                <a:cs typeface="+mn-cs"/>
              </a:defRPr>
            </a:lvl9pPr>
          </a:lstStyle>
          <a:p>
            <a:r>
              <a:rPr lang="en-US" dirty="0"/>
              <a:t>FOR FINTECH CLASS USE ONLY</a:t>
            </a:r>
          </a:p>
        </p:txBody>
      </p:sp>
      <p:sp>
        <p:nvSpPr>
          <p:cNvPr id="313347" name="Rectangle 3"/>
          <p:cNvSpPr>
            <a:spLocks noGrp="1" noChangeArrowheads="1"/>
          </p:cNvSpPr>
          <p:nvPr>
            <p:ph type="title"/>
          </p:nvPr>
        </p:nvSpPr>
        <p:spPr bwMode="gray">
          <a:xfrm>
            <a:off x="546100" y="150019"/>
            <a:ext cx="8051800" cy="64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313348" name="Rectangle 4"/>
          <p:cNvSpPr>
            <a:spLocks noGrp="1" noChangeArrowheads="1"/>
          </p:cNvSpPr>
          <p:nvPr>
            <p:ph type="body" idx="1"/>
          </p:nvPr>
        </p:nvSpPr>
        <p:spPr bwMode="gray">
          <a:xfrm>
            <a:off x="548641" y="1138429"/>
            <a:ext cx="8054975" cy="343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994" r:id="rId1"/>
    <p:sldLayoutId id="2147484006" r:id="rId2"/>
    <p:sldLayoutId id="2147484008" r:id="rId3"/>
    <p:sldLayoutId id="2147484007" r:id="rId4"/>
    <p:sldLayoutId id="2147483997" r:id="rId5"/>
    <p:sldLayoutId id="2147484009"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fontAlgn="base">
        <a:lnSpc>
          <a:spcPct val="85000"/>
        </a:lnSpc>
        <a:spcBef>
          <a:spcPct val="0"/>
        </a:spcBef>
        <a:spcAft>
          <a:spcPct val="0"/>
        </a:spcAft>
        <a:defRPr sz="2250" b="1">
          <a:solidFill>
            <a:schemeClr val="accent1"/>
          </a:solidFill>
          <a:latin typeface="+mj-lt"/>
          <a:ea typeface="+mj-ea"/>
          <a:cs typeface="+mj-cs"/>
        </a:defRPr>
      </a:lvl1pPr>
      <a:lvl2pPr algn="l" rtl="0" fontAlgn="base">
        <a:lnSpc>
          <a:spcPct val="85000"/>
        </a:lnSpc>
        <a:spcBef>
          <a:spcPct val="0"/>
        </a:spcBef>
        <a:spcAft>
          <a:spcPct val="0"/>
        </a:spcAft>
        <a:defRPr sz="2250" b="1">
          <a:solidFill>
            <a:schemeClr val="bg1"/>
          </a:solidFill>
          <a:latin typeface="Arial" pitchFamily="34" charset="0"/>
          <a:cs typeface="Arial" pitchFamily="34" charset="0"/>
        </a:defRPr>
      </a:lvl2pPr>
      <a:lvl3pPr algn="l" rtl="0" fontAlgn="base">
        <a:lnSpc>
          <a:spcPct val="85000"/>
        </a:lnSpc>
        <a:spcBef>
          <a:spcPct val="0"/>
        </a:spcBef>
        <a:spcAft>
          <a:spcPct val="0"/>
        </a:spcAft>
        <a:defRPr sz="2250" b="1">
          <a:solidFill>
            <a:schemeClr val="bg1"/>
          </a:solidFill>
          <a:latin typeface="Arial" pitchFamily="34" charset="0"/>
          <a:cs typeface="Arial" pitchFamily="34" charset="0"/>
        </a:defRPr>
      </a:lvl3pPr>
      <a:lvl4pPr algn="l" rtl="0" fontAlgn="base">
        <a:lnSpc>
          <a:spcPct val="85000"/>
        </a:lnSpc>
        <a:spcBef>
          <a:spcPct val="0"/>
        </a:spcBef>
        <a:spcAft>
          <a:spcPct val="0"/>
        </a:spcAft>
        <a:defRPr sz="2250" b="1">
          <a:solidFill>
            <a:schemeClr val="bg1"/>
          </a:solidFill>
          <a:latin typeface="Arial" pitchFamily="34" charset="0"/>
          <a:cs typeface="Arial" pitchFamily="34" charset="0"/>
        </a:defRPr>
      </a:lvl4pPr>
      <a:lvl5pPr algn="l" rtl="0" fontAlgn="base">
        <a:lnSpc>
          <a:spcPct val="85000"/>
        </a:lnSpc>
        <a:spcBef>
          <a:spcPct val="0"/>
        </a:spcBef>
        <a:spcAft>
          <a:spcPct val="0"/>
        </a:spcAft>
        <a:defRPr sz="2250" b="1">
          <a:solidFill>
            <a:schemeClr val="bg1"/>
          </a:solidFill>
          <a:latin typeface="Arial" pitchFamily="34" charset="0"/>
          <a:cs typeface="Arial" pitchFamily="34" charset="0"/>
        </a:defRPr>
      </a:lvl5pPr>
      <a:lvl6pPr marL="342900" algn="l" rtl="0" fontAlgn="base">
        <a:lnSpc>
          <a:spcPct val="85000"/>
        </a:lnSpc>
        <a:spcBef>
          <a:spcPct val="0"/>
        </a:spcBef>
        <a:spcAft>
          <a:spcPct val="0"/>
        </a:spcAft>
        <a:defRPr sz="2250" b="1">
          <a:solidFill>
            <a:schemeClr val="bg1"/>
          </a:solidFill>
          <a:latin typeface="Arial" pitchFamily="34" charset="0"/>
          <a:cs typeface="Arial" pitchFamily="34" charset="0"/>
        </a:defRPr>
      </a:lvl6pPr>
      <a:lvl7pPr marL="685800" algn="l" rtl="0" fontAlgn="base">
        <a:lnSpc>
          <a:spcPct val="85000"/>
        </a:lnSpc>
        <a:spcBef>
          <a:spcPct val="0"/>
        </a:spcBef>
        <a:spcAft>
          <a:spcPct val="0"/>
        </a:spcAft>
        <a:defRPr sz="2250" b="1">
          <a:solidFill>
            <a:schemeClr val="bg1"/>
          </a:solidFill>
          <a:latin typeface="Arial" pitchFamily="34" charset="0"/>
          <a:cs typeface="Arial" pitchFamily="34" charset="0"/>
        </a:defRPr>
      </a:lvl7pPr>
      <a:lvl8pPr marL="1028700" algn="l" rtl="0" fontAlgn="base">
        <a:lnSpc>
          <a:spcPct val="85000"/>
        </a:lnSpc>
        <a:spcBef>
          <a:spcPct val="0"/>
        </a:spcBef>
        <a:spcAft>
          <a:spcPct val="0"/>
        </a:spcAft>
        <a:defRPr sz="2250" b="1">
          <a:solidFill>
            <a:schemeClr val="bg1"/>
          </a:solidFill>
          <a:latin typeface="Arial" pitchFamily="34" charset="0"/>
          <a:cs typeface="Arial" pitchFamily="34" charset="0"/>
        </a:defRPr>
      </a:lvl8pPr>
      <a:lvl9pPr marL="1371600" algn="l" rtl="0" fontAlgn="base">
        <a:lnSpc>
          <a:spcPct val="85000"/>
        </a:lnSpc>
        <a:spcBef>
          <a:spcPct val="0"/>
        </a:spcBef>
        <a:spcAft>
          <a:spcPct val="0"/>
        </a:spcAft>
        <a:defRPr sz="2250" b="1">
          <a:solidFill>
            <a:schemeClr val="bg1"/>
          </a:solidFill>
          <a:latin typeface="Arial" pitchFamily="34" charset="0"/>
          <a:cs typeface="Arial" pitchFamily="34" charset="0"/>
        </a:defRPr>
      </a:lvl9pPr>
    </p:titleStyle>
    <p:bodyStyle>
      <a:lvl1pPr marL="257175" indent="-257175" algn="l" rtl="0" fontAlgn="base">
        <a:lnSpc>
          <a:spcPct val="90000"/>
        </a:lnSpc>
        <a:spcBef>
          <a:spcPts val="900"/>
        </a:spcBef>
        <a:spcAft>
          <a:spcPts val="450"/>
        </a:spcAft>
        <a:buClr>
          <a:schemeClr val="accent1"/>
        </a:buClr>
        <a:buSzPct val="70000"/>
        <a:buFont typeface="Wingdings" pitchFamily="2" charset="2"/>
        <a:buChar char="n"/>
        <a:defRPr sz="1800">
          <a:solidFill>
            <a:schemeClr val="tx2"/>
          </a:solidFill>
          <a:latin typeface="+mn-lt"/>
          <a:ea typeface="+mn-ea"/>
          <a:cs typeface="+mn-cs"/>
        </a:defRPr>
      </a:lvl1pPr>
      <a:lvl2pPr marL="506016" indent="-247650" algn="l" rtl="0" fontAlgn="base">
        <a:lnSpc>
          <a:spcPct val="90000"/>
        </a:lnSpc>
        <a:spcBef>
          <a:spcPts val="0"/>
        </a:spcBef>
        <a:spcAft>
          <a:spcPts val="450"/>
        </a:spcAft>
        <a:buClr>
          <a:schemeClr val="accent2"/>
        </a:buClr>
        <a:buSzPct val="70000"/>
        <a:buFont typeface="Wingdings" pitchFamily="2" charset="2"/>
        <a:buChar char="n"/>
        <a:defRPr sz="1650">
          <a:solidFill>
            <a:schemeClr val="tx2"/>
          </a:solidFill>
          <a:latin typeface="+mn-lt"/>
          <a:cs typeface="+mn-cs"/>
        </a:defRPr>
      </a:lvl2pPr>
      <a:lvl3pPr marL="770335" indent="-263129" algn="l" rtl="0" fontAlgn="base">
        <a:lnSpc>
          <a:spcPct val="90000"/>
        </a:lnSpc>
        <a:spcBef>
          <a:spcPts val="0"/>
        </a:spcBef>
        <a:spcAft>
          <a:spcPts val="450"/>
        </a:spcAft>
        <a:buClr>
          <a:srgbClr val="77B800"/>
        </a:buClr>
        <a:buSzPct val="70000"/>
        <a:buFont typeface="Wingdings" pitchFamily="2" charset="2"/>
        <a:buChar char="n"/>
        <a:defRPr sz="1500">
          <a:solidFill>
            <a:schemeClr val="tx2"/>
          </a:solidFill>
          <a:latin typeface="+mn-lt"/>
          <a:cs typeface="+mn-cs"/>
        </a:defRPr>
      </a:lvl3pPr>
      <a:lvl4pPr marL="1033463" indent="-261938" algn="l" rtl="0" fontAlgn="base">
        <a:lnSpc>
          <a:spcPct val="90000"/>
        </a:lnSpc>
        <a:spcBef>
          <a:spcPts val="0"/>
        </a:spcBef>
        <a:spcAft>
          <a:spcPts val="450"/>
        </a:spcAft>
        <a:buClr>
          <a:schemeClr val="tx2"/>
        </a:buClr>
        <a:buSzPct val="70000"/>
        <a:buFont typeface="Wingdings" pitchFamily="2" charset="2"/>
        <a:buChar char="n"/>
        <a:defRPr sz="1400">
          <a:solidFill>
            <a:schemeClr val="tx2"/>
          </a:solidFill>
          <a:latin typeface="+mn-lt"/>
          <a:cs typeface="+mn-cs"/>
        </a:defRPr>
      </a:lvl4pPr>
      <a:lvl5pPr marL="1265635" indent="-230981" algn="l" rtl="0" fontAlgn="base">
        <a:lnSpc>
          <a:spcPct val="90000"/>
        </a:lnSpc>
        <a:spcBef>
          <a:spcPts val="0"/>
        </a:spcBef>
        <a:spcAft>
          <a:spcPts val="450"/>
        </a:spcAft>
        <a:buClr>
          <a:schemeClr val="accent4"/>
        </a:buClr>
        <a:buSzPct val="70000"/>
        <a:buFont typeface="Wingdings" pitchFamily="2" charset="2"/>
        <a:buChar char="n"/>
        <a:defRPr sz="1200">
          <a:solidFill>
            <a:schemeClr val="tx2"/>
          </a:solidFill>
          <a:latin typeface="+mn-lt"/>
          <a:cs typeface="+mn-cs"/>
        </a:defRPr>
      </a:lvl5pPr>
      <a:lvl6pPr marL="16085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6pPr>
      <a:lvl7pPr marL="19514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7pPr>
      <a:lvl8pPr marL="22943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8pPr>
      <a:lvl9pPr marL="26372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34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5" name="Footer Placeholder 1"/>
          <p:cNvSpPr txBox="1">
            <a:spLocks/>
          </p:cNvSpPr>
          <p:nvPr userDrawn="1"/>
        </p:nvSpPr>
        <p:spPr>
          <a:xfrm>
            <a:off x="547687" y="4671180"/>
            <a:ext cx="2895045" cy="273844"/>
          </a:xfrm>
          <a:prstGeom prst="rect">
            <a:avLst/>
          </a:prstGeom>
          <a:noFill/>
        </p:spPr>
        <p:txBody>
          <a:bodyPr vert="horz" lIns="0" tIns="0" rIns="0" bIns="0" rtlCol="0" anchor="ctr"/>
          <a:lstStyle>
            <a:defPPr>
              <a:defRPr lang="en-US"/>
            </a:defPPr>
            <a:lvl1pPr algn="l" rtl="0" fontAlgn="base">
              <a:spcBef>
                <a:spcPct val="0"/>
              </a:spcBef>
              <a:spcAft>
                <a:spcPct val="0"/>
              </a:spcAft>
              <a:defRPr sz="900" kern="1200" baseline="0">
                <a:solidFill>
                  <a:srgbClr val="333333"/>
                </a:solidFill>
                <a:latin typeface="Arial" pitchFamily="34" charset="0"/>
                <a:ea typeface="MS PGothic" pitchFamily="34" charset="-128"/>
                <a:cs typeface="+mn-cs"/>
              </a:defRPr>
            </a:lvl1pPr>
            <a:lvl2pPr marL="4572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2pPr>
            <a:lvl3pPr marL="9144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3pPr>
            <a:lvl4pPr marL="13716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4pPr>
            <a:lvl5pPr marL="18288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5pPr>
            <a:lvl6pPr marL="2286000" algn="l" defTabSz="914400" rtl="0" eaLnBrk="1" latinLnBrk="0" hangingPunct="1">
              <a:defRPr sz="1000" kern="1200" baseline="-25000">
                <a:solidFill>
                  <a:schemeClr val="bg1"/>
                </a:solidFill>
                <a:latin typeface="Arial" pitchFamily="34" charset="0"/>
                <a:ea typeface="MS PGothic" pitchFamily="34" charset="-128"/>
                <a:cs typeface="+mn-cs"/>
              </a:defRPr>
            </a:lvl6pPr>
            <a:lvl7pPr marL="2743200" algn="l" defTabSz="914400" rtl="0" eaLnBrk="1" latinLnBrk="0" hangingPunct="1">
              <a:defRPr sz="1000" kern="1200" baseline="-25000">
                <a:solidFill>
                  <a:schemeClr val="bg1"/>
                </a:solidFill>
                <a:latin typeface="Arial" pitchFamily="34" charset="0"/>
                <a:ea typeface="MS PGothic" pitchFamily="34" charset="-128"/>
                <a:cs typeface="+mn-cs"/>
              </a:defRPr>
            </a:lvl7pPr>
            <a:lvl8pPr marL="3200400" algn="l" defTabSz="914400" rtl="0" eaLnBrk="1" latinLnBrk="0" hangingPunct="1">
              <a:defRPr sz="1000" kern="1200" baseline="-25000">
                <a:solidFill>
                  <a:schemeClr val="bg1"/>
                </a:solidFill>
                <a:latin typeface="Arial" pitchFamily="34" charset="0"/>
                <a:ea typeface="MS PGothic" pitchFamily="34" charset="-128"/>
                <a:cs typeface="+mn-cs"/>
              </a:defRPr>
            </a:lvl8pPr>
            <a:lvl9pPr marL="3657600" algn="l" defTabSz="914400" rtl="0" eaLnBrk="1" latinLnBrk="0" hangingPunct="1">
              <a:defRPr sz="1000" kern="1200" baseline="-25000">
                <a:solidFill>
                  <a:schemeClr val="bg1"/>
                </a:solidFill>
                <a:latin typeface="Arial" pitchFamily="34" charset="0"/>
                <a:ea typeface="MS PGothic" pitchFamily="34" charset="-128"/>
                <a:cs typeface="+mn-cs"/>
              </a:defRPr>
            </a:lvl9pPr>
          </a:lstStyle>
          <a:p>
            <a:r>
              <a:rPr lang="en-US" dirty="0"/>
              <a:t>ADVISOR USE ONLY</a:t>
            </a:r>
          </a:p>
        </p:txBody>
      </p:sp>
      <p:sp>
        <p:nvSpPr>
          <p:cNvPr id="313347" name="Rectangle 3"/>
          <p:cNvSpPr>
            <a:spLocks noGrp="1" noChangeArrowheads="1"/>
          </p:cNvSpPr>
          <p:nvPr>
            <p:ph type="title"/>
          </p:nvPr>
        </p:nvSpPr>
        <p:spPr bwMode="gray">
          <a:xfrm>
            <a:off x="546100" y="150019"/>
            <a:ext cx="8051800" cy="64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313348" name="Rectangle 4"/>
          <p:cNvSpPr>
            <a:spLocks noGrp="1" noChangeArrowheads="1"/>
          </p:cNvSpPr>
          <p:nvPr>
            <p:ph type="body" idx="1"/>
          </p:nvPr>
        </p:nvSpPr>
        <p:spPr bwMode="gray">
          <a:xfrm>
            <a:off x="548641" y="1138429"/>
            <a:ext cx="8054975" cy="343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766691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fontAlgn="base">
        <a:lnSpc>
          <a:spcPct val="85000"/>
        </a:lnSpc>
        <a:spcBef>
          <a:spcPct val="0"/>
        </a:spcBef>
        <a:spcAft>
          <a:spcPct val="0"/>
        </a:spcAft>
        <a:defRPr sz="2250" b="1">
          <a:solidFill>
            <a:schemeClr val="accent1"/>
          </a:solidFill>
          <a:latin typeface="+mj-lt"/>
          <a:ea typeface="+mj-ea"/>
          <a:cs typeface="+mj-cs"/>
        </a:defRPr>
      </a:lvl1pPr>
      <a:lvl2pPr algn="l" rtl="0" fontAlgn="base">
        <a:lnSpc>
          <a:spcPct val="85000"/>
        </a:lnSpc>
        <a:spcBef>
          <a:spcPct val="0"/>
        </a:spcBef>
        <a:spcAft>
          <a:spcPct val="0"/>
        </a:spcAft>
        <a:defRPr sz="2250" b="1">
          <a:solidFill>
            <a:schemeClr val="bg1"/>
          </a:solidFill>
          <a:latin typeface="Arial" pitchFamily="34" charset="0"/>
          <a:cs typeface="Arial" pitchFamily="34" charset="0"/>
        </a:defRPr>
      </a:lvl2pPr>
      <a:lvl3pPr algn="l" rtl="0" fontAlgn="base">
        <a:lnSpc>
          <a:spcPct val="85000"/>
        </a:lnSpc>
        <a:spcBef>
          <a:spcPct val="0"/>
        </a:spcBef>
        <a:spcAft>
          <a:spcPct val="0"/>
        </a:spcAft>
        <a:defRPr sz="2250" b="1">
          <a:solidFill>
            <a:schemeClr val="bg1"/>
          </a:solidFill>
          <a:latin typeface="Arial" pitchFamily="34" charset="0"/>
          <a:cs typeface="Arial" pitchFamily="34" charset="0"/>
        </a:defRPr>
      </a:lvl3pPr>
      <a:lvl4pPr algn="l" rtl="0" fontAlgn="base">
        <a:lnSpc>
          <a:spcPct val="85000"/>
        </a:lnSpc>
        <a:spcBef>
          <a:spcPct val="0"/>
        </a:spcBef>
        <a:spcAft>
          <a:spcPct val="0"/>
        </a:spcAft>
        <a:defRPr sz="2250" b="1">
          <a:solidFill>
            <a:schemeClr val="bg1"/>
          </a:solidFill>
          <a:latin typeface="Arial" pitchFamily="34" charset="0"/>
          <a:cs typeface="Arial" pitchFamily="34" charset="0"/>
        </a:defRPr>
      </a:lvl4pPr>
      <a:lvl5pPr algn="l" rtl="0" fontAlgn="base">
        <a:lnSpc>
          <a:spcPct val="85000"/>
        </a:lnSpc>
        <a:spcBef>
          <a:spcPct val="0"/>
        </a:spcBef>
        <a:spcAft>
          <a:spcPct val="0"/>
        </a:spcAft>
        <a:defRPr sz="2250" b="1">
          <a:solidFill>
            <a:schemeClr val="bg1"/>
          </a:solidFill>
          <a:latin typeface="Arial" pitchFamily="34" charset="0"/>
          <a:cs typeface="Arial" pitchFamily="34" charset="0"/>
        </a:defRPr>
      </a:lvl5pPr>
      <a:lvl6pPr marL="342900" algn="l" rtl="0" fontAlgn="base">
        <a:lnSpc>
          <a:spcPct val="85000"/>
        </a:lnSpc>
        <a:spcBef>
          <a:spcPct val="0"/>
        </a:spcBef>
        <a:spcAft>
          <a:spcPct val="0"/>
        </a:spcAft>
        <a:defRPr sz="2250" b="1">
          <a:solidFill>
            <a:schemeClr val="bg1"/>
          </a:solidFill>
          <a:latin typeface="Arial" pitchFamily="34" charset="0"/>
          <a:cs typeface="Arial" pitchFamily="34" charset="0"/>
        </a:defRPr>
      </a:lvl6pPr>
      <a:lvl7pPr marL="685800" algn="l" rtl="0" fontAlgn="base">
        <a:lnSpc>
          <a:spcPct val="85000"/>
        </a:lnSpc>
        <a:spcBef>
          <a:spcPct val="0"/>
        </a:spcBef>
        <a:spcAft>
          <a:spcPct val="0"/>
        </a:spcAft>
        <a:defRPr sz="2250" b="1">
          <a:solidFill>
            <a:schemeClr val="bg1"/>
          </a:solidFill>
          <a:latin typeface="Arial" pitchFamily="34" charset="0"/>
          <a:cs typeface="Arial" pitchFamily="34" charset="0"/>
        </a:defRPr>
      </a:lvl7pPr>
      <a:lvl8pPr marL="1028700" algn="l" rtl="0" fontAlgn="base">
        <a:lnSpc>
          <a:spcPct val="85000"/>
        </a:lnSpc>
        <a:spcBef>
          <a:spcPct val="0"/>
        </a:spcBef>
        <a:spcAft>
          <a:spcPct val="0"/>
        </a:spcAft>
        <a:defRPr sz="2250" b="1">
          <a:solidFill>
            <a:schemeClr val="bg1"/>
          </a:solidFill>
          <a:latin typeface="Arial" pitchFamily="34" charset="0"/>
          <a:cs typeface="Arial" pitchFamily="34" charset="0"/>
        </a:defRPr>
      </a:lvl8pPr>
      <a:lvl9pPr marL="1371600" algn="l" rtl="0" fontAlgn="base">
        <a:lnSpc>
          <a:spcPct val="85000"/>
        </a:lnSpc>
        <a:spcBef>
          <a:spcPct val="0"/>
        </a:spcBef>
        <a:spcAft>
          <a:spcPct val="0"/>
        </a:spcAft>
        <a:defRPr sz="2250" b="1">
          <a:solidFill>
            <a:schemeClr val="bg1"/>
          </a:solidFill>
          <a:latin typeface="Arial" pitchFamily="34" charset="0"/>
          <a:cs typeface="Arial" pitchFamily="34" charset="0"/>
        </a:defRPr>
      </a:lvl9pPr>
    </p:titleStyle>
    <p:bodyStyle>
      <a:lvl1pPr marL="257175" indent="-257175" algn="l" rtl="0" fontAlgn="base">
        <a:lnSpc>
          <a:spcPct val="90000"/>
        </a:lnSpc>
        <a:spcBef>
          <a:spcPts val="900"/>
        </a:spcBef>
        <a:spcAft>
          <a:spcPts val="450"/>
        </a:spcAft>
        <a:buClr>
          <a:schemeClr val="accent1"/>
        </a:buClr>
        <a:buSzPct val="70000"/>
        <a:buFont typeface="Wingdings" pitchFamily="2" charset="2"/>
        <a:buChar char="n"/>
        <a:defRPr sz="1800">
          <a:solidFill>
            <a:schemeClr val="tx2"/>
          </a:solidFill>
          <a:latin typeface="+mn-lt"/>
          <a:ea typeface="+mn-ea"/>
          <a:cs typeface="+mn-cs"/>
        </a:defRPr>
      </a:lvl1pPr>
      <a:lvl2pPr marL="506016" indent="-247650" algn="l" rtl="0" fontAlgn="base">
        <a:lnSpc>
          <a:spcPct val="90000"/>
        </a:lnSpc>
        <a:spcBef>
          <a:spcPts val="0"/>
        </a:spcBef>
        <a:spcAft>
          <a:spcPts val="450"/>
        </a:spcAft>
        <a:buClr>
          <a:schemeClr val="accent2"/>
        </a:buClr>
        <a:buSzPct val="70000"/>
        <a:buFont typeface="Wingdings" pitchFamily="2" charset="2"/>
        <a:buChar char="n"/>
        <a:defRPr sz="1650">
          <a:solidFill>
            <a:schemeClr val="tx2"/>
          </a:solidFill>
          <a:latin typeface="+mn-lt"/>
          <a:cs typeface="+mn-cs"/>
        </a:defRPr>
      </a:lvl2pPr>
      <a:lvl3pPr marL="770335" indent="-263129" algn="l" rtl="0" fontAlgn="base">
        <a:lnSpc>
          <a:spcPct val="90000"/>
        </a:lnSpc>
        <a:spcBef>
          <a:spcPts val="0"/>
        </a:spcBef>
        <a:spcAft>
          <a:spcPts val="450"/>
        </a:spcAft>
        <a:buClr>
          <a:srgbClr val="77B800"/>
        </a:buClr>
        <a:buSzPct val="70000"/>
        <a:buFont typeface="Wingdings" pitchFamily="2" charset="2"/>
        <a:buChar char="n"/>
        <a:defRPr sz="1500">
          <a:solidFill>
            <a:schemeClr val="tx2"/>
          </a:solidFill>
          <a:latin typeface="+mn-lt"/>
          <a:cs typeface="+mn-cs"/>
        </a:defRPr>
      </a:lvl3pPr>
      <a:lvl4pPr marL="1033463" indent="-261938" algn="l" rtl="0" fontAlgn="base">
        <a:lnSpc>
          <a:spcPct val="90000"/>
        </a:lnSpc>
        <a:spcBef>
          <a:spcPts val="0"/>
        </a:spcBef>
        <a:spcAft>
          <a:spcPts val="450"/>
        </a:spcAft>
        <a:buClr>
          <a:schemeClr val="tx2"/>
        </a:buClr>
        <a:buSzPct val="70000"/>
        <a:buFont typeface="Wingdings" pitchFamily="2" charset="2"/>
        <a:buChar char="n"/>
        <a:defRPr sz="1400">
          <a:solidFill>
            <a:schemeClr val="tx2"/>
          </a:solidFill>
          <a:latin typeface="+mn-lt"/>
          <a:cs typeface="+mn-cs"/>
        </a:defRPr>
      </a:lvl4pPr>
      <a:lvl5pPr marL="1265635" indent="-230981" algn="l" rtl="0" fontAlgn="base">
        <a:lnSpc>
          <a:spcPct val="90000"/>
        </a:lnSpc>
        <a:spcBef>
          <a:spcPts val="0"/>
        </a:spcBef>
        <a:spcAft>
          <a:spcPts val="450"/>
        </a:spcAft>
        <a:buClr>
          <a:schemeClr val="accent4"/>
        </a:buClr>
        <a:buSzPct val="70000"/>
        <a:buFont typeface="Wingdings" pitchFamily="2" charset="2"/>
        <a:buChar char="n"/>
        <a:defRPr sz="1200">
          <a:solidFill>
            <a:schemeClr val="tx2"/>
          </a:solidFill>
          <a:latin typeface="+mn-lt"/>
          <a:cs typeface="+mn-cs"/>
        </a:defRPr>
      </a:lvl5pPr>
      <a:lvl6pPr marL="16085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6pPr>
      <a:lvl7pPr marL="19514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7pPr>
      <a:lvl8pPr marL="22943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8pPr>
      <a:lvl9pPr marL="26372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34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5" name="Footer Placeholder 1"/>
          <p:cNvSpPr txBox="1">
            <a:spLocks/>
          </p:cNvSpPr>
          <p:nvPr userDrawn="1"/>
        </p:nvSpPr>
        <p:spPr>
          <a:xfrm>
            <a:off x="547687" y="4671180"/>
            <a:ext cx="2895045" cy="273844"/>
          </a:xfrm>
          <a:prstGeom prst="rect">
            <a:avLst/>
          </a:prstGeom>
          <a:noFill/>
        </p:spPr>
        <p:txBody>
          <a:bodyPr vert="horz" lIns="0" tIns="0" rIns="0" bIns="0" rtlCol="0" anchor="ctr"/>
          <a:lstStyle>
            <a:defPPr>
              <a:defRPr lang="en-US"/>
            </a:defPPr>
            <a:lvl1pPr algn="l" rtl="0" fontAlgn="base">
              <a:spcBef>
                <a:spcPct val="0"/>
              </a:spcBef>
              <a:spcAft>
                <a:spcPct val="0"/>
              </a:spcAft>
              <a:defRPr sz="900" kern="1200" baseline="0">
                <a:solidFill>
                  <a:srgbClr val="333333"/>
                </a:solidFill>
                <a:latin typeface="Arial" pitchFamily="34" charset="0"/>
                <a:ea typeface="MS PGothic" pitchFamily="34" charset="-128"/>
                <a:cs typeface="+mn-cs"/>
              </a:defRPr>
            </a:lvl1pPr>
            <a:lvl2pPr marL="4572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2pPr>
            <a:lvl3pPr marL="9144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3pPr>
            <a:lvl4pPr marL="13716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4pPr>
            <a:lvl5pPr marL="18288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5pPr>
            <a:lvl6pPr marL="2286000" algn="l" defTabSz="914400" rtl="0" eaLnBrk="1" latinLnBrk="0" hangingPunct="1">
              <a:defRPr sz="1000" kern="1200" baseline="-25000">
                <a:solidFill>
                  <a:schemeClr val="bg1"/>
                </a:solidFill>
                <a:latin typeface="Arial" pitchFamily="34" charset="0"/>
                <a:ea typeface="MS PGothic" pitchFamily="34" charset="-128"/>
                <a:cs typeface="+mn-cs"/>
              </a:defRPr>
            </a:lvl6pPr>
            <a:lvl7pPr marL="2743200" algn="l" defTabSz="914400" rtl="0" eaLnBrk="1" latinLnBrk="0" hangingPunct="1">
              <a:defRPr sz="1000" kern="1200" baseline="-25000">
                <a:solidFill>
                  <a:schemeClr val="bg1"/>
                </a:solidFill>
                <a:latin typeface="Arial" pitchFamily="34" charset="0"/>
                <a:ea typeface="MS PGothic" pitchFamily="34" charset="-128"/>
                <a:cs typeface="+mn-cs"/>
              </a:defRPr>
            </a:lvl7pPr>
            <a:lvl8pPr marL="3200400" algn="l" defTabSz="914400" rtl="0" eaLnBrk="1" latinLnBrk="0" hangingPunct="1">
              <a:defRPr sz="1000" kern="1200" baseline="-25000">
                <a:solidFill>
                  <a:schemeClr val="bg1"/>
                </a:solidFill>
                <a:latin typeface="Arial" pitchFamily="34" charset="0"/>
                <a:ea typeface="MS PGothic" pitchFamily="34" charset="-128"/>
                <a:cs typeface="+mn-cs"/>
              </a:defRPr>
            </a:lvl8pPr>
            <a:lvl9pPr marL="3657600" algn="l" defTabSz="914400" rtl="0" eaLnBrk="1" latinLnBrk="0" hangingPunct="1">
              <a:defRPr sz="1000" kern="1200" baseline="-25000">
                <a:solidFill>
                  <a:schemeClr val="bg1"/>
                </a:solidFill>
                <a:latin typeface="Arial" pitchFamily="34" charset="0"/>
                <a:ea typeface="MS PGothic" pitchFamily="34" charset="-128"/>
                <a:cs typeface="+mn-cs"/>
              </a:defRPr>
            </a:lvl9pPr>
          </a:lstStyle>
          <a:p>
            <a:r>
              <a:rPr lang="en-US" dirty="0"/>
              <a:t>ADVISOR USE ONLY</a:t>
            </a:r>
          </a:p>
        </p:txBody>
      </p:sp>
      <p:sp>
        <p:nvSpPr>
          <p:cNvPr id="313347" name="Rectangle 3"/>
          <p:cNvSpPr>
            <a:spLocks noGrp="1" noChangeArrowheads="1"/>
          </p:cNvSpPr>
          <p:nvPr>
            <p:ph type="title"/>
          </p:nvPr>
        </p:nvSpPr>
        <p:spPr bwMode="gray">
          <a:xfrm>
            <a:off x="546100" y="150019"/>
            <a:ext cx="8051800" cy="64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313348" name="Rectangle 4"/>
          <p:cNvSpPr>
            <a:spLocks noGrp="1" noChangeArrowheads="1"/>
          </p:cNvSpPr>
          <p:nvPr>
            <p:ph type="body" idx="1"/>
          </p:nvPr>
        </p:nvSpPr>
        <p:spPr bwMode="gray">
          <a:xfrm>
            <a:off x="548641" y="1138429"/>
            <a:ext cx="8054975" cy="343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4183645"/>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fontAlgn="base">
        <a:lnSpc>
          <a:spcPct val="85000"/>
        </a:lnSpc>
        <a:spcBef>
          <a:spcPct val="0"/>
        </a:spcBef>
        <a:spcAft>
          <a:spcPct val="0"/>
        </a:spcAft>
        <a:defRPr sz="2250" b="1">
          <a:solidFill>
            <a:schemeClr val="accent1"/>
          </a:solidFill>
          <a:latin typeface="+mj-lt"/>
          <a:ea typeface="+mj-ea"/>
          <a:cs typeface="+mj-cs"/>
        </a:defRPr>
      </a:lvl1pPr>
      <a:lvl2pPr algn="l" rtl="0" fontAlgn="base">
        <a:lnSpc>
          <a:spcPct val="85000"/>
        </a:lnSpc>
        <a:spcBef>
          <a:spcPct val="0"/>
        </a:spcBef>
        <a:spcAft>
          <a:spcPct val="0"/>
        </a:spcAft>
        <a:defRPr sz="2250" b="1">
          <a:solidFill>
            <a:schemeClr val="bg1"/>
          </a:solidFill>
          <a:latin typeface="Arial" pitchFamily="34" charset="0"/>
          <a:cs typeface="Arial" pitchFamily="34" charset="0"/>
        </a:defRPr>
      </a:lvl2pPr>
      <a:lvl3pPr algn="l" rtl="0" fontAlgn="base">
        <a:lnSpc>
          <a:spcPct val="85000"/>
        </a:lnSpc>
        <a:spcBef>
          <a:spcPct val="0"/>
        </a:spcBef>
        <a:spcAft>
          <a:spcPct val="0"/>
        </a:spcAft>
        <a:defRPr sz="2250" b="1">
          <a:solidFill>
            <a:schemeClr val="bg1"/>
          </a:solidFill>
          <a:latin typeface="Arial" pitchFamily="34" charset="0"/>
          <a:cs typeface="Arial" pitchFamily="34" charset="0"/>
        </a:defRPr>
      </a:lvl3pPr>
      <a:lvl4pPr algn="l" rtl="0" fontAlgn="base">
        <a:lnSpc>
          <a:spcPct val="85000"/>
        </a:lnSpc>
        <a:spcBef>
          <a:spcPct val="0"/>
        </a:spcBef>
        <a:spcAft>
          <a:spcPct val="0"/>
        </a:spcAft>
        <a:defRPr sz="2250" b="1">
          <a:solidFill>
            <a:schemeClr val="bg1"/>
          </a:solidFill>
          <a:latin typeface="Arial" pitchFamily="34" charset="0"/>
          <a:cs typeface="Arial" pitchFamily="34" charset="0"/>
        </a:defRPr>
      </a:lvl4pPr>
      <a:lvl5pPr algn="l" rtl="0" fontAlgn="base">
        <a:lnSpc>
          <a:spcPct val="85000"/>
        </a:lnSpc>
        <a:spcBef>
          <a:spcPct val="0"/>
        </a:spcBef>
        <a:spcAft>
          <a:spcPct val="0"/>
        </a:spcAft>
        <a:defRPr sz="2250" b="1">
          <a:solidFill>
            <a:schemeClr val="bg1"/>
          </a:solidFill>
          <a:latin typeface="Arial" pitchFamily="34" charset="0"/>
          <a:cs typeface="Arial" pitchFamily="34" charset="0"/>
        </a:defRPr>
      </a:lvl5pPr>
      <a:lvl6pPr marL="342900" algn="l" rtl="0" fontAlgn="base">
        <a:lnSpc>
          <a:spcPct val="85000"/>
        </a:lnSpc>
        <a:spcBef>
          <a:spcPct val="0"/>
        </a:spcBef>
        <a:spcAft>
          <a:spcPct val="0"/>
        </a:spcAft>
        <a:defRPr sz="2250" b="1">
          <a:solidFill>
            <a:schemeClr val="bg1"/>
          </a:solidFill>
          <a:latin typeface="Arial" pitchFamily="34" charset="0"/>
          <a:cs typeface="Arial" pitchFamily="34" charset="0"/>
        </a:defRPr>
      </a:lvl6pPr>
      <a:lvl7pPr marL="685800" algn="l" rtl="0" fontAlgn="base">
        <a:lnSpc>
          <a:spcPct val="85000"/>
        </a:lnSpc>
        <a:spcBef>
          <a:spcPct val="0"/>
        </a:spcBef>
        <a:spcAft>
          <a:spcPct val="0"/>
        </a:spcAft>
        <a:defRPr sz="2250" b="1">
          <a:solidFill>
            <a:schemeClr val="bg1"/>
          </a:solidFill>
          <a:latin typeface="Arial" pitchFamily="34" charset="0"/>
          <a:cs typeface="Arial" pitchFamily="34" charset="0"/>
        </a:defRPr>
      </a:lvl7pPr>
      <a:lvl8pPr marL="1028700" algn="l" rtl="0" fontAlgn="base">
        <a:lnSpc>
          <a:spcPct val="85000"/>
        </a:lnSpc>
        <a:spcBef>
          <a:spcPct val="0"/>
        </a:spcBef>
        <a:spcAft>
          <a:spcPct val="0"/>
        </a:spcAft>
        <a:defRPr sz="2250" b="1">
          <a:solidFill>
            <a:schemeClr val="bg1"/>
          </a:solidFill>
          <a:latin typeface="Arial" pitchFamily="34" charset="0"/>
          <a:cs typeface="Arial" pitchFamily="34" charset="0"/>
        </a:defRPr>
      </a:lvl8pPr>
      <a:lvl9pPr marL="1371600" algn="l" rtl="0" fontAlgn="base">
        <a:lnSpc>
          <a:spcPct val="85000"/>
        </a:lnSpc>
        <a:spcBef>
          <a:spcPct val="0"/>
        </a:spcBef>
        <a:spcAft>
          <a:spcPct val="0"/>
        </a:spcAft>
        <a:defRPr sz="2250" b="1">
          <a:solidFill>
            <a:schemeClr val="bg1"/>
          </a:solidFill>
          <a:latin typeface="Arial" pitchFamily="34" charset="0"/>
          <a:cs typeface="Arial" pitchFamily="34" charset="0"/>
        </a:defRPr>
      </a:lvl9pPr>
    </p:titleStyle>
    <p:bodyStyle>
      <a:lvl1pPr marL="257175" indent="-257175" algn="l" rtl="0" fontAlgn="base">
        <a:lnSpc>
          <a:spcPct val="90000"/>
        </a:lnSpc>
        <a:spcBef>
          <a:spcPts val="900"/>
        </a:spcBef>
        <a:spcAft>
          <a:spcPts val="450"/>
        </a:spcAft>
        <a:buClr>
          <a:schemeClr val="accent1"/>
        </a:buClr>
        <a:buSzPct val="70000"/>
        <a:buFont typeface="Wingdings" pitchFamily="2" charset="2"/>
        <a:buChar char="n"/>
        <a:defRPr sz="1800">
          <a:solidFill>
            <a:schemeClr val="tx2"/>
          </a:solidFill>
          <a:latin typeface="+mn-lt"/>
          <a:ea typeface="+mn-ea"/>
          <a:cs typeface="+mn-cs"/>
        </a:defRPr>
      </a:lvl1pPr>
      <a:lvl2pPr marL="506016" indent="-247650" algn="l" rtl="0" fontAlgn="base">
        <a:lnSpc>
          <a:spcPct val="90000"/>
        </a:lnSpc>
        <a:spcBef>
          <a:spcPts val="0"/>
        </a:spcBef>
        <a:spcAft>
          <a:spcPts val="450"/>
        </a:spcAft>
        <a:buClr>
          <a:schemeClr val="accent2"/>
        </a:buClr>
        <a:buSzPct val="70000"/>
        <a:buFont typeface="Wingdings" pitchFamily="2" charset="2"/>
        <a:buChar char="n"/>
        <a:defRPr sz="1650">
          <a:solidFill>
            <a:schemeClr val="tx2"/>
          </a:solidFill>
          <a:latin typeface="+mn-lt"/>
          <a:cs typeface="+mn-cs"/>
        </a:defRPr>
      </a:lvl2pPr>
      <a:lvl3pPr marL="770335" indent="-263129" algn="l" rtl="0" fontAlgn="base">
        <a:lnSpc>
          <a:spcPct val="90000"/>
        </a:lnSpc>
        <a:spcBef>
          <a:spcPts val="0"/>
        </a:spcBef>
        <a:spcAft>
          <a:spcPts val="450"/>
        </a:spcAft>
        <a:buClr>
          <a:srgbClr val="77B800"/>
        </a:buClr>
        <a:buSzPct val="70000"/>
        <a:buFont typeface="Wingdings" pitchFamily="2" charset="2"/>
        <a:buChar char="n"/>
        <a:defRPr sz="1500">
          <a:solidFill>
            <a:schemeClr val="tx2"/>
          </a:solidFill>
          <a:latin typeface="+mn-lt"/>
          <a:cs typeface="+mn-cs"/>
        </a:defRPr>
      </a:lvl3pPr>
      <a:lvl4pPr marL="1033463" indent="-261938" algn="l" rtl="0" fontAlgn="base">
        <a:lnSpc>
          <a:spcPct val="90000"/>
        </a:lnSpc>
        <a:spcBef>
          <a:spcPts val="0"/>
        </a:spcBef>
        <a:spcAft>
          <a:spcPts val="450"/>
        </a:spcAft>
        <a:buClr>
          <a:schemeClr val="tx2"/>
        </a:buClr>
        <a:buSzPct val="70000"/>
        <a:buFont typeface="Wingdings" pitchFamily="2" charset="2"/>
        <a:buChar char="n"/>
        <a:defRPr sz="1400">
          <a:solidFill>
            <a:schemeClr val="tx2"/>
          </a:solidFill>
          <a:latin typeface="+mn-lt"/>
          <a:cs typeface="+mn-cs"/>
        </a:defRPr>
      </a:lvl4pPr>
      <a:lvl5pPr marL="1265635" indent="-230981" algn="l" rtl="0" fontAlgn="base">
        <a:lnSpc>
          <a:spcPct val="90000"/>
        </a:lnSpc>
        <a:spcBef>
          <a:spcPts val="0"/>
        </a:spcBef>
        <a:spcAft>
          <a:spcPts val="450"/>
        </a:spcAft>
        <a:buClr>
          <a:schemeClr val="accent4"/>
        </a:buClr>
        <a:buSzPct val="70000"/>
        <a:buFont typeface="Wingdings" pitchFamily="2" charset="2"/>
        <a:buChar char="n"/>
        <a:defRPr sz="1200">
          <a:solidFill>
            <a:schemeClr val="tx2"/>
          </a:solidFill>
          <a:latin typeface="+mn-lt"/>
          <a:cs typeface="+mn-cs"/>
        </a:defRPr>
      </a:lvl5pPr>
      <a:lvl6pPr marL="16085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6pPr>
      <a:lvl7pPr marL="19514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7pPr>
      <a:lvl8pPr marL="22943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8pPr>
      <a:lvl9pPr marL="26372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34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5" name="Footer Placeholder 1"/>
          <p:cNvSpPr txBox="1">
            <a:spLocks/>
          </p:cNvSpPr>
          <p:nvPr userDrawn="1"/>
        </p:nvSpPr>
        <p:spPr>
          <a:xfrm>
            <a:off x="547687" y="4671180"/>
            <a:ext cx="2895045" cy="273844"/>
          </a:xfrm>
          <a:prstGeom prst="rect">
            <a:avLst/>
          </a:prstGeom>
          <a:noFill/>
        </p:spPr>
        <p:txBody>
          <a:bodyPr vert="horz" lIns="0" tIns="0" rIns="0" bIns="0" rtlCol="0" anchor="ctr"/>
          <a:lstStyle>
            <a:defPPr>
              <a:defRPr lang="en-US"/>
            </a:defPPr>
            <a:lvl1pPr algn="l" rtl="0" fontAlgn="base">
              <a:spcBef>
                <a:spcPct val="0"/>
              </a:spcBef>
              <a:spcAft>
                <a:spcPct val="0"/>
              </a:spcAft>
              <a:defRPr sz="900" kern="1200" baseline="0">
                <a:solidFill>
                  <a:srgbClr val="333333"/>
                </a:solidFill>
                <a:latin typeface="Arial" pitchFamily="34" charset="0"/>
                <a:ea typeface="MS PGothic" pitchFamily="34" charset="-128"/>
                <a:cs typeface="+mn-cs"/>
              </a:defRPr>
            </a:lvl1pPr>
            <a:lvl2pPr marL="4572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2pPr>
            <a:lvl3pPr marL="9144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3pPr>
            <a:lvl4pPr marL="13716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4pPr>
            <a:lvl5pPr marL="18288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5pPr>
            <a:lvl6pPr marL="2286000" algn="l" defTabSz="914400" rtl="0" eaLnBrk="1" latinLnBrk="0" hangingPunct="1">
              <a:defRPr sz="1000" kern="1200" baseline="-25000">
                <a:solidFill>
                  <a:schemeClr val="bg1"/>
                </a:solidFill>
                <a:latin typeface="Arial" pitchFamily="34" charset="0"/>
                <a:ea typeface="MS PGothic" pitchFamily="34" charset="-128"/>
                <a:cs typeface="+mn-cs"/>
              </a:defRPr>
            </a:lvl6pPr>
            <a:lvl7pPr marL="2743200" algn="l" defTabSz="914400" rtl="0" eaLnBrk="1" latinLnBrk="0" hangingPunct="1">
              <a:defRPr sz="1000" kern="1200" baseline="-25000">
                <a:solidFill>
                  <a:schemeClr val="bg1"/>
                </a:solidFill>
                <a:latin typeface="Arial" pitchFamily="34" charset="0"/>
                <a:ea typeface="MS PGothic" pitchFamily="34" charset="-128"/>
                <a:cs typeface="+mn-cs"/>
              </a:defRPr>
            </a:lvl7pPr>
            <a:lvl8pPr marL="3200400" algn="l" defTabSz="914400" rtl="0" eaLnBrk="1" latinLnBrk="0" hangingPunct="1">
              <a:defRPr sz="1000" kern="1200" baseline="-25000">
                <a:solidFill>
                  <a:schemeClr val="bg1"/>
                </a:solidFill>
                <a:latin typeface="Arial" pitchFamily="34" charset="0"/>
                <a:ea typeface="MS PGothic" pitchFamily="34" charset="-128"/>
                <a:cs typeface="+mn-cs"/>
              </a:defRPr>
            </a:lvl8pPr>
            <a:lvl9pPr marL="3657600" algn="l" defTabSz="914400" rtl="0" eaLnBrk="1" latinLnBrk="0" hangingPunct="1">
              <a:defRPr sz="1000" kern="1200" baseline="-25000">
                <a:solidFill>
                  <a:schemeClr val="bg1"/>
                </a:solidFill>
                <a:latin typeface="Arial" pitchFamily="34" charset="0"/>
                <a:ea typeface="MS PGothic" pitchFamily="34" charset="-128"/>
                <a:cs typeface="+mn-cs"/>
              </a:defRPr>
            </a:lvl9pPr>
          </a:lstStyle>
          <a:p>
            <a:r>
              <a:rPr lang="en-US" dirty="0"/>
              <a:t>ADVISOR USE ONLY</a:t>
            </a:r>
          </a:p>
        </p:txBody>
      </p:sp>
      <p:sp>
        <p:nvSpPr>
          <p:cNvPr id="313347" name="Rectangle 3"/>
          <p:cNvSpPr>
            <a:spLocks noGrp="1" noChangeArrowheads="1"/>
          </p:cNvSpPr>
          <p:nvPr>
            <p:ph type="title"/>
          </p:nvPr>
        </p:nvSpPr>
        <p:spPr bwMode="gray">
          <a:xfrm>
            <a:off x="546100" y="150019"/>
            <a:ext cx="8051800" cy="64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313348" name="Rectangle 4"/>
          <p:cNvSpPr>
            <a:spLocks noGrp="1" noChangeArrowheads="1"/>
          </p:cNvSpPr>
          <p:nvPr>
            <p:ph type="body" idx="1"/>
          </p:nvPr>
        </p:nvSpPr>
        <p:spPr bwMode="gray">
          <a:xfrm>
            <a:off x="548641" y="1138429"/>
            <a:ext cx="8054975" cy="343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1784921"/>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fontAlgn="base">
        <a:lnSpc>
          <a:spcPct val="85000"/>
        </a:lnSpc>
        <a:spcBef>
          <a:spcPct val="0"/>
        </a:spcBef>
        <a:spcAft>
          <a:spcPct val="0"/>
        </a:spcAft>
        <a:defRPr sz="2250" b="1">
          <a:solidFill>
            <a:schemeClr val="accent1"/>
          </a:solidFill>
          <a:latin typeface="+mj-lt"/>
          <a:ea typeface="+mj-ea"/>
          <a:cs typeface="+mj-cs"/>
        </a:defRPr>
      </a:lvl1pPr>
      <a:lvl2pPr algn="l" rtl="0" fontAlgn="base">
        <a:lnSpc>
          <a:spcPct val="85000"/>
        </a:lnSpc>
        <a:spcBef>
          <a:spcPct val="0"/>
        </a:spcBef>
        <a:spcAft>
          <a:spcPct val="0"/>
        </a:spcAft>
        <a:defRPr sz="2250" b="1">
          <a:solidFill>
            <a:schemeClr val="bg1"/>
          </a:solidFill>
          <a:latin typeface="Arial" pitchFamily="34" charset="0"/>
          <a:cs typeface="Arial" pitchFamily="34" charset="0"/>
        </a:defRPr>
      </a:lvl2pPr>
      <a:lvl3pPr algn="l" rtl="0" fontAlgn="base">
        <a:lnSpc>
          <a:spcPct val="85000"/>
        </a:lnSpc>
        <a:spcBef>
          <a:spcPct val="0"/>
        </a:spcBef>
        <a:spcAft>
          <a:spcPct val="0"/>
        </a:spcAft>
        <a:defRPr sz="2250" b="1">
          <a:solidFill>
            <a:schemeClr val="bg1"/>
          </a:solidFill>
          <a:latin typeface="Arial" pitchFamily="34" charset="0"/>
          <a:cs typeface="Arial" pitchFamily="34" charset="0"/>
        </a:defRPr>
      </a:lvl3pPr>
      <a:lvl4pPr algn="l" rtl="0" fontAlgn="base">
        <a:lnSpc>
          <a:spcPct val="85000"/>
        </a:lnSpc>
        <a:spcBef>
          <a:spcPct val="0"/>
        </a:spcBef>
        <a:spcAft>
          <a:spcPct val="0"/>
        </a:spcAft>
        <a:defRPr sz="2250" b="1">
          <a:solidFill>
            <a:schemeClr val="bg1"/>
          </a:solidFill>
          <a:latin typeface="Arial" pitchFamily="34" charset="0"/>
          <a:cs typeface="Arial" pitchFamily="34" charset="0"/>
        </a:defRPr>
      </a:lvl4pPr>
      <a:lvl5pPr algn="l" rtl="0" fontAlgn="base">
        <a:lnSpc>
          <a:spcPct val="85000"/>
        </a:lnSpc>
        <a:spcBef>
          <a:spcPct val="0"/>
        </a:spcBef>
        <a:spcAft>
          <a:spcPct val="0"/>
        </a:spcAft>
        <a:defRPr sz="2250" b="1">
          <a:solidFill>
            <a:schemeClr val="bg1"/>
          </a:solidFill>
          <a:latin typeface="Arial" pitchFamily="34" charset="0"/>
          <a:cs typeface="Arial" pitchFamily="34" charset="0"/>
        </a:defRPr>
      </a:lvl5pPr>
      <a:lvl6pPr marL="342900" algn="l" rtl="0" fontAlgn="base">
        <a:lnSpc>
          <a:spcPct val="85000"/>
        </a:lnSpc>
        <a:spcBef>
          <a:spcPct val="0"/>
        </a:spcBef>
        <a:spcAft>
          <a:spcPct val="0"/>
        </a:spcAft>
        <a:defRPr sz="2250" b="1">
          <a:solidFill>
            <a:schemeClr val="bg1"/>
          </a:solidFill>
          <a:latin typeface="Arial" pitchFamily="34" charset="0"/>
          <a:cs typeface="Arial" pitchFamily="34" charset="0"/>
        </a:defRPr>
      </a:lvl6pPr>
      <a:lvl7pPr marL="685800" algn="l" rtl="0" fontAlgn="base">
        <a:lnSpc>
          <a:spcPct val="85000"/>
        </a:lnSpc>
        <a:spcBef>
          <a:spcPct val="0"/>
        </a:spcBef>
        <a:spcAft>
          <a:spcPct val="0"/>
        </a:spcAft>
        <a:defRPr sz="2250" b="1">
          <a:solidFill>
            <a:schemeClr val="bg1"/>
          </a:solidFill>
          <a:latin typeface="Arial" pitchFamily="34" charset="0"/>
          <a:cs typeface="Arial" pitchFamily="34" charset="0"/>
        </a:defRPr>
      </a:lvl7pPr>
      <a:lvl8pPr marL="1028700" algn="l" rtl="0" fontAlgn="base">
        <a:lnSpc>
          <a:spcPct val="85000"/>
        </a:lnSpc>
        <a:spcBef>
          <a:spcPct val="0"/>
        </a:spcBef>
        <a:spcAft>
          <a:spcPct val="0"/>
        </a:spcAft>
        <a:defRPr sz="2250" b="1">
          <a:solidFill>
            <a:schemeClr val="bg1"/>
          </a:solidFill>
          <a:latin typeface="Arial" pitchFamily="34" charset="0"/>
          <a:cs typeface="Arial" pitchFamily="34" charset="0"/>
        </a:defRPr>
      </a:lvl8pPr>
      <a:lvl9pPr marL="1371600" algn="l" rtl="0" fontAlgn="base">
        <a:lnSpc>
          <a:spcPct val="85000"/>
        </a:lnSpc>
        <a:spcBef>
          <a:spcPct val="0"/>
        </a:spcBef>
        <a:spcAft>
          <a:spcPct val="0"/>
        </a:spcAft>
        <a:defRPr sz="2250" b="1">
          <a:solidFill>
            <a:schemeClr val="bg1"/>
          </a:solidFill>
          <a:latin typeface="Arial" pitchFamily="34" charset="0"/>
          <a:cs typeface="Arial" pitchFamily="34" charset="0"/>
        </a:defRPr>
      </a:lvl9pPr>
    </p:titleStyle>
    <p:bodyStyle>
      <a:lvl1pPr marL="257175" indent="-257175" algn="l" rtl="0" fontAlgn="base">
        <a:lnSpc>
          <a:spcPct val="90000"/>
        </a:lnSpc>
        <a:spcBef>
          <a:spcPts val="900"/>
        </a:spcBef>
        <a:spcAft>
          <a:spcPts val="450"/>
        </a:spcAft>
        <a:buClr>
          <a:schemeClr val="accent1"/>
        </a:buClr>
        <a:buSzPct val="70000"/>
        <a:buFont typeface="Wingdings" pitchFamily="2" charset="2"/>
        <a:buChar char="n"/>
        <a:defRPr sz="1800">
          <a:solidFill>
            <a:schemeClr val="tx2"/>
          </a:solidFill>
          <a:latin typeface="+mn-lt"/>
          <a:ea typeface="+mn-ea"/>
          <a:cs typeface="+mn-cs"/>
        </a:defRPr>
      </a:lvl1pPr>
      <a:lvl2pPr marL="506016" indent="-247650" algn="l" rtl="0" fontAlgn="base">
        <a:lnSpc>
          <a:spcPct val="90000"/>
        </a:lnSpc>
        <a:spcBef>
          <a:spcPts val="0"/>
        </a:spcBef>
        <a:spcAft>
          <a:spcPts val="450"/>
        </a:spcAft>
        <a:buClr>
          <a:schemeClr val="accent2"/>
        </a:buClr>
        <a:buSzPct val="70000"/>
        <a:buFont typeface="Wingdings" pitchFamily="2" charset="2"/>
        <a:buChar char="n"/>
        <a:defRPr sz="1650">
          <a:solidFill>
            <a:schemeClr val="tx2"/>
          </a:solidFill>
          <a:latin typeface="+mn-lt"/>
          <a:cs typeface="+mn-cs"/>
        </a:defRPr>
      </a:lvl2pPr>
      <a:lvl3pPr marL="770335" indent="-263129" algn="l" rtl="0" fontAlgn="base">
        <a:lnSpc>
          <a:spcPct val="90000"/>
        </a:lnSpc>
        <a:spcBef>
          <a:spcPts val="0"/>
        </a:spcBef>
        <a:spcAft>
          <a:spcPts val="450"/>
        </a:spcAft>
        <a:buClr>
          <a:srgbClr val="77B800"/>
        </a:buClr>
        <a:buSzPct val="70000"/>
        <a:buFont typeface="Wingdings" pitchFamily="2" charset="2"/>
        <a:buChar char="n"/>
        <a:defRPr sz="1500">
          <a:solidFill>
            <a:schemeClr val="tx2"/>
          </a:solidFill>
          <a:latin typeface="+mn-lt"/>
          <a:cs typeface="+mn-cs"/>
        </a:defRPr>
      </a:lvl3pPr>
      <a:lvl4pPr marL="1033463" indent="-261938" algn="l" rtl="0" fontAlgn="base">
        <a:lnSpc>
          <a:spcPct val="90000"/>
        </a:lnSpc>
        <a:spcBef>
          <a:spcPts val="0"/>
        </a:spcBef>
        <a:spcAft>
          <a:spcPts val="450"/>
        </a:spcAft>
        <a:buClr>
          <a:schemeClr val="tx2"/>
        </a:buClr>
        <a:buSzPct val="70000"/>
        <a:buFont typeface="Wingdings" pitchFamily="2" charset="2"/>
        <a:buChar char="n"/>
        <a:defRPr sz="1400">
          <a:solidFill>
            <a:schemeClr val="tx2"/>
          </a:solidFill>
          <a:latin typeface="+mn-lt"/>
          <a:cs typeface="+mn-cs"/>
        </a:defRPr>
      </a:lvl4pPr>
      <a:lvl5pPr marL="1265635" indent="-230981" algn="l" rtl="0" fontAlgn="base">
        <a:lnSpc>
          <a:spcPct val="90000"/>
        </a:lnSpc>
        <a:spcBef>
          <a:spcPts val="0"/>
        </a:spcBef>
        <a:spcAft>
          <a:spcPts val="450"/>
        </a:spcAft>
        <a:buClr>
          <a:schemeClr val="accent4"/>
        </a:buClr>
        <a:buSzPct val="70000"/>
        <a:buFont typeface="Wingdings" pitchFamily="2" charset="2"/>
        <a:buChar char="n"/>
        <a:defRPr sz="1200">
          <a:solidFill>
            <a:schemeClr val="tx2"/>
          </a:solidFill>
          <a:latin typeface="+mn-lt"/>
          <a:cs typeface="+mn-cs"/>
        </a:defRPr>
      </a:lvl5pPr>
      <a:lvl6pPr marL="16085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6pPr>
      <a:lvl7pPr marL="19514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7pPr>
      <a:lvl8pPr marL="22943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8pPr>
      <a:lvl9pPr marL="26372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345"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5" name="Footer Placeholder 1"/>
          <p:cNvSpPr txBox="1">
            <a:spLocks/>
          </p:cNvSpPr>
          <p:nvPr userDrawn="1"/>
        </p:nvSpPr>
        <p:spPr>
          <a:xfrm>
            <a:off x="547694" y="4671180"/>
            <a:ext cx="2895045" cy="273844"/>
          </a:xfrm>
          <a:prstGeom prst="rect">
            <a:avLst/>
          </a:prstGeom>
          <a:noFill/>
        </p:spPr>
        <p:txBody>
          <a:bodyPr vert="horz" lIns="0" tIns="0" rIns="0" bIns="0" rtlCol="0" anchor="ctr"/>
          <a:lstStyle>
            <a:defPPr>
              <a:defRPr lang="en-US"/>
            </a:defPPr>
            <a:lvl1pPr algn="l" rtl="0" fontAlgn="base">
              <a:spcBef>
                <a:spcPct val="0"/>
              </a:spcBef>
              <a:spcAft>
                <a:spcPct val="0"/>
              </a:spcAft>
              <a:defRPr sz="900" kern="1200" baseline="0">
                <a:solidFill>
                  <a:srgbClr val="333333"/>
                </a:solidFill>
                <a:latin typeface="Arial" pitchFamily="34" charset="0"/>
                <a:ea typeface="MS PGothic" pitchFamily="34" charset="-128"/>
                <a:cs typeface="+mn-cs"/>
              </a:defRPr>
            </a:lvl1pPr>
            <a:lvl2pPr marL="4572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2pPr>
            <a:lvl3pPr marL="9144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3pPr>
            <a:lvl4pPr marL="13716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4pPr>
            <a:lvl5pPr marL="18288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5pPr>
            <a:lvl6pPr marL="2286000" algn="l" defTabSz="914400" rtl="0" eaLnBrk="1" latinLnBrk="0" hangingPunct="1">
              <a:defRPr sz="1000" kern="1200" baseline="-25000">
                <a:solidFill>
                  <a:schemeClr val="bg1"/>
                </a:solidFill>
                <a:latin typeface="Arial" pitchFamily="34" charset="0"/>
                <a:ea typeface="MS PGothic" pitchFamily="34" charset="-128"/>
                <a:cs typeface="+mn-cs"/>
              </a:defRPr>
            </a:lvl6pPr>
            <a:lvl7pPr marL="2743200" algn="l" defTabSz="914400" rtl="0" eaLnBrk="1" latinLnBrk="0" hangingPunct="1">
              <a:defRPr sz="1000" kern="1200" baseline="-25000">
                <a:solidFill>
                  <a:schemeClr val="bg1"/>
                </a:solidFill>
                <a:latin typeface="Arial" pitchFamily="34" charset="0"/>
                <a:ea typeface="MS PGothic" pitchFamily="34" charset="-128"/>
                <a:cs typeface="+mn-cs"/>
              </a:defRPr>
            </a:lvl7pPr>
            <a:lvl8pPr marL="3200400" algn="l" defTabSz="914400" rtl="0" eaLnBrk="1" latinLnBrk="0" hangingPunct="1">
              <a:defRPr sz="1000" kern="1200" baseline="-25000">
                <a:solidFill>
                  <a:schemeClr val="bg1"/>
                </a:solidFill>
                <a:latin typeface="Arial" pitchFamily="34" charset="0"/>
                <a:ea typeface="MS PGothic" pitchFamily="34" charset="-128"/>
                <a:cs typeface="+mn-cs"/>
              </a:defRPr>
            </a:lvl8pPr>
            <a:lvl9pPr marL="3657600" algn="l" defTabSz="914400" rtl="0" eaLnBrk="1" latinLnBrk="0" hangingPunct="1">
              <a:defRPr sz="1000" kern="1200" baseline="-25000">
                <a:solidFill>
                  <a:schemeClr val="bg1"/>
                </a:solidFill>
                <a:latin typeface="Arial" pitchFamily="34" charset="0"/>
                <a:ea typeface="MS PGothic" pitchFamily="34" charset="-128"/>
                <a:cs typeface="+mn-cs"/>
              </a:defRPr>
            </a:lvl9pPr>
          </a:lstStyle>
          <a:p>
            <a:r>
              <a:rPr lang="en-US" dirty="0"/>
              <a:t>ADVISOR USE ONLY</a:t>
            </a:r>
          </a:p>
        </p:txBody>
      </p:sp>
      <p:sp>
        <p:nvSpPr>
          <p:cNvPr id="313347" name="Rectangle 3"/>
          <p:cNvSpPr>
            <a:spLocks noGrp="1" noChangeArrowheads="1"/>
          </p:cNvSpPr>
          <p:nvPr>
            <p:ph type="title"/>
          </p:nvPr>
        </p:nvSpPr>
        <p:spPr bwMode="gray">
          <a:xfrm>
            <a:off x="546100" y="150085"/>
            <a:ext cx="8051800" cy="64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313348" name="Rectangle 4"/>
          <p:cNvSpPr>
            <a:spLocks noGrp="1" noChangeArrowheads="1"/>
          </p:cNvSpPr>
          <p:nvPr>
            <p:ph type="body" idx="1"/>
          </p:nvPr>
        </p:nvSpPr>
        <p:spPr bwMode="gray">
          <a:xfrm>
            <a:off x="548664" y="1138495"/>
            <a:ext cx="8054975" cy="343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10396802"/>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rtl="0" fontAlgn="base">
        <a:lnSpc>
          <a:spcPct val="85000"/>
        </a:lnSpc>
        <a:spcBef>
          <a:spcPct val="0"/>
        </a:spcBef>
        <a:spcAft>
          <a:spcPct val="0"/>
        </a:spcAft>
        <a:defRPr sz="2250" b="1">
          <a:solidFill>
            <a:schemeClr val="accent1"/>
          </a:solidFill>
          <a:latin typeface="+mj-lt"/>
          <a:ea typeface="+mj-ea"/>
          <a:cs typeface="+mj-cs"/>
        </a:defRPr>
      </a:lvl1pPr>
      <a:lvl2pPr algn="l" rtl="0" fontAlgn="base">
        <a:lnSpc>
          <a:spcPct val="85000"/>
        </a:lnSpc>
        <a:spcBef>
          <a:spcPct val="0"/>
        </a:spcBef>
        <a:spcAft>
          <a:spcPct val="0"/>
        </a:spcAft>
        <a:defRPr sz="2250" b="1">
          <a:solidFill>
            <a:schemeClr val="bg1"/>
          </a:solidFill>
          <a:latin typeface="Arial" pitchFamily="34" charset="0"/>
          <a:cs typeface="Arial" pitchFamily="34" charset="0"/>
        </a:defRPr>
      </a:lvl2pPr>
      <a:lvl3pPr algn="l" rtl="0" fontAlgn="base">
        <a:lnSpc>
          <a:spcPct val="85000"/>
        </a:lnSpc>
        <a:spcBef>
          <a:spcPct val="0"/>
        </a:spcBef>
        <a:spcAft>
          <a:spcPct val="0"/>
        </a:spcAft>
        <a:defRPr sz="2250" b="1">
          <a:solidFill>
            <a:schemeClr val="bg1"/>
          </a:solidFill>
          <a:latin typeface="Arial" pitchFamily="34" charset="0"/>
          <a:cs typeface="Arial" pitchFamily="34" charset="0"/>
        </a:defRPr>
      </a:lvl3pPr>
      <a:lvl4pPr algn="l" rtl="0" fontAlgn="base">
        <a:lnSpc>
          <a:spcPct val="85000"/>
        </a:lnSpc>
        <a:spcBef>
          <a:spcPct val="0"/>
        </a:spcBef>
        <a:spcAft>
          <a:spcPct val="0"/>
        </a:spcAft>
        <a:defRPr sz="2250" b="1">
          <a:solidFill>
            <a:schemeClr val="bg1"/>
          </a:solidFill>
          <a:latin typeface="Arial" pitchFamily="34" charset="0"/>
          <a:cs typeface="Arial" pitchFamily="34" charset="0"/>
        </a:defRPr>
      </a:lvl4pPr>
      <a:lvl5pPr algn="l" rtl="0" fontAlgn="base">
        <a:lnSpc>
          <a:spcPct val="85000"/>
        </a:lnSpc>
        <a:spcBef>
          <a:spcPct val="0"/>
        </a:spcBef>
        <a:spcAft>
          <a:spcPct val="0"/>
        </a:spcAft>
        <a:defRPr sz="2250" b="1">
          <a:solidFill>
            <a:schemeClr val="bg1"/>
          </a:solidFill>
          <a:latin typeface="Arial" pitchFamily="34" charset="0"/>
          <a:cs typeface="Arial" pitchFamily="34" charset="0"/>
        </a:defRPr>
      </a:lvl5pPr>
      <a:lvl6pPr marL="342900" algn="l" rtl="0" fontAlgn="base">
        <a:lnSpc>
          <a:spcPct val="85000"/>
        </a:lnSpc>
        <a:spcBef>
          <a:spcPct val="0"/>
        </a:spcBef>
        <a:spcAft>
          <a:spcPct val="0"/>
        </a:spcAft>
        <a:defRPr sz="2250" b="1">
          <a:solidFill>
            <a:schemeClr val="bg1"/>
          </a:solidFill>
          <a:latin typeface="Arial" pitchFamily="34" charset="0"/>
          <a:cs typeface="Arial" pitchFamily="34" charset="0"/>
        </a:defRPr>
      </a:lvl6pPr>
      <a:lvl7pPr marL="685800" algn="l" rtl="0" fontAlgn="base">
        <a:lnSpc>
          <a:spcPct val="85000"/>
        </a:lnSpc>
        <a:spcBef>
          <a:spcPct val="0"/>
        </a:spcBef>
        <a:spcAft>
          <a:spcPct val="0"/>
        </a:spcAft>
        <a:defRPr sz="2250" b="1">
          <a:solidFill>
            <a:schemeClr val="bg1"/>
          </a:solidFill>
          <a:latin typeface="Arial" pitchFamily="34" charset="0"/>
          <a:cs typeface="Arial" pitchFamily="34" charset="0"/>
        </a:defRPr>
      </a:lvl7pPr>
      <a:lvl8pPr marL="1028700" algn="l" rtl="0" fontAlgn="base">
        <a:lnSpc>
          <a:spcPct val="85000"/>
        </a:lnSpc>
        <a:spcBef>
          <a:spcPct val="0"/>
        </a:spcBef>
        <a:spcAft>
          <a:spcPct val="0"/>
        </a:spcAft>
        <a:defRPr sz="2250" b="1">
          <a:solidFill>
            <a:schemeClr val="bg1"/>
          </a:solidFill>
          <a:latin typeface="Arial" pitchFamily="34" charset="0"/>
          <a:cs typeface="Arial" pitchFamily="34" charset="0"/>
        </a:defRPr>
      </a:lvl8pPr>
      <a:lvl9pPr marL="1371600" algn="l" rtl="0" fontAlgn="base">
        <a:lnSpc>
          <a:spcPct val="85000"/>
        </a:lnSpc>
        <a:spcBef>
          <a:spcPct val="0"/>
        </a:spcBef>
        <a:spcAft>
          <a:spcPct val="0"/>
        </a:spcAft>
        <a:defRPr sz="2250" b="1">
          <a:solidFill>
            <a:schemeClr val="bg1"/>
          </a:solidFill>
          <a:latin typeface="Arial" pitchFamily="34" charset="0"/>
          <a:cs typeface="Arial" pitchFamily="34" charset="0"/>
        </a:defRPr>
      </a:lvl9pPr>
    </p:titleStyle>
    <p:bodyStyle>
      <a:lvl1pPr marL="257175" indent="-257175" algn="l" rtl="0" fontAlgn="base">
        <a:lnSpc>
          <a:spcPct val="90000"/>
        </a:lnSpc>
        <a:spcBef>
          <a:spcPts val="900"/>
        </a:spcBef>
        <a:spcAft>
          <a:spcPts val="450"/>
        </a:spcAft>
        <a:buClr>
          <a:schemeClr val="accent1"/>
        </a:buClr>
        <a:buSzPct val="70000"/>
        <a:buFont typeface="Wingdings" pitchFamily="2" charset="2"/>
        <a:buChar char="n"/>
        <a:defRPr sz="1800">
          <a:solidFill>
            <a:schemeClr val="tx2"/>
          </a:solidFill>
          <a:latin typeface="+mn-lt"/>
          <a:ea typeface="+mn-ea"/>
          <a:cs typeface="+mn-cs"/>
        </a:defRPr>
      </a:lvl1pPr>
      <a:lvl2pPr marL="506016" indent="-247650" algn="l" rtl="0" fontAlgn="base">
        <a:lnSpc>
          <a:spcPct val="90000"/>
        </a:lnSpc>
        <a:spcBef>
          <a:spcPts val="0"/>
        </a:spcBef>
        <a:spcAft>
          <a:spcPts val="450"/>
        </a:spcAft>
        <a:buClr>
          <a:schemeClr val="accent2"/>
        </a:buClr>
        <a:buSzPct val="70000"/>
        <a:buFont typeface="Wingdings" pitchFamily="2" charset="2"/>
        <a:buChar char="n"/>
        <a:defRPr sz="1650">
          <a:solidFill>
            <a:schemeClr val="tx2"/>
          </a:solidFill>
          <a:latin typeface="+mn-lt"/>
          <a:cs typeface="+mn-cs"/>
        </a:defRPr>
      </a:lvl2pPr>
      <a:lvl3pPr marL="770335" indent="-263129" algn="l" rtl="0" fontAlgn="base">
        <a:lnSpc>
          <a:spcPct val="90000"/>
        </a:lnSpc>
        <a:spcBef>
          <a:spcPts val="0"/>
        </a:spcBef>
        <a:spcAft>
          <a:spcPts val="450"/>
        </a:spcAft>
        <a:buClr>
          <a:srgbClr val="77B800"/>
        </a:buClr>
        <a:buSzPct val="70000"/>
        <a:buFont typeface="Wingdings" pitchFamily="2" charset="2"/>
        <a:buChar char="n"/>
        <a:defRPr sz="1500">
          <a:solidFill>
            <a:schemeClr val="tx2"/>
          </a:solidFill>
          <a:latin typeface="+mn-lt"/>
          <a:cs typeface="+mn-cs"/>
        </a:defRPr>
      </a:lvl3pPr>
      <a:lvl4pPr marL="1033463" indent="-261938" algn="l" rtl="0" fontAlgn="base">
        <a:lnSpc>
          <a:spcPct val="90000"/>
        </a:lnSpc>
        <a:spcBef>
          <a:spcPts val="0"/>
        </a:spcBef>
        <a:spcAft>
          <a:spcPts val="450"/>
        </a:spcAft>
        <a:buClr>
          <a:schemeClr val="tx2"/>
        </a:buClr>
        <a:buSzPct val="70000"/>
        <a:buFont typeface="Wingdings" pitchFamily="2" charset="2"/>
        <a:buChar char="n"/>
        <a:defRPr sz="1400">
          <a:solidFill>
            <a:schemeClr val="tx2"/>
          </a:solidFill>
          <a:latin typeface="+mn-lt"/>
          <a:cs typeface="+mn-cs"/>
        </a:defRPr>
      </a:lvl4pPr>
      <a:lvl5pPr marL="1265635" indent="-230981" algn="l" rtl="0" fontAlgn="base">
        <a:lnSpc>
          <a:spcPct val="90000"/>
        </a:lnSpc>
        <a:spcBef>
          <a:spcPts val="0"/>
        </a:spcBef>
        <a:spcAft>
          <a:spcPts val="450"/>
        </a:spcAft>
        <a:buClr>
          <a:schemeClr val="accent4"/>
        </a:buClr>
        <a:buSzPct val="70000"/>
        <a:buFont typeface="Wingdings" pitchFamily="2" charset="2"/>
        <a:buChar char="n"/>
        <a:defRPr sz="1200">
          <a:solidFill>
            <a:schemeClr val="tx2"/>
          </a:solidFill>
          <a:latin typeface="+mn-lt"/>
          <a:cs typeface="+mn-cs"/>
        </a:defRPr>
      </a:lvl5pPr>
      <a:lvl6pPr marL="16085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6pPr>
      <a:lvl7pPr marL="19514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7pPr>
      <a:lvl8pPr marL="22943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8pPr>
      <a:lvl9pPr marL="26372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345"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5" name="Footer Placeholder 1"/>
          <p:cNvSpPr txBox="1">
            <a:spLocks/>
          </p:cNvSpPr>
          <p:nvPr/>
        </p:nvSpPr>
        <p:spPr>
          <a:xfrm>
            <a:off x="547687" y="4671180"/>
            <a:ext cx="2895045" cy="273844"/>
          </a:xfrm>
          <a:prstGeom prst="rect">
            <a:avLst/>
          </a:prstGeom>
          <a:noFill/>
        </p:spPr>
        <p:txBody>
          <a:bodyPr vert="horz" lIns="0" tIns="0" rIns="0" bIns="0" rtlCol="0" anchor="ctr"/>
          <a:lstStyle>
            <a:defPPr>
              <a:defRPr lang="en-US"/>
            </a:defPPr>
            <a:lvl1pPr algn="l" rtl="0" fontAlgn="base">
              <a:spcBef>
                <a:spcPct val="0"/>
              </a:spcBef>
              <a:spcAft>
                <a:spcPct val="0"/>
              </a:spcAft>
              <a:defRPr sz="900" kern="1200" baseline="0">
                <a:solidFill>
                  <a:srgbClr val="333333"/>
                </a:solidFill>
                <a:latin typeface="Arial" pitchFamily="34" charset="0"/>
                <a:ea typeface="MS PGothic" pitchFamily="34" charset="-128"/>
                <a:cs typeface="+mn-cs"/>
              </a:defRPr>
            </a:lvl1pPr>
            <a:lvl2pPr marL="4572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2pPr>
            <a:lvl3pPr marL="9144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3pPr>
            <a:lvl4pPr marL="13716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4pPr>
            <a:lvl5pPr marL="18288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5pPr>
            <a:lvl6pPr marL="2286000" algn="l" defTabSz="914400" rtl="0" eaLnBrk="1" latinLnBrk="0" hangingPunct="1">
              <a:defRPr sz="1000" kern="1200" baseline="-25000">
                <a:solidFill>
                  <a:schemeClr val="bg1"/>
                </a:solidFill>
                <a:latin typeface="Arial" pitchFamily="34" charset="0"/>
                <a:ea typeface="MS PGothic" pitchFamily="34" charset="-128"/>
                <a:cs typeface="+mn-cs"/>
              </a:defRPr>
            </a:lvl6pPr>
            <a:lvl7pPr marL="2743200" algn="l" defTabSz="914400" rtl="0" eaLnBrk="1" latinLnBrk="0" hangingPunct="1">
              <a:defRPr sz="1000" kern="1200" baseline="-25000">
                <a:solidFill>
                  <a:schemeClr val="bg1"/>
                </a:solidFill>
                <a:latin typeface="Arial" pitchFamily="34" charset="0"/>
                <a:ea typeface="MS PGothic" pitchFamily="34" charset="-128"/>
                <a:cs typeface="+mn-cs"/>
              </a:defRPr>
            </a:lvl7pPr>
            <a:lvl8pPr marL="3200400" algn="l" defTabSz="914400" rtl="0" eaLnBrk="1" latinLnBrk="0" hangingPunct="1">
              <a:defRPr sz="1000" kern="1200" baseline="-25000">
                <a:solidFill>
                  <a:schemeClr val="bg1"/>
                </a:solidFill>
                <a:latin typeface="Arial" pitchFamily="34" charset="0"/>
                <a:ea typeface="MS PGothic" pitchFamily="34" charset="-128"/>
                <a:cs typeface="+mn-cs"/>
              </a:defRPr>
            </a:lvl8pPr>
            <a:lvl9pPr marL="3657600" algn="l" defTabSz="914400" rtl="0" eaLnBrk="1" latinLnBrk="0" hangingPunct="1">
              <a:defRPr sz="1000" kern="1200" baseline="-25000">
                <a:solidFill>
                  <a:schemeClr val="bg1"/>
                </a:solidFill>
                <a:latin typeface="Arial" pitchFamily="34" charset="0"/>
                <a:ea typeface="MS PGothic" pitchFamily="34" charset="-128"/>
                <a:cs typeface="+mn-cs"/>
              </a:defRPr>
            </a:lvl9pPr>
          </a:lstStyle>
          <a:p>
            <a:r>
              <a:rPr lang="en-US" dirty="0"/>
              <a:t>ADVISOR USE ONLY</a:t>
            </a:r>
          </a:p>
        </p:txBody>
      </p:sp>
      <p:sp>
        <p:nvSpPr>
          <p:cNvPr id="313347" name="Rectangle 3"/>
          <p:cNvSpPr>
            <a:spLocks noGrp="1" noChangeArrowheads="1"/>
          </p:cNvSpPr>
          <p:nvPr>
            <p:ph type="title"/>
          </p:nvPr>
        </p:nvSpPr>
        <p:spPr bwMode="gray">
          <a:xfrm>
            <a:off x="546100" y="150019"/>
            <a:ext cx="8051800" cy="64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313348" name="Rectangle 4"/>
          <p:cNvSpPr>
            <a:spLocks noGrp="1" noChangeArrowheads="1"/>
          </p:cNvSpPr>
          <p:nvPr>
            <p:ph type="body" idx="1"/>
          </p:nvPr>
        </p:nvSpPr>
        <p:spPr bwMode="gray">
          <a:xfrm>
            <a:off x="548641" y="1138429"/>
            <a:ext cx="8054975" cy="343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90265837"/>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fontAlgn="base">
        <a:lnSpc>
          <a:spcPct val="85000"/>
        </a:lnSpc>
        <a:spcBef>
          <a:spcPct val="0"/>
        </a:spcBef>
        <a:spcAft>
          <a:spcPct val="0"/>
        </a:spcAft>
        <a:defRPr sz="2250" b="1">
          <a:solidFill>
            <a:schemeClr val="accent1"/>
          </a:solidFill>
          <a:latin typeface="+mj-lt"/>
          <a:ea typeface="+mj-ea"/>
          <a:cs typeface="+mj-cs"/>
        </a:defRPr>
      </a:lvl1pPr>
      <a:lvl2pPr algn="l" rtl="0" fontAlgn="base">
        <a:lnSpc>
          <a:spcPct val="85000"/>
        </a:lnSpc>
        <a:spcBef>
          <a:spcPct val="0"/>
        </a:spcBef>
        <a:spcAft>
          <a:spcPct val="0"/>
        </a:spcAft>
        <a:defRPr sz="2250" b="1">
          <a:solidFill>
            <a:schemeClr val="bg1"/>
          </a:solidFill>
          <a:latin typeface="Arial" pitchFamily="34" charset="0"/>
          <a:cs typeface="Arial" pitchFamily="34" charset="0"/>
        </a:defRPr>
      </a:lvl2pPr>
      <a:lvl3pPr algn="l" rtl="0" fontAlgn="base">
        <a:lnSpc>
          <a:spcPct val="85000"/>
        </a:lnSpc>
        <a:spcBef>
          <a:spcPct val="0"/>
        </a:spcBef>
        <a:spcAft>
          <a:spcPct val="0"/>
        </a:spcAft>
        <a:defRPr sz="2250" b="1">
          <a:solidFill>
            <a:schemeClr val="bg1"/>
          </a:solidFill>
          <a:latin typeface="Arial" pitchFamily="34" charset="0"/>
          <a:cs typeface="Arial" pitchFamily="34" charset="0"/>
        </a:defRPr>
      </a:lvl3pPr>
      <a:lvl4pPr algn="l" rtl="0" fontAlgn="base">
        <a:lnSpc>
          <a:spcPct val="85000"/>
        </a:lnSpc>
        <a:spcBef>
          <a:spcPct val="0"/>
        </a:spcBef>
        <a:spcAft>
          <a:spcPct val="0"/>
        </a:spcAft>
        <a:defRPr sz="2250" b="1">
          <a:solidFill>
            <a:schemeClr val="bg1"/>
          </a:solidFill>
          <a:latin typeface="Arial" pitchFamily="34" charset="0"/>
          <a:cs typeface="Arial" pitchFamily="34" charset="0"/>
        </a:defRPr>
      </a:lvl4pPr>
      <a:lvl5pPr algn="l" rtl="0" fontAlgn="base">
        <a:lnSpc>
          <a:spcPct val="85000"/>
        </a:lnSpc>
        <a:spcBef>
          <a:spcPct val="0"/>
        </a:spcBef>
        <a:spcAft>
          <a:spcPct val="0"/>
        </a:spcAft>
        <a:defRPr sz="2250" b="1">
          <a:solidFill>
            <a:schemeClr val="bg1"/>
          </a:solidFill>
          <a:latin typeface="Arial" pitchFamily="34" charset="0"/>
          <a:cs typeface="Arial" pitchFamily="34" charset="0"/>
        </a:defRPr>
      </a:lvl5pPr>
      <a:lvl6pPr marL="342900" algn="l" rtl="0" fontAlgn="base">
        <a:lnSpc>
          <a:spcPct val="85000"/>
        </a:lnSpc>
        <a:spcBef>
          <a:spcPct val="0"/>
        </a:spcBef>
        <a:spcAft>
          <a:spcPct val="0"/>
        </a:spcAft>
        <a:defRPr sz="2250" b="1">
          <a:solidFill>
            <a:schemeClr val="bg1"/>
          </a:solidFill>
          <a:latin typeface="Arial" pitchFamily="34" charset="0"/>
          <a:cs typeface="Arial" pitchFamily="34" charset="0"/>
        </a:defRPr>
      </a:lvl6pPr>
      <a:lvl7pPr marL="685800" algn="l" rtl="0" fontAlgn="base">
        <a:lnSpc>
          <a:spcPct val="85000"/>
        </a:lnSpc>
        <a:spcBef>
          <a:spcPct val="0"/>
        </a:spcBef>
        <a:spcAft>
          <a:spcPct val="0"/>
        </a:spcAft>
        <a:defRPr sz="2250" b="1">
          <a:solidFill>
            <a:schemeClr val="bg1"/>
          </a:solidFill>
          <a:latin typeface="Arial" pitchFamily="34" charset="0"/>
          <a:cs typeface="Arial" pitchFamily="34" charset="0"/>
        </a:defRPr>
      </a:lvl7pPr>
      <a:lvl8pPr marL="1028700" algn="l" rtl="0" fontAlgn="base">
        <a:lnSpc>
          <a:spcPct val="85000"/>
        </a:lnSpc>
        <a:spcBef>
          <a:spcPct val="0"/>
        </a:spcBef>
        <a:spcAft>
          <a:spcPct val="0"/>
        </a:spcAft>
        <a:defRPr sz="2250" b="1">
          <a:solidFill>
            <a:schemeClr val="bg1"/>
          </a:solidFill>
          <a:latin typeface="Arial" pitchFamily="34" charset="0"/>
          <a:cs typeface="Arial" pitchFamily="34" charset="0"/>
        </a:defRPr>
      </a:lvl8pPr>
      <a:lvl9pPr marL="1371600" algn="l" rtl="0" fontAlgn="base">
        <a:lnSpc>
          <a:spcPct val="85000"/>
        </a:lnSpc>
        <a:spcBef>
          <a:spcPct val="0"/>
        </a:spcBef>
        <a:spcAft>
          <a:spcPct val="0"/>
        </a:spcAft>
        <a:defRPr sz="2250" b="1">
          <a:solidFill>
            <a:schemeClr val="bg1"/>
          </a:solidFill>
          <a:latin typeface="Arial" pitchFamily="34" charset="0"/>
          <a:cs typeface="Arial" pitchFamily="34" charset="0"/>
        </a:defRPr>
      </a:lvl9pPr>
    </p:titleStyle>
    <p:bodyStyle>
      <a:lvl1pPr marL="257175" indent="-257175" algn="l" rtl="0" fontAlgn="base">
        <a:lnSpc>
          <a:spcPct val="90000"/>
        </a:lnSpc>
        <a:spcBef>
          <a:spcPts val="900"/>
        </a:spcBef>
        <a:spcAft>
          <a:spcPts val="450"/>
        </a:spcAft>
        <a:buClr>
          <a:schemeClr val="accent1"/>
        </a:buClr>
        <a:buSzPct val="70000"/>
        <a:buFont typeface="Wingdings" pitchFamily="2" charset="2"/>
        <a:buChar char="n"/>
        <a:defRPr sz="1800">
          <a:solidFill>
            <a:schemeClr val="tx2"/>
          </a:solidFill>
          <a:latin typeface="+mn-lt"/>
          <a:ea typeface="+mn-ea"/>
          <a:cs typeface="+mn-cs"/>
        </a:defRPr>
      </a:lvl1pPr>
      <a:lvl2pPr marL="506016" indent="-247650" algn="l" rtl="0" fontAlgn="base">
        <a:lnSpc>
          <a:spcPct val="90000"/>
        </a:lnSpc>
        <a:spcBef>
          <a:spcPts val="0"/>
        </a:spcBef>
        <a:spcAft>
          <a:spcPts val="450"/>
        </a:spcAft>
        <a:buClr>
          <a:schemeClr val="accent2"/>
        </a:buClr>
        <a:buSzPct val="70000"/>
        <a:buFont typeface="Wingdings" pitchFamily="2" charset="2"/>
        <a:buChar char="n"/>
        <a:defRPr sz="1650">
          <a:solidFill>
            <a:schemeClr val="tx2"/>
          </a:solidFill>
          <a:latin typeface="+mn-lt"/>
          <a:cs typeface="+mn-cs"/>
        </a:defRPr>
      </a:lvl2pPr>
      <a:lvl3pPr marL="770335" indent="-263129" algn="l" rtl="0" fontAlgn="base">
        <a:lnSpc>
          <a:spcPct val="90000"/>
        </a:lnSpc>
        <a:spcBef>
          <a:spcPts val="0"/>
        </a:spcBef>
        <a:spcAft>
          <a:spcPts val="450"/>
        </a:spcAft>
        <a:buClr>
          <a:srgbClr val="77B800"/>
        </a:buClr>
        <a:buSzPct val="70000"/>
        <a:buFont typeface="Wingdings" pitchFamily="2" charset="2"/>
        <a:buChar char="n"/>
        <a:defRPr sz="1500">
          <a:solidFill>
            <a:schemeClr val="tx2"/>
          </a:solidFill>
          <a:latin typeface="+mn-lt"/>
          <a:cs typeface="+mn-cs"/>
        </a:defRPr>
      </a:lvl3pPr>
      <a:lvl4pPr marL="1033463" indent="-261938" algn="l" rtl="0" fontAlgn="base">
        <a:lnSpc>
          <a:spcPct val="90000"/>
        </a:lnSpc>
        <a:spcBef>
          <a:spcPts val="0"/>
        </a:spcBef>
        <a:spcAft>
          <a:spcPts val="450"/>
        </a:spcAft>
        <a:buClr>
          <a:schemeClr val="tx2"/>
        </a:buClr>
        <a:buSzPct val="70000"/>
        <a:buFont typeface="Wingdings" pitchFamily="2" charset="2"/>
        <a:buChar char="n"/>
        <a:defRPr sz="1400">
          <a:solidFill>
            <a:schemeClr val="tx2"/>
          </a:solidFill>
          <a:latin typeface="+mn-lt"/>
          <a:cs typeface="+mn-cs"/>
        </a:defRPr>
      </a:lvl4pPr>
      <a:lvl5pPr marL="1265635" indent="-230981" algn="l" rtl="0" fontAlgn="base">
        <a:lnSpc>
          <a:spcPct val="90000"/>
        </a:lnSpc>
        <a:spcBef>
          <a:spcPts val="0"/>
        </a:spcBef>
        <a:spcAft>
          <a:spcPts val="450"/>
        </a:spcAft>
        <a:buClr>
          <a:schemeClr val="accent4"/>
        </a:buClr>
        <a:buSzPct val="70000"/>
        <a:buFont typeface="Wingdings" pitchFamily="2" charset="2"/>
        <a:buChar char="n"/>
        <a:defRPr sz="1200">
          <a:solidFill>
            <a:schemeClr val="tx2"/>
          </a:solidFill>
          <a:latin typeface="+mn-lt"/>
          <a:cs typeface="+mn-cs"/>
        </a:defRPr>
      </a:lvl5pPr>
      <a:lvl6pPr marL="16085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6pPr>
      <a:lvl7pPr marL="19514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7pPr>
      <a:lvl8pPr marL="22943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8pPr>
      <a:lvl9pPr marL="26372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pos="34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5" name="Footer Placeholder 1"/>
          <p:cNvSpPr txBox="1">
            <a:spLocks/>
          </p:cNvSpPr>
          <p:nvPr/>
        </p:nvSpPr>
        <p:spPr>
          <a:xfrm>
            <a:off x="547689" y="4671180"/>
            <a:ext cx="2895045" cy="273844"/>
          </a:xfrm>
          <a:prstGeom prst="rect">
            <a:avLst/>
          </a:prstGeom>
          <a:noFill/>
        </p:spPr>
        <p:txBody>
          <a:bodyPr vert="horz" lIns="0" tIns="0" rIns="0" bIns="0" rtlCol="0" anchor="ctr"/>
          <a:lstStyle>
            <a:defPPr>
              <a:defRPr lang="en-US"/>
            </a:defPPr>
            <a:lvl1pPr algn="l" rtl="0" fontAlgn="base">
              <a:spcBef>
                <a:spcPct val="0"/>
              </a:spcBef>
              <a:spcAft>
                <a:spcPct val="0"/>
              </a:spcAft>
              <a:defRPr sz="900" kern="1200" baseline="0">
                <a:solidFill>
                  <a:srgbClr val="333333"/>
                </a:solidFill>
                <a:latin typeface="Arial" pitchFamily="34" charset="0"/>
                <a:ea typeface="MS PGothic" pitchFamily="34" charset="-128"/>
                <a:cs typeface="+mn-cs"/>
              </a:defRPr>
            </a:lvl1pPr>
            <a:lvl2pPr marL="4572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2pPr>
            <a:lvl3pPr marL="9144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3pPr>
            <a:lvl4pPr marL="13716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4pPr>
            <a:lvl5pPr marL="18288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5pPr>
            <a:lvl6pPr marL="2286000" algn="l" defTabSz="914400" rtl="0" eaLnBrk="1" latinLnBrk="0" hangingPunct="1">
              <a:defRPr sz="1000" kern="1200" baseline="-25000">
                <a:solidFill>
                  <a:schemeClr val="bg1"/>
                </a:solidFill>
                <a:latin typeface="Arial" pitchFamily="34" charset="0"/>
                <a:ea typeface="MS PGothic" pitchFamily="34" charset="-128"/>
                <a:cs typeface="+mn-cs"/>
              </a:defRPr>
            </a:lvl6pPr>
            <a:lvl7pPr marL="2743200" algn="l" defTabSz="914400" rtl="0" eaLnBrk="1" latinLnBrk="0" hangingPunct="1">
              <a:defRPr sz="1000" kern="1200" baseline="-25000">
                <a:solidFill>
                  <a:schemeClr val="bg1"/>
                </a:solidFill>
                <a:latin typeface="Arial" pitchFamily="34" charset="0"/>
                <a:ea typeface="MS PGothic" pitchFamily="34" charset="-128"/>
                <a:cs typeface="+mn-cs"/>
              </a:defRPr>
            </a:lvl7pPr>
            <a:lvl8pPr marL="3200400" algn="l" defTabSz="914400" rtl="0" eaLnBrk="1" latinLnBrk="0" hangingPunct="1">
              <a:defRPr sz="1000" kern="1200" baseline="-25000">
                <a:solidFill>
                  <a:schemeClr val="bg1"/>
                </a:solidFill>
                <a:latin typeface="Arial" pitchFamily="34" charset="0"/>
                <a:ea typeface="MS PGothic" pitchFamily="34" charset="-128"/>
                <a:cs typeface="+mn-cs"/>
              </a:defRPr>
            </a:lvl8pPr>
            <a:lvl9pPr marL="3657600" algn="l" defTabSz="914400" rtl="0" eaLnBrk="1" latinLnBrk="0" hangingPunct="1">
              <a:defRPr sz="1000" kern="1200" baseline="-25000">
                <a:solidFill>
                  <a:schemeClr val="bg1"/>
                </a:solidFill>
                <a:latin typeface="Arial" pitchFamily="34" charset="0"/>
                <a:ea typeface="MS PGothic" pitchFamily="34" charset="-128"/>
                <a:cs typeface="+mn-cs"/>
              </a:defRPr>
            </a:lvl9pPr>
          </a:lstStyle>
          <a:p>
            <a:r>
              <a:rPr lang="en-US" dirty="0"/>
              <a:t>ADVISOR USE ONLY</a:t>
            </a:r>
          </a:p>
        </p:txBody>
      </p:sp>
      <p:sp>
        <p:nvSpPr>
          <p:cNvPr id="313347" name="Rectangle 3"/>
          <p:cNvSpPr>
            <a:spLocks noGrp="1" noChangeArrowheads="1"/>
          </p:cNvSpPr>
          <p:nvPr>
            <p:ph type="title"/>
          </p:nvPr>
        </p:nvSpPr>
        <p:spPr bwMode="gray">
          <a:xfrm>
            <a:off x="546100" y="150020"/>
            <a:ext cx="8051800" cy="64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313348" name="Rectangle 4"/>
          <p:cNvSpPr>
            <a:spLocks noGrp="1" noChangeArrowheads="1"/>
          </p:cNvSpPr>
          <p:nvPr>
            <p:ph type="body" idx="1"/>
          </p:nvPr>
        </p:nvSpPr>
        <p:spPr bwMode="gray">
          <a:xfrm>
            <a:off x="548643" y="1138430"/>
            <a:ext cx="8054975" cy="343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4"/>
          </p:nvPr>
        </p:nvSpPr>
        <p:spPr>
          <a:xfrm>
            <a:off x="29311" y="4833696"/>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3869171829"/>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fontAlgn="base">
        <a:lnSpc>
          <a:spcPct val="85000"/>
        </a:lnSpc>
        <a:spcBef>
          <a:spcPct val="0"/>
        </a:spcBef>
        <a:spcAft>
          <a:spcPct val="0"/>
        </a:spcAft>
        <a:defRPr sz="2250" b="1">
          <a:solidFill>
            <a:schemeClr val="accent1"/>
          </a:solidFill>
          <a:latin typeface="+mj-lt"/>
          <a:ea typeface="+mj-ea"/>
          <a:cs typeface="+mj-cs"/>
        </a:defRPr>
      </a:lvl1pPr>
      <a:lvl2pPr algn="l" rtl="0" fontAlgn="base">
        <a:lnSpc>
          <a:spcPct val="85000"/>
        </a:lnSpc>
        <a:spcBef>
          <a:spcPct val="0"/>
        </a:spcBef>
        <a:spcAft>
          <a:spcPct val="0"/>
        </a:spcAft>
        <a:defRPr sz="2250" b="1">
          <a:solidFill>
            <a:schemeClr val="bg1"/>
          </a:solidFill>
          <a:latin typeface="Arial" pitchFamily="34" charset="0"/>
          <a:cs typeface="Arial" pitchFamily="34" charset="0"/>
        </a:defRPr>
      </a:lvl2pPr>
      <a:lvl3pPr algn="l" rtl="0" fontAlgn="base">
        <a:lnSpc>
          <a:spcPct val="85000"/>
        </a:lnSpc>
        <a:spcBef>
          <a:spcPct val="0"/>
        </a:spcBef>
        <a:spcAft>
          <a:spcPct val="0"/>
        </a:spcAft>
        <a:defRPr sz="2250" b="1">
          <a:solidFill>
            <a:schemeClr val="bg1"/>
          </a:solidFill>
          <a:latin typeface="Arial" pitchFamily="34" charset="0"/>
          <a:cs typeface="Arial" pitchFamily="34" charset="0"/>
        </a:defRPr>
      </a:lvl3pPr>
      <a:lvl4pPr algn="l" rtl="0" fontAlgn="base">
        <a:lnSpc>
          <a:spcPct val="85000"/>
        </a:lnSpc>
        <a:spcBef>
          <a:spcPct val="0"/>
        </a:spcBef>
        <a:spcAft>
          <a:spcPct val="0"/>
        </a:spcAft>
        <a:defRPr sz="2250" b="1">
          <a:solidFill>
            <a:schemeClr val="bg1"/>
          </a:solidFill>
          <a:latin typeface="Arial" pitchFamily="34" charset="0"/>
          <a:cs typeface="Arial" pitchFamily="34" charset="0"/>
        </a:defRPr>
      </a:lvl4pPr>
      <a:lvl5pPr algn="l" rtl="0" fontAlgn="base">
        <a:lnSpc>
          <a:spcPct val="85000"/>
        </a:lnSpc>
        <a:spcBef>
          <a:spcPct val="0"/>
        </a:spcBef>
        <a:spcAft>
          <a:spcPct val="0"/>
        </a:spcAft>
        <a:defRPr sz="2250" b="1">
          <a:solidFill>
            <a:schemeClr val="bg1"/>
          </a:solidFill>
          <a:latin typeface="Arial" pitchFamily="34" charset="0"/>
          <a:cs typeface="Arial" pitchFamily="34" charset="0"/>
        </a:defRPr>
      </a:lvl5pPr>
      <a:lvl6pPr marL="342900" algn="l" rtl="0" fontAlgn="base">
        <a:lnSpc>
          <a:spcPct val="85000"/>
        </a:lnSpc>
        <a:spcBef>
          <a:spcPct val="0"/>
        </a:spcBef>
        <a:spcAft>
          <a:spcPct val="0"/>
        </a:spcAft>
        <a:defRPr sz="2250" b="1">
          <a:solidFill>
            <a:schemeClr val="bg1"/>
          </a:solidFill>
          <a:latin typeface="Arial" pitchFamily="34" charset="0"/>
          <a:cs typeface="Arial" pitchFamily="34" charset="0"/>
        </a:defRPr>
      </a:lvl6pPr>
      <a:lvl7pPr marL="685800" algn="l" rtl="0" fontAlgn="base">
        <a:lnSpc>
          <a:spcPct val="85000"/>
        </a:lnSpc>
        <a:spcBef>
          <a:spcPct val="0"/>
        </a:spcBef>
        <a:spcAft>
          <a:spcPct val="0"/>
        </a:spcAft>
        <a:defRPr sz="2250" b="1">
          <a:solidFill>
            <a:schemeClr val="bg1"/>
          </a:solidFill>
          <a:latin typeface="Arial" pitchFamily="34" charset="0"/>
          <a:cs typeface="Arial" pitchFamily="34" charset="0"/>
        </a:defRPr>
      </a:lvl7pPr>
      <a:lvl8pPr marL="1028700" algn="l" rtl="0" fontAlgn="base">
        <a:lnSpc>
          <a:spcPct val="85000"/>
        </a:lnSpc>
        <a:spcBef>
          <a:spcPct val="0"/>
        </a:spcBef>
        <a:spcAft>
          <a:spcPct val="0"/>
        </a:spcAft>
        <a:defRPr sz="2250" b="1">
          <a:solidFill>
            <a:schemeClr val="bg1"/>
          </a:solidFill>
          <a:latin typeface="Arial" pitchFamily="34" charset="0"/>
          <a:cs typeface="Arial" pitchFamily="34" charset="0"/>
        </a:defRPr>
      </a:lvl8pPr>
      <a:lvl9pPr marL="1371600" algn="l" rtl="0" fontAlgn="base">
        <a:lnSpc>
          <a:spcPct val="85000"/>
        </a:lnSpc>
        <a:spcBef>
          <a:spcPct val="0"/>
        </a:spcBef>
        <a:spcAft>
          <a:spcPct val="0"/>
        </a:spcAft>
        <a:defRPr sz="2250" b="1">
          <a:solidFill>
            <a:schemeClr val="bg1"/>
          </a:solidFill>
          <a:latin typeface="Arial" pitchFamily="34" charset="0"/>
          <a:cs typeface="Arial" pitchFamily="34" charset="0"/>
        </a:defRPr>
      </a:lvl9pPr>
    </p:titleStyle>
    <p:bodyStyle>
      <a:lvl1pPr marL="257175" indent="-257175" algn="l" rtl="0" fontAlgn="base">
        <a:lnSpc>
          <a:spcPct val="90000"/>
        </a:lnSpc>
        <a:spcBef>
          <a:spcPts val="900"/>
        </a:spcBef>
        <a:spcAft>
          <a:spcPts val="450"/>
        </a:spcAft>
        <a:buClr>
          <a:schemeClr val="accent1"/>
        </a:buClr>
        <a:buSzPct val="70000"/>
        <a:buFont typeface="Wingdings" pitchFamily="2" charset="2"/>
        <a:buChar char="n"/>
        <a:defRPr sz="1800">
          <a:solidFill>
            <a:schemeClr val="tx2"/>
          </a:solidFill>
          <a:latin typeface="+mn-lt"/>
          <a:ea typeface="+mn-ea"/>
          <a:cs typeface="+mn-cs"/>
        </a:defRPr>
      </a:lvl1pPr>
      <a:lvl2pPr marL="506016" indent="-247650" algn="l" rtl="0" fontAlgn="base">
        <a:lnSpc>
          <a:spcPct val="90000"/>
        </a:lnSpc>
        <a:spcBef>
          <a:spcPts val="0"/>
        </a:spcBef>
        <a:spcAft>
          <a:spcPts val="450"/>
        </a:spcAft>
        <a:buClr>
          <a:schemeClr val="accent2"/>
        </a:buClr>
        <a:buSzPct val="70000"/>
        <a:buFont typeface="Wingdings" pitchFamily="2" charset="2"/>
        <a:buChar char="n"/>
        <a:defRPr sz="1650">
          <a:solidFill>
            <a:schemeClr val="tx2"/>
          </a:solidFill>
          <a:latin typeface="+mn-lt"/>
          <a:cs typeface="+mn-cs"/>
        </a:defRPr>
      </a:lvl2pPr>
      <a:lvl3pPr marL="770335" indent="-263129" algn="l" rtl="0" fontAlgn="base">
        <a:lnSpc>
          <a:spcPct val="90000"/>
        </a:lnSpc>
        <a:spcBef>
          <a:spcPts val="0"/>
        </a:spcBef>
        <a:spcAft>
          <a:spcPts val="450"/>
        </a:spcAft>
        <a:buClr>
          <a:srgbClr val="77B800"/>
        </a:buClr>
        <a:buSzPct val="70000"/>
        <a:buFont typeface="Wingdings" pitchFamily="2" charset="2"/>
        <a:buChar char="n"/>
        <a:defRPr sz="1500">
          <a:solidFill>
            <a:schemeClr val="tx2"/>
          </a:solidFill>
          <a:latin typeface="+mn-lt"/>
          <a:cs typeface="+mn-cs"/>
        </a:defRPr>
      </a:lvl3pPr>
      <a:lvl4pPr marL="1033463" indent="-261938" algn="l" rtl="0" fontAlgn="base">
        <a:lnSpc>
          <a:spcPct val="90000"/>
        </a:lnSpc>
        <a:spcBef>
          <a:spcPts val="0"/>
        </a:spcBef>
        <a:spcAft>
          <a:spcPts val="450"/>
        </a:spcAft>
        <a:buClr>
          <a:schemeClr val="tx2"/>
        </a:buClr>
        <a:buSzPct val="70000"/>
        <a:buFont typeface="Wingdings" pitchFamily="2" charset="2"/>
        <a:buChar char="n"/>
        <a:defRPr sz="1400">
          <a:solidFill>
            <a:schemeClr val="tx2"/>
          </a:solidFill>
          <a:latin typeface="+mn-lt"/>
          <a:cs typeface="+mn-cs"/>
        </a:defRPr>
      </a:lvl4pPr>
      <a:lvl5pPr marL="1265635" indent="-230981" algn="l" rtl="0" fontAlgn="base">
        <a:lnSpc>
          <a:spcPct val="90000"/>
        </a:lnSpc>
        <a:spcBef>
          <a:spcPts val="0"/>
        </a:spcBef>
        <a:spcAft>
          <a:spcPts val="450"/>
        </a:spcAft>
        <a:buClr>
          <a:schemeClr val="accent4"/>
        </a:buClr>
        <a:buSzPct val="70000"/>
        <a:buFont typeface="Wingdings" pitchFamily="2" charset="2"/>
        <a:buChar char="n"/>
        <a:defRPr sz="1200">
          <a:solidFill>
            <a:schemeClr val="tx2"/>
          </a:solidFill>
          <a:latin typeface="+mn-lt"/>
          <a:cs typeface="+mn-cs"/>
        </a:defRPr>
      </a:lvl5pPr>
      <a:lvl6pPr marL="16085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6pPr>
      <a:lvl7pPr marL="19514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7pPr>
      <a:lvl8pPr marL="22943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8pPr>
      <a:lvl9pPr marL="26372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pos="34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5" name="Footer Placeholder 1"/>
          <p:cNvSpPr txBox="1">
            <a:spLocks/>
          </p:cNvSpPr>
          <p:nvPr userDrawn="1"/>
        </p:nvSpPr>
        <p:spPr>
          <a:xfrm>
            <a:off x="547687" y="4671180"/>
            <a:ext cx="2895045" cy="273844"/>
          </a:xfrm>
          <a:prstGeom prst="rect">
            <a:avLst/>
          </a:prstGeom>
          <a:noFill/>
        </p:spPr>
        <p:txBody>
          <a:bodyPr vert="horz" lIns="0" tIns="0" rIns="0" bIns="0" rtlCol="0" anchor="ctr"/>
          <a:lstStyle>
            <a:defPPr>
              <a:defRPr lang="en-US"/>
            </a:defPPr>
            <a:lvl1pPr algn="l" rtl="0" fontAlgn="base">
              <a:spcBef>
                <a:spcPct val="0"/>
              </a:spcBef>
              <a:spcAft>
                <a:spcPct val="0"/>
              </a:spcAft>
              <a:defRPr sz="900" kern="1200" baseline="0">
                <a:solidFill>
                  <a:srgbClr val="333333"/>
                </a:solidFill>
                <a:latin typeface="Arial" pitchFamily="34" charset="0"/>
                <a:ea typeface="MS PGothic" pitchFamily="34" charset="-128"/>
                <a:cs typeface="+mn-cs"/>
              </a:defRPr>
            </a:lvl1pPr>
            <a:lvl2pPr marL="4572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2pPr>
            <a:lvl3pPr marL="9144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3pPr>
            <a:lvl4pPr marL="13716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4pPr>
            <a:lvl5pPr marL="1828800" algn="l" rtl="0" fontAlgn="base">
              <a:spcBef>
                <a:spcPct val="0"/>
              </a:spcBef>
              <a:spcAft>
                <a:spcPct val="0"/>
              </a:spcAft>
              <a:defRPr sz="1000" kern="1200" baseline="-25000">
                <a:solidFill>
                  <a:schemeClr val="bg1"/>
                </a:solidFill>
                <a:latin typeface="Arial" pitchFamily="34" charset="0"/>
                <a:ea typeface="MS PGothic" pitchFamily="34" charset="-128"/>
                <a:cs typeface="+mn-cs"/>
              </a:defRPr>
            </a:lvl5pPr>
            <a:lvl6pPr marL="2286000" algn="l" defTabSz="914400" rtl="0" eaLnBrk="1" latinLnBrk="0" hangingPunct="1">
              <a:defRPr sz="1000" kern="1200" baseline="-25000">
                <a:solidFill>
                  <a:schemeClr val="bg1"/>
                </a:solidFill>
                <a:latin typeface="Arial" pitchFamily="34" charset="0"/>
                <a:ea typeface="MS PGothic" pitchFamily="34" charset="-128"/>
                <a:cs typeface="+mn-cs"/>
              </a:defRPr>
            </a:lvl6pPr>
            <a:lvl7pPr marL="2743200" algn="l" defTabSz="914400" rtl="0" eaLnBrk="1" latinLnBrk="0" hangingPunct="1">
              <a:defRPr sz="1000" kern="1200" baseline="-25000">
                <a:solidFill>
                  <a:schemeClr val="bg1"/>
                </a:solidFill>
                <a:latin typeface="Arial" pitchFamily="34" charset="0"/>
                <a:ea typeface="MS PGothic" pitchFamily="34" charset="-128"/>
                <a:cs typeface="+mn-cs"/>
              </a:defRPr>
            </a:lvl7pPr>
            <a:lvl8pPr marL="3200400" algn="l" defTabSz="914400" rtl="0" eaLnBrk="1" latinLnBrk="0" hangingPunct="1">
              <a:defRPr sz="1000" kern="1200" baseline="-25000">
                <a:solidFill>
                  <a:schemeClr val="bg1"/>
                </a:solidFill>
                <a:latin typeface="Arial" pitchFamily="34" charset="0"/>
                <a:ea typeface="MS PGothic" pitchFamily="34" charset="-128"/>
                <a:cs typeface="+mn-cs"/>
              </a:defRPr>
            </a:lvl8pPr>
            <a:lvl9pPr marL="3657600" algn="l" defTabSz="914400" rtl="0" eaLnBrk="1" latinLnBrk="0" hangingPunct="1">
              <a:defRPr sz="1000" kern="1200" baseline="-25000">
                <a:solidFill>
                  <a:schemeClr val="bg1"/>
                </a:solidFill>
                <a:latin typeface="Arial" pitchFamily="34" charset="0"/>
                <a:ea typeface="MS PGothic" pitchFamily="34" charset="-128"/>
                <a:cs typeface="+mn-cs"/>
              </a:defRPr>
            </a:lvl9pPr>
          </a:lstStyle>
          <a:p>
            <a:r>
              <a:rPr lang="en-US" dirty="0"/>
              <a:t>ADVISOR USE ONLY</a:t>
            </a:r>
          </a:p>
        </p:txBody>
      </p:sp>
      <p:sp>
        <p:nvSpPr>
          <p:cNvPr id="313347" name="Rectangle 3"/>
          <p:cNvSpPr>
            <a:spLocks noGrp="1" noChangeArrowheads="1"/>
          </p:cNvSpPr>
          <p:nvPr>
            <p:ph type="title"/>
          </p:nvPr>
        </p:nvSpPr>
        <p:spPr bwMode="gray">
          <a:xfrm>
            <a:off x="546100" y="150019"/>
            <a:ext cx="8051800" cy="64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313348" name="Rectangle 4"/>
          <p:cNvSpPr>
            <a:spLocks noGrp="1" noChangeArrowheads="1"/>
          </p:cNvSpPr>
          <p:nvPr>
            <p:ph type="body" idx="1"/>
          </p:nvPr>
        </p:nvSpPr>
        <p:spPr bwMode="gray">
          <a:xfrm>
            <a:off x="548641" y="1138429"/>
            <a:ext cx="8054975" cy="343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4"/>
          </p:nvPr>
        </p:nvSpPr>
        <p:spPr>
          <a:xfrm>
            <a:off x="29311" y="4833695"/>
            <a:ext cx="412872"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487-FE68-41B0-A02A-163D9331D3F0}" type="slidenum">
              <a:rPr lang="en-CA" smtClean="0"/>
              <a:t>‹#›</a:t>
            </a:fld>
            <a:endParaRPr lang="en-CA" dirty="0"/>
          </a:p>
        </p:txBody>
      </p:sp>
    </p:spTree>
    <p:extLst>
      <p:ext uri="{BB962C8B-B14F-4D97-AF65-F5344CB8AC3E}">
        <p14:creationId xmlns:p14="http://schemas.microsoft.com/office/powerpoint/2010/main" val="2981512069"/>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fontAlgn="base">
        <a:lnSpc>
          <a:spcPct val="85000"/>
        </a:lnSpc>
        <a:spcBef>
          <a:spcPct val="0"/>
        </a:spcBef>
        <a:spcAft>
          <a:spcPct val="0"/>
        </a:spcAft>
        <a:defRPr sz="2250" b="1">
          <a:solidFill>
            <a:schemeClr val="accent1"/>
          </a:solidFill>
          <a:latin typeface="+mj-lt"/>
          <a:ea typeface="+mj-ea"/>
          <a:cs typeface="+mj-cs"/>
        </a:defRPr>
      </a:lvl1pPr>
      <a:lvl2pPr algn="l" rtl="0" fontAlgn="base">
        <a:lnSpc>
          <a:spcPct val="85000"/>
        </a:lnSpc>
        <a:spcBef>
          <a:spcPct val="0"/>
        </a:spcBef>
        <a:spcAft>
          <a:spcPct val="0"/>
        </a:spcAft>
        <a:defRPr sz="2250" b="1">
          <a:solidFill>
            <a:schemeClr val="bg1"/>
          </a:solidFill>
          <a:latin typeface="Arial" pitchFamily="34" charset="0"/>
          <a:cs typeface="Arial" pitchFamily="34" charset="0"/>
        </a:defRPr>
      </a:lvl2pPr>
      <a:lvl3pPr algn="l" rtl="0" fontAlgn="base">
        <a:lnSpc>
          <a:spcPct val="85000"/>
        </a:lnSpc>
        <a:spcBef>
          <a:spcPct val="0"/>
        </a:spcBef>
        <a:spcAft>
          <a:spcPct val="0"/>
        </a:spcAft>
        <a:defRPr sz="2250" b="1">
          <a:solidFill>
            <a:schemeClr val="bg1"/>
          </a:solidFill>
          <a:latin typeface="Arial" pitchFamily="34" charset="0"/>
          <a:cs typeface="Arial" pitchFamily="34" charset="0"/>
        </a:defRPr>
      </a:lvl3pPr>
      <a:lvl4pPr algn="l" rtl="0" fontAlgn="base">
        <a:lnSpc>
          <a:spcPct val="85000"/>
        </a:lnSpc>
        <a:spcBef>
          <a:spcPct val="0"/>
        </a:spcBef>
        <a:spcAft>
          <a:spcPct val="0"/>
        </a:spcAft>
        <a:defRPr sz="2250" b="1">
          <a:solidFill>
            <a:schemeClr val="bg1"/>
          </a:solidFill>
          <a:latin typeface="Arial" pitchFamily="34" charset="0"/>
          <a:cs typeface="Arial" pitchFamily="34" charset="0"/>
        </a:defRPr>
      </a:lvl4pPr>
      <a:lvl5pPr algn="l" rtl="0" fontAlgn="base">
        <a:lnSpc>
          <a:spcPct val="85000"/>
        </a:lnSpc>
        <a:spcBef>
          <a:spcPct val="0"/>
        </a:spcBef>
        <a:spcAft>
          <a:spcPct val="0"/>
        </a:spcAft>
        <a:defRPr sz="2250" b="1">
          <a:solidFill>
            <a:schemeClr val="bg1"/>
          </a:solidFill>
          <a:latin typeface="Arial" pitchFamily="34" charset="0"/>
          <a:cs typeface="Arial" pitchFamily="34" charset="0"/>
        </a:defRPr>
      </a:lvl5pPr>
      <a:lvl6pPr marL="342900" algn="l" rtl="0" fontAlgn="base">
        <a:lnSpc>
          <a:spcPct val="85000"/>
        </a:lnSpc>
        <a:spcBef>
          <a:spcPct val="0"/>
        </a:spcBef>
        <a:spcAft>
          <a:spcPct val="0"/>
        </a:spcAft>
        <a:defRPr sz="2250" b="1">
          <a:solidFill>
            <a:schemeClr val="bg1"/>
          </a:solidFill>
          <a:latin typeface="Arial" pitchFamily="34" charset="0"/>
          <a:cs typeface="Arial" pitchFamily="34" charset="0"/>
        </a:defRPr>
      </a:lvl6pPr>
      <a:lvl7pPr marL="685800" algn="l" rtl="0" fontAlgn="base">
        <a:lnSpc>
          <a:spcPct val="85000"/>
        </a:lnSpc>
        <a:spcBef>
          <a:spcPct val="0"/>
        </a:spcBef>
        <a:spcAft>
          <a:spcPct val="0"/>
        </a:spcAft>
        <a:defRPr sz="2250" b="1">
          <a:solidFill>
            <a:schemeClr val="bg1"/>
          </a:solidFill>
          <a:latin typeface="Arial" pitchFamily="34" charset="0"/>
          <a:cs typeface="Arial" pitchFamily="34" charset="0"/>
        </a:defRPr>
      </a:lvl7pPr>
      <a:lvl8pPr marL="1028700" algn="l" rtl="0" fontAlgn="base">
        <a:lnSpc>
          <a:spcPct val="85000"/>
        </a:lnSpc>
        <a:spcBef>
          <a:spcPct val="0"/>
        </a:spcBef>
        <a:spcAft>
          <a:spcPct val="0"/>
        </a:spcAft>
        <a:defRPr sz="2250" b="1">
          <a:solidFill>
            <a:schemeClr val="bg1"/>
          </a:solidFill>
          <a:latin typeface="Arial" pitchFamily="34" charset="0"/>
          <a:cs typeface="Arial" pitchFamily="34" charset="0"/>
        </a:defRPr>
      </a:lvl8pPr>
      <a:lvl9pPr marL="1371600" algn="l" rtl="0" fontAlgn="base">
        <a:lnSpc>
          <a:spcPct val="85000"/>
        </a:lnSpc>
        <a:spcBef>
          <a:spcPct val="0"/>
        </a:spcBef>
        <a:spcAft>
          <a:spcPct val="0"/>
        </a:spcAft>
        <a:defRPr sz="2250" b="1">
          <a:solidFill>
            <a:schemeClr val="bg1"/>
          </a:solidFill>
          <a:latin typeface="Arial" pitchFamily="34" charset="0"/>
          <a:cs typeface="Arial" pitchFamily="34" charset="0"/>
        </a:defRPr>
      </a:lvl9pPr>
    </p:titleStyle>
    <p:bodyStyle>
      <a:lvl1pPr marL="257175" indent="-257175" algn="l" rtl="0" fontAlgn="base">
        <a:lnSpc>
          <a:spcPct val="90000"/>
        </a:lnSpc>
        <a:spcBef>
          <a:spcPts val="900"/>
        </a:spcBef>
        <a:spcAft>
          <a:spcPts val="450"/>
        </a:spcAft>
        <a:buClr>
          <a:schemeClr val="accent1"/>
        </a:buClr>
        <a:buSzPct val="70000"/>
        <a:buFont typeface="Wingdings" pitchFamily="2" charset="2"/>
        <a:buChar char="n"/>
        <a:defRPr sz="1800">
          <a:solidFill>
            <a:schemeClr val="tx2"/>
          </a:solidFill>
          <a:latin typeface="+mn-lt"/>
          <a:ea typeface="+mn-ea"/>
          <a:cs typeface="+mn-cs"/>
        </a:defRPr>
      </a:lvl1pPr>
      <a:lvl2pPr marL="506016" indent="-247650" algn="l" rtl="0" fontAlgn="base">
        <a:lnSpc>
          <a:spcPct val="90000"/>
        </a:lnSpc>
        <a:spcBef>
          <a:spcPts val="0"/>
        </a:spcBef>
        <a:spcAft>
          <a:spcPts val="450"/>
        </a:spcAft>
        <a:buClr>
          <a:schemeClr val="accent2"/>
        </a:buClr>
        <a:buSzPct val="70000"/>
        <a:buFont typeface="Wingdings" pitchFamily="2" charset="2"/>
        <a:buChar char="n"/>
        <a:defRPr sz="1650">
          <a:solidFill>
            <a:schemeClr val="tx2"/>
          </a:solidFill>
          <a:latin typeface="+mn-lt"/>
          <a:cs typeface="+mn-cs"/>
        </a:defRPr>
      </a:lvl2pPr>
      <a:lvl3pPr marL="770335" indent="-263129" algn="l" rtl="0" fontAlgn="base">
        <a:lnSpc>
          <a:spcPct val="90000"/>
        </a:lnSpc>
        <a:spcBef>
          <a:spcPts val="0"/>
        </a:spcBef>
        <a:spcAft>
          <a:spcPts val="450"/>
        </a:spcAft>
        <a:buClr>
          <a:srgbClr val="77B800"/>
        </a:buClr>
        <a:buSzPct val="70000"/>
        <a:buFont typeface="Wingdings" pitchFamily="2" charset="2"/>
        <a:buChar char="n"/>
        <a:defRPr sz="1500">
          <a:solidFill>
            <a:schemeClr val="tx2"/>
          </a:solidFill>
          <a:latin typeface="+mn-lt"/>
          <a:cs typeface="+mn-cs"/>
        </a:defRPr>
      </a:lvl3pPr>
      <a:lvl4pPr marL="1033463" indent="-261938" algn="l" rtl="0" fontAlgn="base">
        <a:lnSpc>
          <a:spcPct val="90000"/>
        </a:lnSpc>
        <a:spcBef>
          <a:spcPts val="0"/>
        </a:spcBef>
        <a:spcAft>
          <a:spcPts val="450"/>
        </a:spcAft>
        <a:buClr>
          <a:schemeClr val="tx2"/>
        </a:buClr>
        <a:buSzPct val="70000"/>
        <a:buFont typeface="Wingdings" pitchFamily="2" charset="2"/>
        <a:buChar char="n"/>
        <a:defRPr sz="1400">
          <a:solidFill>
            <a:schemeClr val="tx2"/>
          </a:solidFill>
          <a:latin typeface="+mn-lt"/>
          <a:cs typeface="+mn-cs"/>
        </a:defRPr>
      </a:lvl4pPr>
      <a:lvl5pPr marL="1265635" indent="-230981" algn="l" rtl="0" fontAlgn="base">
        <a:lnSpc>
          <a:spcPct val="90000"/>
        </a:lnSpc>
        <a:spcBef>
          <a:spcPts val="0"/>
        </a:spcBef>
        <a:spcAft>
          <a:spcPts val="450"/>
        </a:spcAft>
        <a:buClr>
          <a:schemeClr val="accent4"/>
        </a:buClr>
        <a:buSzPct val="70000"/>
        <a:buFont typeface="Wingdings" pitchFamily="2" charset="2"/>
        <a:buChar char="n"/>
        <a:defRPr sz="1200">
          <a:solidFill>
            <a:schemeClr val="tx2"/>
          </a:solidFill>
          <a:latin typeface="+mn-lt"/>
          <a:cs typeface="+mn-cs"/>
        </a:defRPr>
      </a:lvl5pPr>
      <a:lvl6pPr marL="16085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6pPr>
      <a:lvl7pPr marL="19514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7pPr>
      <a:lvl8pPr marL="22943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8pPr>
      <a:lvl9pPr marL="2637235" indent="-230981" algn="l" rtl="0" fontAlgn="base">
        <a:lnSpc>
          <a:spcPct val="90000"/>
        </a:lnSpc>
        <a:spcBef>
          <a:spcPct val="25000"/>
        </a:spcBef>
        <a:spcAft>
          <a:spcPct val="0"/>
        </a:spcAft>
        <a:buClr>
          <a:schemeClr val="bg2"/>
        </a:buClr>
        <a:buSzPct val="70000"/>
        <a:buFont typeface="Wingdings" pitchFamily="2" charset="2"/>
        <a:buChar char="n"/>
        <a:defRPr sz="1200">
          <a:solidFill>
            <a:srgbClr val="333333"/>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pos="34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B84772-96EF-429F-83B3-8EED181CA155}"/>
              </a:ext>
            </a:extLst>
          </p:cNvPr>
          <p:cNvSpPr txBox="1">
            <a:spLocks/>
          </p:cNvSpPr>
          <p:nvPr/>
        </p:nvSpPr>
        <p:spPr bwMode="gray">
          <a:xfrm>
            <a:off x="571773" y="2252066"/>
            <a:ext cx="8240709" cy="64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fontAlgn="base">
              <a:lnSpc>
                <a:spcPct val="85000"/>
              </a:lnSpc>
              <a:spcBef>
                <a:spcPct val="0"/>
              </a:spcBef>
              <a:spcAft>
                <a:spcPct val="0"/>
              </a:spcAft>
              <a:defRPr sz="2250" b="1">
                <a:solidFill>
                  <a:schemeClr val="accent1"/>
                </a:solidFill>
                <a:latin typeface="+mj-lt"/>
                <a:ea typeface="+mj-ea"/>
                <a:cs typeface="+mj-cs"/>
              </a:defRPr>
            </a:lvl1pPr>
            <a:lvl2pPr algn="l" rtl="0" fontAlgn="base">
              <a:lnSpc>
                <a:spcPct val="85000"/>
              </a:lnSpc>
              <a:spcBef>
                <a:spcPct val="0"/>
              </a:spcBef>
              <a:spcAft>
                <a:spcPct val="0"/>
              </a:spcAft>
              <a:defRPr sz="2250" b="1">
                <a:solidFill>
                  <a:schemeClr val="bg1"/>
                </a:solidFill>
                <a:latin typeface="Arial" pitchFamily="34" charset="0"/>
                <a:cs typeface="Arial" pitchFamily="34" charset="0"/>
              </a:defRPr>
            </a:lvl2pPr>
            <a:lvl3pPr algn="l" rtl="0" fontAlgn="base">
              <a:lnSpc>
                <a:spcPct val="85000"/>
              </a:lnSpc>
              <a:spcBef>
                <a:spcPct val="0"/>
              </a:spcBef>
              <a:spcAft>
                <a:spcPct val="0"/>
              </a:spcAft>
              <a:defRPr sz="2250" b="1">
                <a:solidFill>
                  <a:schemeClr val="bg1"/>
                </a:solidFill>
                <a:latin typeface="Arial" pitchFamily="34" charset="0"/>
                <a:cs typeface="Arial" pitchFamily="34" charset="0"/>
              </a:defRPr>
            </a:lvl3pPr>
            <a:lvl4pPr algn="l" rtl="0" fontAlgn="base">
              <a:lnSpc>
                <a:spcPct val="85000"/>
              </a:lnSpc>
              <a:spcBef>
                <a:spcPct val="0"/>
              </a:spcBef>
              <a:spcAft>
                <a:spcPct val="0"/>
              </a:spcAft>
              <a:defRPr sz="2250" b="1">
                <a:solidFill>
                  <a:schemeClr val="bg1"/>
                </a:solidFill>
                <a:latin typeface="Arial" pitchFamily="34" charset="0"/>
                <a:cs typeface="Arial" pitchFamily="34" charset="0"/>
              </a:defRPr>
            </a:lvl4pPr>
            <a:lvl5pPr algn="l" rtl="0" fontAlgn="base">
              <a:lnSpc>
                <a:spcPct val="85000"/>
              </a:lnSpc>
              <a:spcBef>
                <a:spcPct val="0"/>
              </a:spcBef>
              <a:spcAft>
                <a:spcPct val="0"/>
              </a:spcAft>
              <a:defRPr sz="2250" b="1">
                <a:solidFill>
                  <a:schemeClr val="bg1"/>
                </a:solidFill>
                <a:latin typeface="Arial" pitchFamily="34" charset="0"/>
                <a:cs typeface="Arial" pitchFamily="34" charset="0"/>
              </a:defRPr>
            </a:lvl5pPr>
            <a:lvl6pPr marL="342900" algn="l" rtl="0" fontAlgn="base">
              <a:lnSpc>
                <a:spcPct val="85000"/>
              </a:lnSpc>
              <a:spcBef>
                <a:spcPct val="0"/>
              </a:spcBef>
              <a:spcAft>
                <a:spcPct val="0"/>
              </a:spcAft>
              <a:defRPr sz="2250" b="1">
                <a:solidFill>
                  <a:schemeClr val="bg1"/>
                </a:solidFill>
                <a:latin typeface="Arial" pitchFamily="34" charset="0"/>
                <a:cs typeface="Arial" pitchFamily="34" charset="0"/>
              </a:defRPr>
            </a:lvl6pPr>
            <a:lvl7pPr marL="685800" algn="l" rtl="0" fontAlgn="base">
              <a:lnSpc>
                <a:spcPct val="85000"/>
              </a:lnSpc>
              <a:spcBef>
                <a:spcPct val="0"/>
              </a:spcBef>
              <a:spcAft>
                <a:spcPct val="0"/>
              </a:spcAft>
              <a:defRPr sz="2250" b="1">
                <a:solidFill>
                  <a:schemeClr val="bg1"/>
                </a:solidFill>
                <a:latin typeface="Arial" pitchFamily="34" charset="0"/>
                <a:cs typeface="Arial" pitchFamily="34" charset="0"/>
              </a:defRPr>
            </a:lvl7pPr>
            <a:lvl8pPr marL="1028700" algn="l" rtl="0" fontAlgn="base">
              <a:lnSpc>
                <a:spcPct val="85000"/>
              </a:lnSpc>
              <a:spcBef>
                <a:spcPct val="0"/>
              </a:spcBef>
              <a:spcAft>
                <a:spcPct val="0"/>
              </a:spcAft>
              <a:defRPr sz="2250" b="1">
                <a:solidFill>
                  <a:schemeClr val="bg1"/>
                </a:solidFill>
                <a:latin typeface="Arial" pitchFamily="34" charset="0"/>
                <a:cs typeface="Arial" pitchFamily="34" charset="0"/>
              </a:defRPr>
            </a:lvl8pPr>
            <a:lvl9pPr marL="1371600" algn="l" rtl="0" fontAlgn="base">
              <a:lnSpc>
                <a:spcPct val="85000"/>
              </a:lnSpc>
              <a:spcBef>
                <a:spcPct val="0"/>
              </a:spcBef>
              <a:spcAft>
                <a:spcPct val="0"/>
              </a:spcAft>
              <a:defRPr sz="2250" b="1">
                <a:solidFill>
                  <a:schemeClr val="bg1"/>
                </a:solidFill>
                <a:latin typeface="Arial" pitchFamily="34" charset="0"/>
                <a:cs typeface="Arial" pitchFamily="34" charset="0"/>
              </a:defRPr>
            </a:lvl9pPr>
          </a:lstStyle>
          <a:p>
            <a:pPr algn="ctr"/>
            <a:r>
              <a:rPr lang="en-CA" sz="2800" kern="0" baseline="0" dirty="0"/>
              <a:t>Project 2</a:t>
            </a:r>
          </a:p>
        </p:txBody>
      </p:sp>
      <p:sp>
        <p:nvSpPr>
          <p:cNvPr id="12" name="Title 1">
            <a:extLst>
              <a:ext uri="{FF2B5EF4-FFF2-40B4-BE49-F238E27FC236}">
                <a16:creationId xmlns:a16="http://schemas.microsoft.com/office/drawing/2014/main" id="{40E86B9B-35FA-4FE8-97B6-FCE93FCA8347}"/>
              </a:ext>
            </a:extLst>
          </p:cNvPr>
          <p:cNvSpPr txBox="1">
            <a:spLocks/>
          </p:cNvSpPr>
          <p:nvPr/>
        </p:nvSpPr>
        <p:spPr>
          <a:xfrm>
            <a:off x="4345423" y="2252066"/>
            <a:ext cx="4541401" cy="18096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marR="0" lvl="0" indent="-342900" algn="l" defTabSz="914400" rtl="0" eaLnBrk="1" fontAlgn="auto" latinLnBrk="0" hangingPunct="1">
              <a:lnSpc>
                <a:spcPct val="170000"/>
              </a:lnSpc>
              <a:spcBef>
                <a:spcPct val="0"/>
              </a:spcBef>
              <a:spcAft>
                <a:spcPts val="0"/>
              </a:spcAft>
              <a:buClrTx/>
              <a:buSzTx/>
              <a:buFont typeface="Wingdings" panose="05000000000000000000" pitchFamily="2" charset="2"/>
              <a:buChar char="q"/>
              <a:tabLst/>
              <a:defRPr/>
            </a:pPr>
            <a:endParaRPr kumimoji="0" lang="en-CA" sz="1200"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204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32A3-F261-6140-8AAD-1C0FA3C938CC}"/>
              </a:ext>
            </a:extLst>
          </p:cNvPr>
          <p:cNvSpPr>
            <a:spLocks noGrp="1"/>
          </p:cNvSpPr>
          <p:nvPr>
            <p:ph type="title"/>
          </p:nvPr>
        </p:nvSpPr>
        <p:spPr/>
        <p:txBody>
          <a:bodyPr/>
          <a:lstStyle/>
          <a:p>
            <a:pPr algn="ctr"/>
            <a:r>
              <a:rPr lang="en-US" dirty="0"/>
              <a:t>Question #1: What does the acronym FAANG stand for?</a:t>
            </a:r>
          </a:p>
        </p:txBody>
      </p:sp>
      <p:pic>
        <p:nvPicPr>
          <p:cNvPr id="9" name="Content Placeholder 8">
            <a:extLst>
              <a:ext uri="{FF2B5EF4-FFF2-40B4-BE49-F238E27FC236}">
                <a16:creationId xmlns:a16="http://schemas.microsoft.com/office/drawing/2014/main" id="{977368B6-9261-4C42-888B-3AC853D64AF9}"/>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237536" y="1371303"/>
            <a:ext cx="1197710" cy="1188567"/>
          </a:xfrm>
        </p:spPr>
      </p:pic>
      <p:pic>
        <p:nvPicPr>
          <p:cNvPr id="11" name="Picture 10">
            <a:extLst>
              <a:ext uri="{FF2B5EF4-FFF2-40B4-BE49-F238E27FC236}">
                <a16:creationId xmlns:a16="http://schemas.microsoft.com/office/drawing/2014/main" id="{6738351C-DCD5-264C-9F6A-82FE0A4A7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495" y="1371303"/>
            <a:ext cx="1278086" cy="1223115"/>
          </a:xfrm>
          <a:prstGeom prst="rect">
            <a:avLst/>
          </a:prstGeom>
        </p:spPr>
      </p:pic>
      <p:pic>
        <p:nvPicPr>
          <p:cNvPr id="13" name="Picture 12">
            <a:extLst>
              <a:ext uri="{FF2B5EF4-FFF2-40B4-BE49-F238E27FC236}">
                <a16:creationId xmlns:a16="http://schemas.microsoft.com/office/drawing/2014/main" id="{3BC93B62-AAD2-A841-A227-DC9CADA48E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191" y="1456569"/>
            <a:ext cx="2017453" cy="1052584"/>
          </a:xfrm>
          <a:prstGeom prst="rect">
            <a:avLst/>
          </a:prstGeom>
        </p:spPr>
      </p:pic>
      <p:pic>
        <p:nvPicPr>
          <p:cNvPr id="15" name="Picture 14">
            <a:extLst>
              <a:ext uri="{FF2B5EF4-FFF2-40B4-BE49-F238E27FC236}">
                <a16:creationId xmlns:a16="http://schemas.microsoft.com/office/drawing/2014/main" id="{A2229973-D31B-E741-9B5B-670A4108D5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1565" y="2958265"/>
            <a:ext cx="2105165" cy="1052583"/>
          </a:xfrm>
          <a:prstGeom prst="rect">
            <a:avLst/>
          </a:prstGeom>
        </p:spPr>
      </p:pic>
      <p:pic>
        <p:nvPicPr>
          <p:cNvPr id="17" name="Picture 16">
            <a:extLst>
              <a:ext uri="{FF2B5EF4-FFF2-40B4-BE49-F238E27FC236}">
                <a16:creationId xmlns:a16="http://schemas.microsoft.com/office/drawing/2014/main" id="{2B16AF9F-12CB-C64B-857A-D6335CACB4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4581" y="2831274"/>
            <a:ext cx="1627336" cy="1306563"/>
          </a:xfrm>
          <a:prstGeom prst="rect">
            <a:avLst/>
          </a:prstGeom>
        </p:spPr>
      </p:pic>
    </p:spTree>
    <p:extLst>
      <p:ext uri="{BB962C8B-B14F-4D97-AF65-F5344CB8AC3E}">
        <p14:creationId xmlns:p14="http://schemas.microsoft.com/office/powerpoint/2010/main" val="399326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7848-CA3D-0B44-ABCD-939AC03A2913}"/>
              </a:ext>
            </a:extLst>
          </p:cNvPr>
          <p:cNvSpPr>
            <a:spLocks noGrp="1"/>
          </p:cNvSpPr>
          <p:nvPr>
            <p:ph type="title"/>
          </p:nvPr>
        </p:nvSpPr>
        <p:spPr>
          <a:xfrm>
            <a:off x="437394" y="415275"/>
            <a:ext cx="8010868" cy="856934"/>
          </a:xfrm>
        </p:spPr>
        <p:txBody>
          <a:bodyPr/>
          <a:lstStyle/>
          <a:p>
            <a:pPr algn="ctr"/>
            <a:r>
              <a:rPr lang="en-US" dirty="0"/>
              <a:t>Question #2: What stock market index do the FAANGs    trade on?</a:t>
            </a:r>
          </a:p>
        </p:txBody>
      </p:sp>
      <p:pic>
        <p:nvPicPr>
          <p:cNvPr id="9" name="Content Placeholder 8">
            <a:extLst>
              <a:ext uri="{FF2B5EF4-FFF2-40B4-BE49-F238E27FC236}">
                <a16:creationId xmlns:a16="http://schemas.microsoft.com/office/drawing/2014/main" id="{80E0B325-0993-3F41-A6E1-AC0E99D98DD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95564" y="1169213"/>
            <a:ext cx="2665754" cy="1811880"/>
          </a:xfrm>
        </p:spPr>
      </p:pic>
      <p:sp>
        <p:nvSpPr>
          <p:cNvPr id="12" name="TextBox 11">
            <a:extLst>
              <a:ext uri="{FF2B5EF4-FFF2-40B4-BE49-F238E27FC236}">
                <a16:creationId xmlns:a16="http://schemas.microsoft.com/office/drawing/2014/main" id="{AF714E5C-DAD5-4D4E-8994-5902AD922EC3}"/>
              </a:ext>
            </a:extLst>
          </p:cNvPr>
          <p:cNvSpPr txBox="1"/>
          <p:nvPr/>
        </p:nvSpPr>
        <p:spPr>
          <a:xfrm>
            <a:off x="680802" y="2981093"/>
            <a:ext cx="6626964" cy="1118255"/>
          </a:xfrm>
          <a:prstGeom prst="rect">
            <a:avLst/>
          </a:prstGeom>
          <a:noFill/>
        </p:spPr>
        <p:txBody>
          <a:bodyPr wrap="square" rtlCol="0">
            <a:spAutoFit/>
          </a:bodyPr>
          <a:lstStyle/>
          <a:p>
            <a:pPr marL="342900" indent="-342900">
              <a:buSzPct val="70000"/>
              <a:buFont typeface="Wingdings" pitchFamily="2" charset="2"/>
              <a:buChar char="ü"/>
            </a:pPr>
            <a:r>
              <a:rPr lang="en-US" sz="2000" dirty="0">
                <a:solidFill>
                  <a:schemeClr val="tx2"/>
                </a:solidFill>
              </a:rPr>
              <a:t>Nasdaq is often the forgotten index; overlooked to the S&amp;P500 Index</a:t>
            </a:r>
          </a:p>
          <a:p>
            <a:pPr marL="342900" indent="-342900">
              <a:buSzPct val="70000"/>
              <a:buFont typeface="Wingdings" pitchFamily="2" charset="2"/>
              <a:buChar char="ü"/>
            </a:pPr>
            <a:r>
              <a:rPr lang="en-US" sz="2000" dirty="0">
                <a:solidFill>
                  <a:schemeClr val="tx2"/>
                </a:solidFill>
              </a:rPr>
              <a:t>Nasdaq Index is like the little brother to S&amp;P 500 Index</a:t>
            </a:r>
          </a:p>
          <a:p>
            <a:pPr marL="342900" indent="-342900">
              <a:buSzPct val="70000"/>
              <a:buFont typeface="Wingdings" pitchFamily="2" charset="2"/>
              <a:buChar char="ü"/>
            </a:pPr>
            <a:r>
              <a:rPr lang="en-US" sz="2000" dirty="0">
                <a:solidFill>
                  <a:schemeClr val="tx2"/>
                </a:solidFill>
              </a:rPr>
              <a:t>Similar to Canada is the little brother to US: US gets all the attention, US can be arrogant times. Canada doesn’t need the attention, Canada gets the job done and doesn’t look for any accolades. Similar to Nasdaq Index.</a:t>
            </a:r>
          </a:p>
        </p:txBody>
      </p:sp>
    </p:spTree>
    <p:extLst>
      <p:ext uri="{BB962C8B-B14F-4D97-AF65-F5344CB8AC3E}">
        <p14:creationId xmlns:p14="http://schemas.microsoft.com/office/powerpoint/2010/main" val="371971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1A77-2552-E048-8872-A15E326E5E06}"/>
              </a:ext>
            </a:extLst>
          </p:cNvPr>
          <p:cNvSpPr>
            <a:spLocks noGrp="1"/>
          </p:cNvSpPr>
          <p:nvPr>
            <p:ph type="title"/>
          </p:nvPr>
        </p:nvSpPr>
        <p:spPr/>
        <p:txBody>
          <a:bodyPr/>
          <a:lstStyle/>
          <a:p>
            <a:r>
              <a:rPr lang="en-US" dirty="0"/>
              <a:t>Is NASDAQ 100 Index better than S&amp;P 500 Index?</a:t>
            </a:r>
          </a:p>
        </p:txBody>
      </p:sp>
      <p:graphicFrame>
        <p:nvGraphicFramePr>
          <p:cNvPr id="4" name="Content Placeholder 3">
            <a:extLst>
              <a:ext uri="{FF2B5EF4-FFF2-40B4-BE49-F238E27FC236}">
                <a16:creationId xmlns:a16="http://schemas.microsoft.com/office/drawing/2014/main" id="{31B95A5D-2169-B34F-A572-A28204EA3DDC}"/>
              </a:ext>
            </a:extLst>
          </p:cNvPr>
          <p:cNvGraphicFramePr>
            <a:graphicFrameLocks noGrp="1"/>
          </p:cNvGraphicFramePr>
          <p:nvPr>
            <p:ph sz="quarter" idx="10"/>
            <p:extLst>
              <p:ext uri="{D42A27DB-BD31-4B8C-83A1-F6EECF244321}">
                <p14:modId xmlns:p14="http://schemas.microsoft.com/office/powerpoint/2010/main" val="2070839491"/>
              </p:ext>
            </p:extLst>
          </p:nvPr>
        </p:nvGraphicFramePr>
        <p:xfrm>
          <a:off x="646116" y="1303956"/>
          <a:ext cx="3644900" cy="914400"/>
        </p:xfrm>
        <a:graphic>
          <a:graphicData uri="http://schemas.openxmlformats.org/drawingml/2006/table">
            <a:tbl>
              <a:tblPr/>
              <a:tblGrid>
                <a:gridCol w="827234">
                  <a:extLst>
                    <a:ext uri="{9D8B030D-6E8A-4147-A177-3AD203B41FA5}">
                      <a16:colId xmlns:a16="http://schemas.microsoft.com/office/drawing/2014/main" val="2649174239"/>
                    </a:ext>
                  </a:extLst>
                </a:gridCol>
                <a:gridCol w="941335">
                  <a:extLst>
                    <a:ext uri="{9D8B030D-6E8A-4147-A177-3AD203B41FA5}">
                      <a16:colId xmlns:a16="http://schemas.microsoft.com/office/drawing/2014/main" val="467254635"/>
                    </a:ext>
                  </a:extLst>
                </a:gridCol>
                <a:gridCol w="988877">
                  <a:extLst>
                    <a:ext uri="{9D8B030D-6E8A-4147-A177-3AD203B41FA5}">
                      <a16:colId xmlns:a16="http://schemas.microsoft.com/office/drawing/2014/main" val="2576271066"/>
                    </a:ext>
                  </a:extLst>
                </a:gridCol>
                <a:gridCol w="887454">
                  <a:extLst>
                    <a:ext uri="{9D8B030D-6E8A-4147-A177-3AD203B41FA5}">
                      <a16:colId xmlns:a16="http://schemas.microsoft.com/office/drawing/2014/main" val="1911033764"/>
                    </a:ext>
                  </a:extLst>
                </a:gridCol>
              </a:tblGrid>
              <a:tr h="304800">
                <a:tc gridSpan="2">
                  <a:txBody>
                    <a:bodyPr/>
                    <a:lstStyle/>
                    <a:p>
                      <a:pPr algn="l" fontAlgn="b"/>
                      <a:r>
                        <a:rPr lang="en-CA" sz="1800" b="1" i="0" u="none" strike="noStrike" dirty="0">
                          <a:solidFill>
                            <a:srgbClr val="000000"/>
                          </a:solidFill>
                          <a:effectLst/>
                          <a:latin typeface="Calibri" panose="020F0502020204030204" pitchFamily="34" charset="0"/>
                        </a:rPr>
                        <a:t>RETURN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CA"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CA"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9313125"/>
                  </a:ext>
                </a:extLst>
              </a:tr>
              <a:tr h="203200">
                <a:tc>
                  <a:txBody>
                    <a:bodyPr/>
                    <a:lstStyle/>
                    <a:p>
                      <a:pPr algn="l" fontAlgn="b"/>
                      <a:r>
                        <a:rPr lang="en-CA"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0" i="0" u="none" strike="noStrike" dirty="0">
                          <a:solidFill>
                            <a:srgbClr val="000000"/>
                          </a:solidFill>
                          <a:effectLst/>
                          <a:latin typeface="Calibri" panose="020F0502020204030204" pitchFamily="34" charset="0"/>
                        </a:rPr>
                        <a:t>1-yr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0" i="0" u="none" strike="noStrike" dirty="0">
                          <a:solidFill>
                            <a:srgbClr val="000000"/>
                          </a:solidFill>
                          <a:effectLst/>
                          <a:latin typeface="Calibri" panose="020F0502020204030204" pitchFamily="34" charset="0"/>
                        </a:rPr>
                        <a:t>3-yr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0" i="0" u="none" strike="noStrike" dirty="0">
                          <a:solidFill>
                            <a:srgbClr val="000000"/>
                          </a:solidFill>
                          <a:effectLst/>
                          <a:latin typeface="Calibri" panose="020F0502020204030204" pitchFamily="34" charset="0"/>
                        </a:rPr>
                        <a:t>5-yr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716220"/>
                  </a:ext>
                </a:extLst>
              </a:tr>
              <a:tr h="203200">
                <a:tc>
                  <a:txBody>
                    <a:bodyPr/>
                    <a:lstStyle/>
                    <a:p>
                      <a:pPr algn="l" fontAlgn="b"/>
                      <a:r>
                        <a:rPr lang="en-CA" sz="1200" b="1" i="0" u="none" strike="noStrike" dirty="0">
                          <a:solidFill>
                            <a:srgbClr val="000000"/>
                          </a:solidFill>
                          <a:effectLst/>
                          <a:latin typeface="Calibri" panose="020F0502020204030204" pitchFamily="34" charset="0"/>
                        </a:rPr>
                        <a:t>Nasdaq</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1" i="0" u="none" strike="noStrike" dirty="0">
                          <a:solidFill>
                            <a:srgbClr val="000000"/>
                          </a:solidFill>
                          <a:effectLst/>
                          <a:latin typeface="Calibri" panose="020F0502020204030204" pitchFamily="34" charset="0"/>
                        </a:rPr>
                        <a:t>32.4%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dirty="0">
                          <a:solidFill>
                            <a:srgbClr val="000000"/>
                          </a:solidFill>
                          <a:effectLst/>
                          <a:latin typeface="Calibri" panose="020F0502020204030204" pitchFamily="34" charset="0"/>
                        </a:rPr>
                        <a:t>33.6%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dirty="0">
                          <a:solidFill>
                            <a:srgbClr val="000000"/>
                          </a:solidFill>
                          <a:effectLst/>
                          <a:latin typeface="Calibri" panose="020F0502020204030204" pitchFamily="34" charset="0"/>
                        </a:rPr>
                        <a:t>28.6%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8018082"/>
                  </a:ext>
                </a:extLst>
              </a:tr>
              <a:tr h="203200">
                <a:tc>
                  <a:txBody>
                    <a:bodyPr/>
                    <a:lstStyle/>
                    <a:p>
                      <a:pPr algn="l" fontAlgn="b"/>
                      <a:r>
                        <a:rPr lang="en-CA" sz="1200" b="0" i="0" u="none" strike="noStrike" dirty="0">
                          <a:solidFill>
                            <a:srgbClr val="000000"/>
                          </a:solidFill>
                          <a:effectLst/>
                          <a:latin typeface="Calibri" panose="020F0502020204030204" pitchFamily="34" charset="0"/>
                        </a:rPr>
                        <a:t>S&amp;P500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0" i="0" u="none" strike="noStrike" dirty="0">
                          <a:solidFill>
                            <a:srgbClr val="000000"/>
                          </a:solidFill>
                          <a:effectLst/>
                          <a:latin typeface="Calibri" panose="020F0502020204030204" pitchFamily="34" charset="0"/>
                        </a:rPr>
                        <a:t>27.9%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dirty="0">
                          <a:solidFill>
                            <a:srgbClr val="000000"/>
                          </a:solidFill>
                          <a:effectLst/>
                          <a:latin typeface="Calibri" panose="020F0502020204030204" pitchFamily="34" charset="0"/>
                        </a:rPr>
                        <a:t>20.4%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dirty="0">
                          <a:solidFill>
                            <a:srgbClr val="000000"/>
                          </a:solidFill>
                          <a:effectLst/>
                          <a:latin typeface="Calibri" panose="020F0502020204030204" pitchFamily="34" charset="0"/>
                        </a:rPr>
                        <a:t>17.9%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3444509"/>
                  </a:ext>
                </a:extLst>
              </a:tr>
            </a:tbl>
          </a:graphicData>
        </a:graphic>
      </p:graphicFrame>
      <p:graphicFrame>
        <p:nvGraphicFramePr>
          <p:cNvPr id="5" name="Table 4">
            <a:extLst>
              <a:ext uri="{FF2B5EF4-FFF2-40B4-BE49-F238E27FC236}">
                <a16:creationId xmlns:a16="http://schemas.microsoft.com/office/drawing/2014/main" id="{32BF63E0-C7C2-A04C-A180-A0152F3005B5}"/>
              </a:ext>
            </a:extLst>
          </p:cNvPr>
          <p:cNvGraphicFramePr>
            <a:graphicFrameLocks noGrp="1"/>
          </p:cNvGraphicFramePr>
          <p:nvPr>
            <p:extLst>
              <p:ext uri="{D42A27DB-BD31-4B8C-83A1-F6EECF244321}">
                <p14:modId xmlns:p14="http://schemas.microsoft.com/office/powerpoint/2010/main" val="3020642712"/>
              </p:ext>
            </p:extLst>
          </p:nvPr>
        </p:nvGraphicFramePr>
        <p:xfrm>
          <a:off x="646116" y="2502664"/>
          <a:ext cx="3644900" cy="914400"/>
        </p:xfrm>
        <a:graphic>
          <a:graphicData uri="http://schemas.openxmlformats.org/drawingml/2006/table">
            <a:tbl>
              <a:tblPr/>
              <a:tblGrid>
                <a:gridCol w="827234">
                  <a:extLst>
                    <a:ext uri="{9D8B030D-6E8A-4147-A177-3AD203B41FA5}">
                      <a16:colId xmlns:a16="http://schemas.microsoft.com/office/drawing/2014/main" val="3510079470"/>
                    </a:ext>
                  </a:extLst>
                </a:gridCol>
                <a:gridCol w="941335">
                  <a:extLst>
                    <a:ext uri="{9D8B030D-6E8A-4147-A177-3AD203B41FA5}">
                      <a16:colId xmlns:a16="http://schemas.microsoft.com/office/drawing/2014/main" val="465071590"/>
                    </a:ext>
                  </a:extLst>
                </a:gridCol>
                <a:gridCol w="988877">
                  <a:extLst>
                    <a:ext uri="{9D8B030D-6E8A-4147-A177-3AD203B41FA5}">
                      <a16:colId xmlns:a16="http://schemas.microsoft.com/office/drawing/2014/main" val="3189245043"/>
                    </a:ext>
                  </a:extLst>
                </a:gridCol>
                <a:gridCol w="887454">
                  <a:extLst>
                    <a:ext uri="{9D8B030D-6E8A-4147-A177-3AD203B41FA5}">
                      <a16:colId xmlns:a16="http://schemas.microsoft.com/office/drawing/2014/main" val="2335941604"/>
                    </a:ext>
                  </a:extLst>
                </a:gridCol>
              </a:tblGrid>
              <a:tr h="304800">
                <a:tc gridSpan="3">
                  <a:txBody>
                    <a:bodyPr/>
                    <a:lstStyle/>
                    <a:p>
                      <a:pPr algn="l" fontAlgn="b"/>
                      <a:r>
                        <a:rPr lang="en-CA" sz="1800" b="1" i="0" u="none" strike="noStrike" dirty="0">
                          <a:solidFill>
                            <a:srgbClr val="000000"/>
                          </a:solidFill>
                          <a:effectLst/>
                          <a:latin typeface="Calibri" panose="020F0502020204030204" pitchFamily="34" charset="0"/>
                        </a:rPr>
                        <a:t>Risk - Standard Deviation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CA"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135045"/>
                  </a:ext>
                </a:extLst>
              </a:tr>
              <a:tr h="203200">
                <a:tc>
                  <a:txBody>
                    <a:bodyPr/>
                    <a:lstStyle/>
                    <a:p>
                      <a:pPr algn="l" fontAlgn="b"/>
                      <a:r>
                        <a:rPr lang="en-CA"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0" i="0" u="none" strike="noStrike" dirty="0">
                          <a:solidFill>
                            <a:srgbClr val="000000"/>
                          </a:solidFill>
                          <a:effectLst/>
                          <a:latin typeface="Calibri" panose="020F0502020204030204" pitchFamily="34" charset="0"/>
                        </a:rPr>
                        <a:t>1-yr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0" i="0" u="none" strike="noStrike" dirty="0">
                          <a:solidFill>
                            <a:srgbClr val="000000"/>
                          </a:solidFill>
                          <a:effectLst/>
                          <a:latin typeface="Calibri" panose="020F0502020204030204" pitchFamily="34" charset="0"/>
                        </a:rPr>
                        <a:t>3-yr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0" i="0" u="none" strike="noStrike" dirty="0">
                          <a:solidFill>
                            <a:srgbClr val="000000"/>
                          </a:solidFill>
                          <a:effectLst/>
                          <a:latin typeface="Calibri" panose="020F0502020204030204" pitchFamily="34" charset="0"/>
                        </a:rPr>
                        <a:t>5-yr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1529316"/>
                  </a:ext>
                </a:extLst>
              </a:tr>
              <a:tr h="203200">
                <a:tc>
                  <a:txBody>
                    <a:bodyPr/>
                    <a:lstStyle/>
                    <a:p>
                      <a:pPr algn="l" fontAlgn="b"/>
                      <a:r>
                        <a:rPr lang="en-CA" sz="1200" b="1" i="0" u="none" strike="noStrike" dirty="0">
                          <a:solidFill>
                            <a:srgbClr val="000000"/>
                          </a:solidFill>
                          <a:effectLst/>
                          <a:latin typeface="Calibri" panose="020F0502020204030204" pitchFamily="34" charset="0"/>
                        </a:rPr>
                        <a:t>Nasdaq</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1" i="0" u="none" strike="noStrike" dirty="0">
                          <a:solidFill>
                            <a:srgbClr val="000000"/>
                          </a:solidFill>
                          <a:effectLst/>
                          <a:latin typeface="Calibri" panose="020F0502020204030204" pitchFamily="34" charset="0"/>
                        </a:rPr>
                        <a:t>13.2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dirty="0">
                          <a:solidFill>
                            <a:srgbClr val="000000"/>
                          </a:solidFill>
                          <a:effectLst/>
                          <a:latin typeface="Calibri" panose="020F0502020204030204" pitchFamily="34" charset="0"/>
                        </a:rPr>
                        <a:t>19.9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dirty="0">
                          <a:solidFill>
                            <a:srgbClr val="000000"/>
                          </a:solidFill>
                          <a:effectLst/>
                          <a:latin typeface="Calibri" panose="020F0502020204030204" pitchFamily="34" charset="0"/>
                        </a:rPr>
                        <a:t>17.3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3978624"/>
                  </a:ext>
                </a:extLst>
              </a:tr>
              <a:tr h="203200">
                <a:tc>
                  <a:txBody>
                    <a:bodyPr/>
                    <a:lstStyle/>
                    <a:p>
                      <a:pPr algn="l" fontAlgn="b"/>
                      <a:r>
                        <a:rPr lang="en-CA" sz="1200" b="0" i="0" u="none" strike="noStrike" dirty="0">
                          <a:solidFill>
                            <a:srgbClr val="000000"/>
                          </a:solidFill>
                          <a:effectLst/>
                          <a:latin typeface="Calibri" panose="020F0502020204030204" pitchFamily="34" charset="0"/>
                        </a:rPr>
                        <a:t>S&amp;P500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0" i="0" u="none" strike="noStrike" dirty="0">
                          <a:solidFill>
                            <a:srgbClr val="000000"/>
                          </a:solidFill>
                          <a:effectLst/>
                          <a:latin typeface="Calibri" panose="020F0502020204030204" pitchFamily="34" charset="0"/>
                        </a:rPr>
                        <a:t>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dirty="0">
                          <a:solidFill>
                            <a:srgbClr val="000000"/>
                          </a:solidFill>
                          <a:effectLst/>
                          <a:latin typeface="Calibri" panose="020F0502020204030204" pitchFamily="34" charset="0"/>
                        </a:rPr>
                        <a:t>18.5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dirty="0">
                          <a:solidFill>
                            <a:srgbClr val="000000"/>
                          </a:solidFill>
                          <a:effectLst/>
                          <a:latin typeface="Calibri" panose="020F0502020204030204" pitchFamily="34" charset="0"/>
                        </a:rPr>
                        <a:t>15.3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6724049"/>
                  </a:ext>
                </a:extLst>
              </a:tr>
            </a:tbl>
          </a:graphicData>
        </a:graphic>
      </p:graphicFrame>
      <p:graphicFrame>
        <p:nvGraphicFramePr>
          <p:cNvPr id="6" name="Table 5">
            <a:extLst>
              <a:ext uri="{FF2B5EF4-FFF2-40B4-BE49-F238E27FC236}">
                <a16:creationId xmlns:a16="http://schemas.microsoft.com/office/drawing/2014/main" id="{05E5A955-B1CF-4C42-8A55-E31C6A9FC741}"/>
              </a:ext>
            </a:extLst>
          </p:cNvPr>
          <p:cNvGraphicFramePr>
            <a:graphicFrameLocks noGrp="1"/>
          </p:cNvGraphicFramePr>
          <p:nvPr>
            <p:extLst>
              <p:ext uri="{D42A27DB-BD31-4B8C-83A1-F6EECF244321}">
                <p14:modId xmlns:p14="http://schemas.microsoft.com/office/powerpoint/2010/main" val="3920135506"/>
              </p:ext>
            </p:extLst>
          </p:nvPr>
        </p:nvGraphicFramePr>
        <p:xfrm>
          <a:off x="646116" y="3633574"/>
          <a:ext cx="3644900" cy="914400"/>
        </p:xfrm>
        <a:graphic>
          <a:graphicData uri="http://schemas.openxmlformats.org/drawingml/2006/table">
            <a:tbl>
              <a:tblPr/>
              <a:tblGrid>
                <a:gridCol w="827234">
                  <a:extLst>
                    <a:ext uri="{9D8B030D-6E8A-4147-A177-3AD203B41FA5}">
                      <a16:colId xmlns:a16="http://schemas.microsoft.com/office/drawing/2014/main" val="3388408302"/>
                    </a:ext>
                  </a:extLst>
                </a:gridCol>
                <a:gridCol w="941335">
                  <a:extLst>
                    <a:ext uri="{9D8B030D-6E8A-4147-A177-3AD203B41FA5}">
                      <a16:colId xmlns:a16="http://schemas.microsoft.com/office/drawing/2014/main" val="3425053471"/>
                    </a:ext>
                  </a:extLst>
                </a:gridCol>
                <a:gridCol w="988877">
                  <a:extLst>
                    <a:ext uri="{9D8B030D-6E8A-4147-A177-3AD203B41FA5}">
                      <a16:colId xmlns:a16="http://schemas.microsoft.com/office/drawing/2014/main" val="1397442874"/>
                    </a:ext>
                  </a:extLst>
                </a:gridCol>
                <a:gridCol w="887454">
                  <a:extLst>
                    <a:ext uri="{9D8B030D-6E8A-4147-A177-3AD203B41FA5}">
                      <a16:colId xmlns:a16="http://schemas.microsoft.com/office/drawing/2014/main" val="739281122"/>
                    </a:ext>
                  </a:extLst>
                </a:gridCol>
              </a:tblGrid>
              <a:tr h="304800">
                <a:tc gridSpan="3">
                  <a:txBody>
                    <a:bodyPr/>
                    <a:lstStyle/>
                    <a:p>
                      <a:pPr algn="l" fontAlgn="b"/>
                      <a:r>
                        <a:rPr lang="en-CA" sz="1800" b="1" i="0" u="none" strike="noStrike" dirty="0">
                          <a:solidFill>
                            <a:srgbClr val="000000"/>
                          </a:solidFill>
                          <a:effectLst/>
                          <a:latin typeface="Calibri" panose="020F0502020204030204" pitchFamily="34" charset="0"/>
                        </a:rPr>
                        <a:t>Downside Risk -Sortino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CA"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6640954"/>
                  </a:ext>
                </a:extLst>
              </a:tr>
              <a:tr h="203200">
                <a:tc>
                  <a:txBody>
                    <a:bodyPr/>
                    <a:lstStyle/>
                    <a:p>
                      <a:pPr algn="l" fontAlgn="b"/>
                      <a:r>
                        <a:rPr lang="en-CA"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0" i="0" u="none" strike="noStrike" dirty="0">
                          <a:solidFill>
                            <a:srgbClr val="000000"/>
                          </a:solidFill>
                          <a:effectLst/>
                          <a:latin typeface="Calibri" panose="020F0502020204030204" pitchFamily="34" charset="0"/>
                        </a:rPr>
                        <a:t>1-yr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0" i="0" u="none" strike="noStrike" dirty="0">
                          <a:solidFill>
                            <a:srgbClr val="000000"/>
                          </a:solidFill>
                          <a:effectLst/>
                          <a:latin typeface="Calibri" panose="020F0502020204030204" pitchFamily="34" charset="0"/>
                        </a:rPr>
                        <a:t>3-yr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0" i="0" u="none" strike="noStrike" dirty="0">
                          <a:solidFill>
                            <a:srgbClr val="000000"/>
                          </a:solidFill>
                          <a:effectLst/>
                          <a:latin typeface="Calibri" panose="020F0502020204030204" pitchFamily="34" charset="0"/>
                        </a:rPr>
                        <a:t>5-yr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461742"/>
                  </a:ext>
                </a:extLst>
              </a:tr>
              <a:tr h="203200">
                <a:tc>
                  <a:txBody>
                    <a:bodyPr/>
                    <a:lstStyle/>
                    <a:p>
                      <a:pPr algn="l" fontAlgn="b"/>
                      <a:r>
                        <a:rPr lang="en-CA" sz="1200" b="1" i="0" u="none" strike="noStrike" dirty="0">
                          <a:solidFill>
                            <a:srgbClr val="000000"/>
                          </a:solidFill>
                          <a:effectLst/>
                          <a:latin typeface="Calibri" panose="020F0502020204030204" pitchFamily="34" charset="0"/>
                        </a:rPr>
                        <a:t>Nasdaq</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1" i="0" u="none" strike="noStrike" dirty="0">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dirty="0">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1" i="0" u="none" strike="noStrike" dirty="0">
                          <a:solidFill>
                            <a:srgbClr val="00000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151512"/>
                  </a:ext>
                </a:extLst>
              </a:tr>
              <a:tr h="203200">
                <a:tc>
                  <a:txBody>
                    <a:bodyPr/>
                    <a:lstStyle/>
                    <a:p>
                      <a:pPr algn="l" fontAlgn="b"/>
                      <a:r>
                        <a:rPr lang="en-CA" sz="1200" b="0" i="0" u="none" strike="noStrike" dirty="0">
                          <a:solidFill>
                            <a:srgbClr val="000000"/>
                          </a:solidFill>
                          <a:effectLst/>
                          <a:latin typeface="Calibri" panose="020F0502020204030204" pitchFamily="34" charset="0"/>
                        </a:rPr>
                        <a:t>S&amp;P500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1200" b="0" i="0" u="none" strike="noStrike" dirty="0">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dirty="0">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CA" sz="1200" b="0" i="0" u="none" strike="noStrike" dirty="0">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0874717"/>
                  </a:ext>
                </a:extLst>
              </a:tr>
            </a:tbl>
          </a:graphicData>
        </a:graphic>
      </p:graphicFrame>
    </p:spTree>
    <p:extLst>
      <p:ext uri="{BB962C8B-B14F-4D97-AF65-F5344CB8AC3E}">
        <p14:creationId xmlns:p14="http://schemas.microsoft.com/office/powerpoint/2010/main" val="64286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7208-41C9-8C4F-B4F3-72A34B359D90}"/>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FD0EE80B-935E-3243-A626-90DCBCC7BB0F}"/>
              </a:ext>
            </a:extLst>
          </p:cNvPr>
          <p:cNvSpPr>
            <a:spLocks noGrp="1"/>
          </p:cNvSpPr>
          <p:nvPr>
            <p:ph sz="quarter" idx="10"/>
          </p:nvPr>
        </p:nvSpPr>
        <p:spPr>
          <a:xfrm>
            <a:off x="646116" y="1365247"/>
            <a:ext cx="8237689" cy="3438657"/>
          </a:xfrm>
        </p:spPr>
        <p:txBody>
          <a:bodyPr/>
          <a:lstStyle/>
          <a:p>
            <a:r>
              <a:rPr lang="en-US" dirty="0"/>
              <a:t>To create a tactical model that can predict the Nasdaq 100 Index over the short-term (10 days)</a:t>
            </a:r>
          </a:p>
          <a:p>
            <a:r>
              <a:rPr lang="en-US" dirty="0"/>
              <a:t>Our tactical model is a portfolio of the top 10 holdings in the Nasdaq 100 Index: Apple, Microsoft, Amazon, Tesla, NVIDIA, Alphabet Class C, Alphabet Class A, Meta Platforms (Facebook), Adobe, and Netflix</a:t>
            </a:r>
          </a:p>
          <a:p>
            <a:r>
              <a:rPr lang="en-US" dirty="0"/>
              <a:t>Our tactical model is called: The </a:t>
            </a:r>
            <a:r>
              <a:rPr lang="en-CA" dirty="0"/>
              <a:t>FAANNTAAM</a:t>
            </a:r>
            <a:r>
              <a:rPr lang="en-US" dirty="0"/>
              <a:t> model (pronounced Phantam)</a:t>
            </a:r>
          </a:p>
          <a:p>
            <a:pPr marL="0" indent="0">
              <a:buNone/>
            </a:pPr>
            <a:endParaRPr lang="en-US" dirty="0"/>
          </a:p>
        </p:txBody>
      </p:sp>
    </p:spTree>
    <p:extLst>
      <p:ext uri="{BB962C8B-B14F-4D97-AF65-F5344CB8AC3E}">
        <p14:creationId xmlns:p14="http://schemas.microsoft.com/office/powerpoint/2010/main" val="292978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B5A4-4A47-E64F-A7AB-6CBEC19DA155}"/>
              </a:ext>
            </a:extLst>
          </p:cNvPr>
          <p:cNvSpPr>
            <a:spLocks noGrp="1"/>
          </p:cNvSpPr>
          <p:nvPr>
            <p:ph type="title"/>
          </p:nvPr>
        </p:nvSpPr>
        <p:spPr/>
        <p:txBody>
          <a:bodyPr/>
          <a:lstStyle/>
          <a:p>
            <a:r>
              <a:rPr lang="en-US" dirty="0"/>
              <a:t>Hypothesis Model</a:t>
            </a:r>
          </a:p>
        </p:txBody>
      </p:sp>
      <p:sp>
        <p:nvSpPr>
          <p:cNvPr id="3" name="Content Placeholder 2">
            <a:extLst>
              <a:ext uri="{FF2B5EF4-FFF2-40B4-BE49-F238E27FC236}">
                <a16:creationId xmlns:a16="http://schemas.microsoft.com/office/drawing/2014/main" id="{215124F0-F0AD-914A-A048-3D109445A38C}"/>
              </a:ext>
            </a:extLst>
          </p:cNvPr>
          <p:cNvSpPr>
            <a:spLocks noGrp="1"/>
          </p:cNvSpPr>
          <p:nvPr>
            <p:ph sz="quarter" idx="10"/>
          </p:nvPr>
        </p:nvSpPr>
        <p:spPr>
          <a:xfrm>
            <a:off x="646116" y="1328077"/>
            <a:ext cx="8051800" cy="3438657"/>
          </a:xfrm>
        </p:spPr>
        <p:txBody>
          <a:bodyPr/>
          <a:lstStyle/>
          <a:p>
            <a:r>
              <a:rPr lang="en-US" dirty="0"/>
              <a:t>The variable we chose that has the most relevance is creating a portfolio of the top ten holdings in the Nasdaq 100.</a:t>
            </a:r>
          </a:p>
          <a:p>
            <a:r>
              <a:rPr lang="en-US" dirty="0"/>
              <a:t>Nasdaq Index is skewed – the top ten holdings account for 52%. This implies that the remaining 90 holdings account for 48% of the index.</a:t>
            </a:r>
          </a:p>
          <a:p>
            <a:r>
              <a:rPr lang="en-US" dirty="0"/>
              <a:t>We also looked at the following variables:</a:t>
            </a:r>
          </a:p>
          <a:p>
            <a:pPr lvl="1"/>
            <a:r>
              <a:rPr lang="en-US" dirty="0"/>
              <a:t>Macro indicators: GDP growth, inflation, interest rates</a:t>
            </a:r>
          </a:p>
          <a:p>
            <a:pPr lvl="1"/>
            <a:r>
              <a:rPr lang="en-US" dirty="0"/>
              <a:t>Sector breakdowns</a:t>
            </a:r>
          </a:p>
          <a:p>
            <a:pPr lvl="1"/>
            <a:r>
              <a:rPr lang="en-US" dirty="0"/>
              <a:t>Sentiment </a:t>
            </a:r>
          </a:p>
          <a:p>
            <a:pPr lvl="1"/>
            <a:r>
              <a:rPr lang="en-US" dirty="0"/>
              <a:t>Moving averages</a:t>
            </a:r>
          </a:p>
          <a:p>
            <a:pPr>
              <a:buClr>
                <a:schemeClr val="bg2">
                  <a:lumMod val="10000"/>
                </a:schemeClr>
              </a:buClr>
              <a:buFont typeface="Wingdings" pitchFamily="2" charset="2"/>
              <a:buChar char="q"/>
            </a:pPr>
            <a:endParaRPr lang="en-US" dirty="0"/>
          </a:p>
          <a:p>
            <a:endParaRPr lang="en-US" dirty="0"/>
          </a:p>
        </p:txBody>
      </p:sp>
    </p:spTree>
    <p:extLst>
      <p:ext uri="{BB962C8B-B14F-4D97-AF65-F5344CB8AC3E}">
        <p14:creationId xmlns:p14="http://schemas.microsoft.com/office/powerpoint/2010/main" val="137074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42DE-8967-9E42-9C40-BECFA1005554}"/>
              </a:ext>
            </a:extLst>
          </p:cNvPr>
          <p:cNvSpPr>
            <a:spLocks noGrp="1"/>
          </p:cNvSpPr>
          <p:nvPr>
            <p:ph type="title"/>
          </p:nvPr>
        </p:nvSpPr>
        <p:spPr/>
        <p:txBody>
          <a:bodyPr/>
          <a:lstStyle/>
          <a:p>
            <a:r>
              <a:rPr lang="en-US" dirty="0"/>
              <a:t>Data Discovery</a:t>
            </a:r>
          </a:p>
        </p:txBody>
      </p:sp>
      <p:sp>
        <p:nvSpPr>
          <p:cNvPr id="3" name="Content Placeholder 2">
            <a:extLst>
              <a:ext uri="{FF2B5EF4-FFF2-40B4-BE49-F238E27FC236}">
                <a16:creationId xmlns:a16="http://schemas.microsoft.com/office/drawing/2014/main" id="{10FACCFC-B381-434E-82B7-CF56C765471D}"/>
              </a:ext>
            </a:extLst>
          </p:cNvPr>
          <p:cNvSpPr>
            <a:spLocks noGrp="1"/>
          </p:cNvSpPr>
          <p:nvPr>
            <p:ph sz="quarter" idx="10"/>
          </p:nvPr>
        </p:nvSpPr>
        <p:spPr>
          <a:xfrm>
            <a:off x="646116" y="1335511"/>
            <a:ext cx="8051800" cy="3438657"/>
          </a:xfrm>
        </p:spPr>
        <p:txBody>
          <a:bodyPr/>
          <a:lstStyle/>
          <a:p>
            <a:r>
              <a:rPr lang="en-CA" dirty="0"/>
              <a:t>Data Discovery: we used different sources including Yahoo Finance API, Web Data Reader, and Bloomberg.</a:t>
            </a:r>
          </a:p>
          <a:p>
            <a:r>
              <a:rPr lang="en-CA" dirty="0"/>
              <a:t>From these sources, we wanted to use the top ten stocks in the index because these variables supported our idea of the FAANNTAAM Index and the correlation between the model and Nasdaq was high.</a:t>
            </a:r>
          </a:p>
          <a:p>
            <a:endParaRPr lang="en-US" dirty="0"/>
          </a:p>
        </p:txBody>
      </p:sp>
      <p:pic>
        <p:nvPicPr>
          <p:cNvPr id="5" name="Picture 4">
            <a:extLst>
              <a:ext uri="{FF2B5EF4-FFF2-40B4-BE49-F238E27FC236}">
                <a16:creationId xmlns:a16="http://schemas.microsoft.com/office/drawing/2014/main" id="{52952AB7-8AB2-2446-8B8E-4AFEED22D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358" y="2852389"/>
            <a:ext cx="3774419" cy="1422245"/>
          </a:xfrm>
          <a:prstGeom prst="rect">
            <a:avLst/>
          </a:prstGeom>
        </p:spPr>
      </p:pic>
    </p:spTree>
    <p:extLst>
      <p:ext uri="{BB962C8B-B14F-4D97-AF65-F5344CB8AC3E}">
        <p14:creationId xmlns:p14="http://schemas.microsoft.com/office/powerpoint/2010/main" val="166715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AF98-4BC0-604E-9A52-566E632F59D5}"/>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DB686D67-131C-4E47-8910-A8E11BBFF7F4}"/>
              </a:ext>
            </a:extLst>
          </p:cNvPr>
          <p:cNvSpPr>
            <a:spLocks noGrp="1"/>
          </p:cNvSpPr>
          <p:nvPr>
            <p:ph sz="quarter" idx="10"/>
          </p:nvPr>
        </p:nvSpPr>
        <p:spPr>
          <a:xfrm>
            <a:off x="646116" y="1313209"/>
            <a:ext cx="8289728" cy="3438657"/>
          </a:xfrm>
        </p:spPr>
        <p:txBody>
          <a:bodyPr/>
          <a:lstStyle/>
          <a:p>
            <a:r>
              <a:rPr lang="en-CA" dirty="0"/>
              <a:t>Data cleaning and analysis, after cleaning the data and doing the analysis these variables made the most sense because these features were extremely correlated.</a:t>
            </a:r>
          </a:p>
          <a:p>
            <a:r>
              <a:rPr lang="en-CA" dirty="0"/>
              <a:t>Normally model predictions require removing seasonal trends and noise. Since our data was limited, it wasn’t necessary for us.</a:t>
            </a:r>
          </a:p>
          <a:p>
            <a:r>
              <a:rPr lang="en-CA" dirty="0"/>
              <a:t>Data cleaning for creating a dataframe was relatively easy. As we were able to fetch the data as we wanted except for removing the null values form the dataset. </a:t>
            </a:r>
          </a:p>
          <a:p>
            <a:r>
              <a:rPr lang="en-CA" dirty="0"/>
              <a:t>Normalizing the data was more challenging. We had to convert to Numpy arrays, reshape the arrays as required and parse dates for our predicted period</a:t>
            </a:r>
          </a:p>
          <a:p>
            <a:endParaRPr lang="en-US" dirty="0"/>
          </a:p>
        </p:txBody>
      </p:sp>
    </p:spTree>
    <p:extLst>
      <p:ext uri="{BB962C8B-B14F-4D97-AF65-F5344CB8AC3E}">
        <p14:creationId xmlns:p14="http://schemas.microsoft.com/office/powerpoint/2010/main" val="378594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BAFC-73A3-F540-9F9C-F95EACB9E84A}"/>
              </a:ext>
            </a:extLst>
          </p:cNvPr>
          <p:cNvSpPr>
            <a:spLocks noGrp="1"/>
          </p:cNvSpPr>
          <p:nvPr>
            <p:ph type="title"/>
          </p:nvPr>
        </p:nvSpPr>
        <p:spPr/>
        <p:txBody>
          <a:bodyPr/>
          <a:lstStyle/>
          <a:p>
            <a:r>
              <a:rPr lang="en-US" dirty="0"/>
              <a:t>Insight and Next Steps</a:t>
            </a:r>
          </a:p>
        </p:txBody>
      </p:sp>
      <p:sp>
        <p:nvSpPr>
          <p:cNvPr id="3" name="Content Placeholder 2">
            <a:extLst>
              <a:ext uri="{FF2B5EF4-FFF2-40B4-BE49-F238E27FC236}">
                <a16:creationId xmlns:a16="http://schemas.microsoft.com/office/drawing/2014/main" id="{D5C33B52-67E5-E547-A040-19740A620828}"/>
              </a:ext>
            </a:extLst>
          </p:cNvPr>
          <p:cNvSpPr>
            <a:spLocks noGrp="1"/>
          </p:cNvSpPr>
          <p:nvPr>
            <p:ph sz="quarter" idx="10"/>
          </p:nvPr>
        </p:nvSpPr>
        <p:spPr>
          <a:xfrm>
            <a:off x="646116" y="1313208"/>
            <a:ext cx="8051800" cy="3438657"/>
          </a:xfrm>
        </p:spPr>
        <p:txBody>
          <a:bodyPr/>
          <a:lstStyle/>
          <a:p>
            <a:r>
              <a:rPr lang="en-CA" dirty="0"/>
              <a:t>The model has given us deep insights and we observed every time the model was fed data it had never seen there was a small slippage in our predictions.</a:t>
            </a:r>
          </a:p>
          <a:p>
            <a:pPr lvl="0"/>
            <a:r>
              <a:rPr lang="en-CA" dirty="0"/>
              <a:t>If we had more time, we would explore different activation function, optimizers, and minimize the slippage.</a:t>
            </a:r>
          </a:p>
          <a:p>
            <a:pPr lvl="0"/>
            <a:r>
              <a:rPr lang="en-CA" dirty="0"/>
              <a:t>I would also want to explore earnings expectations, revenue expectations, volatility over a 1% Index change. We think these variables would evolve the model even further and make it robust and getting us the outcome we are looking for.</a:t>
            </a:r>
          </a:p>
          <a:p>
            <a:pPr marL="0" indent="0">
              <a:buNone/>
            </a:pPr>
            <a:endParaRPr lang="en-US" dirty="0"/>
          </a:p>
        </p:txBody>
      </p:sp>
    </p:spTree>
    <p:extLst>
      <p:ext uri="{BB962C8B-B14F-4D97-AF65-F5344CB8AC3E}">
        <p14:creationId xmlns:p14="http://schemas.microsoft.com/office/powerpoint/2010/main" val="375828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Sample (02)">
  <a:themeElements>
    <a:clrScheme name="Dynamic Funds July 2013">
      <a:dk1>
        <a:srgbClr val="005695"/>
      </a:dk1>
      <a:lt1>
        <a:srgbClr val="FFFFFF"/>
      </a:lt1>
      <a:dk2>
        <a:srgbClr val="4D4D4F"/>
      </a:dk2>
      <a:lt2>
        <a:srgbClr val="D3D4D4"/>
      </a:lt2>
      <a:accent1>
        <a:srgbClr val="005695"/>
      </a:accent1>
      <a:accent2>
        <a:srgbClr val="00B6DE"/>
      </a:accent2>
      <a:accent3>
        <a:srgbClr val="77B800"/>
      </a:accent3>
      <a:accent4>
        <a:srgbClr val="6C6F70"/>
      </a:accent4>
      <a:accent5>
        <a:srgbClr val="72CFE9"/>
      </a:accent5>
      <a:accent6>
        <a:srgbClr val="BBDB7F"/>
      </a:accent6>
      <a:hlink>
        <a:srgbClr val="005695"/>
      </a:hlink>
      <a:folHlink>
        <a:srgbClr val="00B6DE"/>
      </a:folHlink>
    </a:clrScheme>
    <a:fontScheme name="1_Sample (0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lnDef>
  </a:objectDefaults>
  <a:extraClrSchemeLst>
    <a:extraClrScheme>
      <a:clrScheme name="1_Sample (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ample (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ample (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ample (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ample (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ample (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ample (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ample (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ample (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ample (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ample (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ample (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ample (02) 13">
        <a:dk1>
          <a:srgbClr val="085596"/>
        </a:dk1>
        <a:lt1>
          <a:srgbClr val="FFFFFF"/>
        </a:lt1>
        <a:dk2>
          <a:srgbClr val="808080"/>
        </a:dk2>
        <a:lt2>
          <a:srgbClr val="B2B2B2"/>
        </a:lt2>
        <a:accent1>
          <a:srgbClr val="005596"/>
        </a:accent1>
        <a:accent2>
          <a:srgbClr val="4DA9CE"/>
        </a:accent2>
        <a:accent3>
          <a:srgbClr val="FFFFFF"/>
        </a:accent3>
        <a:accent4>
          <a:srgbClr val="06477F"/>
        </a:accent4>
        <a:accent5>
          <a:srgbClr val="AAB4C9"/>
        </a:accent5>
        <a:accent6>
          <a:srgbClr val="4599BA"/>
        </a:accent6>
        <a:hlink>
          <a:srgbClr val="DFB724"/>
        </a:hlink>
        <a:folHlink>
          <a:srgbClr val="99BD5B"/>
        </a:folHlink>
      </a:clrScheme>
      <a:clrMap bg1="lt1" tx1="dk1" bg2="lt2" tx2="dk2" accent1="accent1" accent2="accent2" accent3="accent3" accent4="accent4" accent5="accent5" accent6="accent6" hlink="hlink" folHlink="folHlink"/>
    </a:extraClrScheme>
    <a:extraClrScheme>
      <a:clrScheme name="1_Sample (02) 14">
        <a:dk1>
          <a:srgbClr val="005695"/>
        </a:dk1>
        <a:lt1>
          <a:srgbClr val="FFFFFF"/>
        </a:lt1>
        <a:dk2>
          <a:srgbClr val="7E8083"/>
        </a:dk2>
        <a:lt2>
          <a:srgbClr val="B2B2B2"/>
        </a:lt2>
        <a:accent1>
          <a:srgbClr val="005695"/>
        </a:accent1>
        <a:accent2>
          <a:srgbClr val="26BCD7"/>
        </a:accent2>
        <a:accent3>
          <a:srgbClr val="FFFFFF"/>
        </a:accent3>
        <a:accent4>
          <a:srgbClr val="00487E"/>
        </a:accent4>
        <a:accent5>
          <a:srgbClr val="AAB4C8"/>
        </a:accent5>
        <a:accent6>
          <a:srgbClr val="21AAC3"/>
        </a:accent6>
        <a:hlink>
          <a:srgbClr val="DFB724"/>
        </a:hlink>
        <a:folHlink>
          <a:srgbClr val="8DC63F"/>
        </a:folHlink>
      </a:clrScheme>
      <a:clrMap bg1="lt1" tx1="dk1" bg2="lt2" tx2="dk2" accent1="accent1" accent2="accent2" accent3="accent3" accent4="accent4" accent5="accent5" accent6="accent6" hlink="hlink" folHlink="folHlink"/>
    </a:extraClrScheme>
    <a:extraClrScheme>
      <a:clrScheme name="1_Sample (02) 15">
        <a:dk1>
          <a:srgbClr val="005695"/>
        </a:dk1>
        <a:lt1>
          <a:srgbClr val="FFFFFF"/>
        </a:lt1>
        <a:dk2>
          <a:srgbClr val="7E8083"/>
        </a:dk2>
        <a:lt2>
          <a:srgbClr val="ADAFB2"/>
        </a:lt2>
        <a:accent1>
          <a:srgbClr val="005695"/>
        </a:accent1>
        <a:accent2>
          <a:srgbClr val="26BCD7"/>
        </a:accent2>
        <a:accent3>
          <a:srgbClr val="FFFFFF"/>
        </a:accent3>
        <a:accent4>
          <a:srgbClr val="00487E"/>
        </a:accent4>
        <a:accent5>
          <a:srgbClr val="AAB4C8"/>
        </a:accent5>
        <a:accent6>
          <a:srgbClr val="21AAC3"/>
        </a:accent6>
        <a:hlink>
          <a:srgbClr val="B9D989"/>
        </a:hlink>
        <a:folHlink>
          <a:srgbClr val="8DC63F"/>
        </a:folHlink>
      </a:clrScheme>
      <a:clrMap bg1="lt1" tx1="dk1" bg2="lt2" tx2="dk2" accent1="accent1" accent2="accent2" accent3="accent3" accent4="accent4" accent5="accent5" accent6="accent6" hlink="hlink" folHlink="folHlink"/>
    </a:extraClrScheme>
    <a:extraClrScheme>
      <a:clrScheme name="1_Sample (02) 16">
        <a:dk1>
          <a:srgbClr val="125687"/>
        </a:dk1>
        <a:lt1>
          <a:srgbClr val="FFFFFF"/>
        </a:lt1>
        <a:dk2>
          <a:srgbClr val="6C6F70"/>
        </a:dk2>
        <a:lt2>
          <a:srgbClr val="A7A9A9"/>
        </a:lt2>
        <a:accent1>
          <a:srgbClr val="125687"/>
        </a:accent1>
        <a:accent2>
          <a:srgbClr val="00B1DB"/>
        </a:accent2>
        <a:accent3>
          <a:srgbClr val="FFFFFF"/>
        </a:accent3>
        <a:accent4>
          <a:srgbClr val="0E4872"/>
        </a:accent4>
        <a:accent5>
          <a:srgbClr val="AAB4C3"/>
        </a:accent5>
        <a:accent6>
          <a:srgbClr val="00A0C6"/>
        </a:accent6>
        <a:hlink>
          <a:srgbClr val="BBDB7F"/>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Sample (02)">
  <a:themeElements>
    <a:clrScheme name="Dynamic Funds July 2013">
      <a:dk1>
        <a:srgbClr val="005695"/>
      </a:dk1>
      <a:lt1>
        <a:srgbClr val="FFFFFF"/>
      </a:lt1>
      <a:dk2>
        <a:srgbClr val="4D4D4F"/>
      </a:dk2>
      <a:lt2>
        <a:srgbClr val="D3D4D4"/>
      </a:lt2>
      <a:accent1>
        <a:srgbClr val="005695"/>
      </a:accent1>
      <a:accent2>
        <a:srgbClr val="00B6DE"/>
      </a:accent2>
      <a:accent3>
        <a:srgbClr val="77B800"/>
      </a:accent3>
      <a:accent4>
        <a:srgbClr val="6C6F70"/>
      </a:accent4>
      <a:accent5>
        <a:srgbClr val="72CFE9"/>
      </a:accent5>
      <a:accent6>
        <a:srgbClr val="BBDB7F"/>
      </a:accent6>
      <a:hlink>
        <a:srgbClr val="005695"/>
      </a:hlink>
      <a:folHlink>
        <a:srgbClr val="00B6DE"/>
      </a:folHlink>
    </a:clrScheme>
    <a:fontScheme name="1_Sample (0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lnDef>
  </a:objectDefaults>
  <a:extraClrSchemeLst>
    <a:extraClrScheme>
      <a:clrScheme name="1_Sample (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ample (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ample (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ample (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ample (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ample (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ample (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ample (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ample (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ample (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ample (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ample (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ample (02) 13">
        <a:dk1>
          <a:srgbClr val="085596"/>
        </a:dk1>
        <a:lt1>
          <a:srgbClr val="FFFFFF"/>
        </a:lt1>
        <a:dk2>
          <a:srgbClr val="808080"/>
        </a:dk2>
        <a:lt2>
          <a:srgbClr val="B2B2B2"/>
        </a:lt2>
        <a:accent1>
          <a:srgbClr val="005596"/>
        </a:accent1>
        <a:accent2>
          <a:srgbClr val="4DA9CE"/>
        </a:accent2>
        <a:accent3>
          <a:srgbClr val="FFFFFF"/>
        </a:accent3>
        <a:accent4>
          <a:srgbClr val="06477F"/>
        </a:accent4>
        <a:accent5>
          <a:srgbClr val="AAB4C9"/>
        </a:accent5>
        <a:accent6>
          <a:srgbClr val="4599BA"/>
        </a:accent6>
        <a:hlink>
          <a:srgbClr val="DFB724"/>
        </a:hlink>
        <a:folHlink>
          <a:srgbClr val="99BD5B"/>
        </a:folHlink>
      </a:clrScheme>
      <a:clrMap bg1="lt1" tx1="dk1" bg2="lt2" tx2="dk2" accent1="accent1" accent2="accent2" accent3="accent3" accent4="accent4" accent5="accent5" accent6="accent6" hlink="hlink" folHlink="folHlink"/>
    </a:extraClrScheme>
    <a:extraClrScheme>
      <a:clrScheme name="1_Sample (02) 14">
        <a:dk1>
          <a:srgbClr val="005695"/>
        </a:dk1>
        <a:lt1>
          <a:srgbClr val="FFFFFF"/>
        </a:lt1>
        <a:dk2>
          <a:srgbClr val="7E8083"/>
        </a:dk2>
        <a:lt2>
          <a:srgbClr val="B2B2B2"/>
        </a:lt2>
        <a:accent1>
          <a:srgbClr val="005695"/>
        </a:accent1>
        <a:accent2>
          <a:srgbClr val="26BCD7"/>
        </a:accent2>
        <a:accent3>
          <a:srgbClr val="FFFFFF"/>
        </a:accent3>
        <a:accent4>
          <a:srgbClr val="00487E"/>
        </a:accent4>
        <a:accent5>
          <a:srgbClr val="AAB4C8"/>
        </a:accent5>
        <a:accent6>
          <a:srgbClr val="21AAC3"/>
        </a:accent6>
        <a:hlink>
          <a:srgbClr val="DFB724"/>
        </a:hlink>
        <a:folHlink>
          <a:srgbClr val="8DC63F"/>
        </a:folHlink>
      </a:clrScheme>
      <a:clrMap bg1="lt1" tx1="dk1" bg2="lt2" tx2="dk2" accent1="accent1" accent2="accent2" accent3="accent3" accent4="accent4" accent5="accent5" accent6="accent6" hlink="hlink" folHlink="folHlink"/>
    </a:extraClrScheme>
    <a:extraClrScheme>
      <a:clrScheme name="1_Sample (02) 15">
        <a:dk1>
          <a:srgbClr val="005695"/>
        </a:dk1>
        <a:lt1>
          <a:srgbClr val="FFFFFF"/>
        </a:lt1>
        <a:dk2>
          <a:srgbClr val="7E8083"/>
        </a:dk2>
        <a:lt2>
          <a:srgbClr val="ADAFB2"/>
        </a:lt2>
        <a:accent1>
          <a:srgbClr val="005695"/>
        </a:accent1>
        <a:accent2>
          <a:srgbClr val="26BCD7"/>
        </a:accent2>
        <a:accent3>
          <a:srgbClr val="FFFFFF"/>
        </a:accent3>
        <a:accent4>
          <a:srgbClr val="00487E"/>
        </a:accent4>
        <a:accent5>
          <a:srgbClr val="AAB4C8"/>
        </a:accent5>
        <a:accent6>
          <a:srgbClr val="21AAC3"/>
        </a:accent6>
        <a:hlink>
          <a:srgbClr val="B9D989"/>
        </a:hlink>
        <a:folHlink>
          <a:srgbClr val="8DC63F"/>
        </a:folHlink>
      </a:clrScheme>
      <a:clrMap bg1="lt1" tx1="dk1" bg2="lt2" tx2="dk2" accent1="accent1" accent2="accent2" accent3="accent3" accent4="accent4" accent5="accent5" accent6="accent6" hlink="hlink" folHlink="folHlink"/>
    </a:extraClrScheme>
    <a:extraClrScheme>
      <a:clrScheme name="1_Sample (02) 16">
        <a:dk1>
          <a:srgbClr val="125687"/>
        </a:dk1>
        <a:lt1>
          <a:srgbClr val="FFFFFF"/>
        </a:lt1>
        <a:dk2>
          <a:srgbClr val="6C6F70"/>
        </a:dk2>
        <a:lt2>
          <a:srgbClr val="A7A9A9"/>
        </a:lt2>
        <a:accent1>
          <a:srgbClr val="125687"/>
        </a:accent1>
        <a:accent2>
          <a:srgbClr val="00B1DB"/>
        </a:accent2>
        <a:accent3>
          <a:srgbClr val="FFFFFF"/>
        </a:accent3>
        <a:accent4>
          <a:srgbClr val="0E4872"/>
        </a:accent4>
        <a:accent5>
          <a:srgbClr val="AAB4C3"/>
        </a:accent5>
        <a:accent6>
          <a:srgbClr val="00A0C6"/>
        </a:accent6>
        <a:hlink>
          <a:srgbClr val="BBDB7F"/>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Sample (02)">
  <a:themeElements>
    <a:clrScheme name="Dynamic Funds July 2013">
      <a:dk1>
        <a:srgbClr val="005695"/>
      </a:dk1>
      <a:lt1>
        <a:srgbClr val="FFFFFF"/>
      </a:lt1>
      <a:dk2>
        <a:srgbClr val="4D4D4F"/>
      </a:dk2>
      <a:lt2>
        <a:srgbClr val="D3D4D4"/>
      </a:lt2>
      <a:accent1>
        <a:srgbClr val="005695"/>
      </a:accent1>
      <a:accent2>
        <a:srgbClr val="00B6DE"/>
      </a:accent2>
      <a:accent3>
        <a:srgbClr val="77B800"/>
      </a:accent3>
      <a:accent4>
        <a:srgbClr val="6C6F70"/>
      </a:accent4>
      <a:accent5>
        <a:srgbClr val="72CFE9"/>
      </a:accent5>
      <a:accent6>
        <a:srgbClr val="BBDB7F"/>
      </a:accent6>
      <a:hlink>
        <a:srgbClr val="005695"/>
      </a:hlink>
      <a:folHlink>
        <a:srgbClr val="00B6DE"/>
      </a:folHlink>
    </a:clrScheme>
    <a:fontScheme name="1_Sample (0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lnDef>
  </a:objectDefaults>
  <a:extraClrSchemeLst>
    <a:extraClrScheme>
      <a:clrScheme name="1_Sample (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ample (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ample (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ample (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ample (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ample (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ample (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ample (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ample (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ample (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ample (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ample (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ample (02) 13">
        <a:dk1>
          <a:srgbClr val="085596"/>
        </a:dk1>
        <a:lt1>
          <a:srgbClr val="FFFFFF"/>
        </a:lt1>
        <a:dk2>
          <a:srgbClr val="808080"/>
        </a:dk2>
        <a:lt2>
          <a:srgbClr val="B2B2B2"/>
        </a:lt2>
        <a:accent1>
          <a:srgbClr val="005596"/>
        </a:accent1>
        <a:accent2>
          <a:srgbClr val="4DA9CE"/>
        </a:accent2>
        <a:accent3>
          <a:srgbClr val="FFFFFF"/>
        </a:accent3>
        <a:accent4>
          <a:srgbClr val="06477F"/>
        </a:accent4>
        <a:accent5>
          <a:srgbClr val="AAB4C9"/>
        </a:accent5>
        <a:accent6>
          <a:srgbClr val="4599BA"/>
        </a:accent6>
        <a:hlink>
          <a:srgbClr val="DFB724"/>
        </a:hlink>
        <a:folHlink>
          <a:srgbClr val="99BD5B"/>
        </a:folHlink>
      </a:clrScheme>
      <a:clrMap bg1="lt1" tx1="dk1" bg2="lt2" tx2="dk2" accent1="accent1" accent2="accent2" accent3="accent3" accent4="accent4" accent5="accent5" accent6="accent6" hlink="hlink" folHlink="folHlink"/>
    </a:extraClrScheme>
    <a:extraClrScheme>
      <a:clrScheme name="1_Sample (02) 14">
        <a:dk1>
          <a:srgbClr val="005695"/>
        </a:dk1>
        <a:lt1>
          <a:srgbClr val="FFFFFF"/>
        </a:lt1>
        <a:dk2>
          <a:srgbClr val="7E8083"/>
        </a:dk2>
        <a:lt2>
          <a:srgbClr val="B2B2B2"/>
        </a:lt2>
        <a:accent1>
          <a:srgbClr val="005695"/>
        </a:accent1>
        <a:accent2>
          <a:srgbClr val="26BCD7"/>
        </a:accent2>
        <a:accent3>
          <a:srgbClr val="FFFFFF"/>
        </a:accent3>
        <a:accent4>
          <a:srgbClr val="00487E"/>
        </a:accent4>
        <a:accent5>
          <a:srgbClr val="AAB4C8"/>
        </a:accent5>
        <a:accent6>
          <a:srgbClr val="21AAC3"/>
        </a:accent6>
        <a:hlink>
          <a:srgbClr val="DFB724"/>
        </a:hlink>
        <a:folHlink>
          <a:srgbClr val="8DC63F"/>
        </a:folHlink>
      </a:clrScheme>
      <a:clrMap bg1="lt1" tx1="dk1" bg2="lt2" tx2="dk2" accent1="accent1" accent2="accent2" accent3="accent3" accent4="accent4" accent5="accent5" accent6="accent6" hlink="hlink" folHlink="folHlink"/>
    </a:extraClrScheme>
    <a:extraClrScheme>
      <a:clrScheme name="1_Sample (02) 15">
        <a:dk1>
          <a:srgbClr val="005695"/>
        </a:dk1>
        <a:lt1>
          <a:srgbClr val="FFFFFF"/>
        </a:lt1>
        <a:dk2>
          <a:srgbClr val="7E8083"/>
        </a:dk2>
        <a:lt2>
          <a:srgbClr val="ADAFB2"/>
        </a:lt2>
        <a:accent1>
          <a:srgbClr val="005695"/>
        </a:accent1>
        <a:accent2>
          <a:srgbClr val="26BCD7"/>
        </a:accent2>
        <a:accent3>
          <a:srgbClr val="FFFFFF"/>
        </a:accent3>
        <a:accent4>
          <a:srgbClr val="00487E"/>
        </a:accent4>
        <a:accent5>
          <a:srgbClr val="AAB4C8"/>
        </a:accent5>
        <a:accent6>
          <a:srgbClr val="21AAC3"/>
        </a:accent6>
        <a:hlink>
          <a:srgbClr val="B9D989"/>
        </a:hlink>
        <a:folHlink>
          <a:srgbClr val="8DC63F"/>
        </a:folHlink>
      </a:clrScheme>
      <a:clrMap bg1="lt1" tx1="dk1" bg2="lt2" tx2="dk2" accent1="accent1" accent2="accent2" accent3="accent3" accent4="accent4" accent5="accent5" accent6="accent6" hlink="hlink" folHlink="folHlink"/>
    </a:extraClrScheme>
    <a:extraClrScheme>
      <a:clrScheme name="1_Sample (02) 16">
        <a:dk1>
          <a:srgbClr val="125687"/>
        </a:dk1>
        <a:lt1>
          <a:srgbClr val="FFFFFF"/>
        </a:lt1>
        <a:dk2>
          <a:srgbClr val="6C6F70"/>
        </a:dk2>
        <a:lt2>
          <a:srgbClr val="A7A9A9"/>
        </a:lt2>
        <a:accent1>
          <a:srgbClr val="125687"/>
        </a:accent1>
        <a:accent2>
          <a:srgbClr val="00B1DB"/>
        </a:accent2>
        <a:accent3>
          <a:srgbClr val="FFFFFF"/>
        </a:accent3>
        <a:accent4>
          <a:srgbClr val="0E4872"/>
        </a:accent4>
        <a:accent5>
          <a:srgbClr val="AAB4C3"/>
        </a:accent5>
        <a:accent6>
          <a:srgbClr val="00A0C6"/>
        </a:accent6>
        <a:hlink>
          <a:srgbClr val="BBDB7F"/>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Sample (02)">
  <a:themeElements>
    <a:clrScheme name="Dynamic Funds July 2013">
      <a:dk1>
        <a:srgbClr val="005695"/>
      </a:dk1>
      <a:lt1>
        <a:srgbClr val="FFFFFF"/>
      </a:lt1>
      <a:dk2>
        <a:srgbClr val="4D4D4F"/>
      </a:dk2>
      <a:lt2>
        <a:srgbClr val="D3D4D4"/>
      </a:lt2>
      <a:accent1>
        <a:srgbClr val="005695"/>
      </a:accent1>
      <a:accent2>
        <a:srgbClr val="00B6DE"/>
      </a:accent2>
      <a:accent3>
        <a:srgbClr val="77B800"/>
      </a:accent3>
      <a:accent4>
        <a:srgbClr val="6C6F70"/>
      </a:accent4>
      <a:accent5>
        <a:srgbClr val="72CFE9"/>
      </a:accent5>
      <a:accent6>
        <a:srgbClr val="BBDB7F"/>
      </a:accent6>
      <a:hlink>
        <a:srgbClr val="005695"/>
      </a:hlink>
      <a:folHlink>
        <a:srgbClr val="00B6DE"/>
      </a:folHlink>
    </a:clrScheme>
    <a:fontScheme name="1_Sample (0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lnDef>
  </a:objectDefaults>
  <a:extraClrSchemeLst>
    <a:extraClrScheme>
      <a:clrScheme name="1_Sample (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ample (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ample (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ample (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ample (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ample (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ample (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ample (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ample (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ample (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ample (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ample (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ample (02) 13">
        <a:dk1>
          <a:srgbClr val="085596"/>
        </a:dk1>
        <a:lt1>
          <a:srgbClr val="FFFFFF"/>
        </a:lt1>
        <a:dk2>
          <a:srgbClr val="808080"/>
        </a:dk2>
        <a:lt2>
          <a:srgbClr val="B2B2B2"/>
        </a:lt2>
        <a:accent1>
          <a:srgbClr val="005596"/>
        </a:accent1>
        <a:accent2>
          <a:srgbClr val="4DA9CE"/>
        </a:accent2>
        <a:accent3>
          <a:srgbClr val="FFFFFF"/>
        </a:accent3>
        <a:accent4>
          <a:srgbClr val="06477F"/>
        </a:accent4>
        <a:accent5>
          <a:srgbClr val="AAB4C9"/>
        </a:accent5>
        <a:accent6>
          <a:srgbClr val="4599BA"/>
        </a:accent6>
        <a:hlink>
          <a:srgbClr val="DFB724"/>
        </a:hlink>
        <a:folHlink>
          <a:srgbClr val="99BD5B"/>
        </a:folHlink>
      </a:clrScheme>
      <a:clrMap bg1="lt1" tx1="dk1" bg2="lt2" tx2="dk2" accent1="accent1" accent2="accent2" accent3="accent3" accent4="accent4" accent5="accent5" accent6="accent6" hlink="hlink" folHlink="folHlink"/>
    </a:extraClrScheme>
    <a:extraClrScheme>
      <a:clrScheme name="1_Sample (02) 14">
        <a:dk1>
          <a:srgbClr val="005695"/>
        </a:dk1>
        <a:lt1>
          <a:srgbClr val="FFFFFF"/>
        </a:lt1>
        <a:dk2>
          <a:srgbClr val="7E8083"/>
        </a:dk2>
        <a:lt2>
          <a:srgbClr val="B2B2B2"/>
        </a:lt2>
        <a:accent1>
          <a:srgbClr val="005695"/>
        </a:accent1>
        <a:accent2>
          <a:srgbClr val="26BCD7"/>
        </a:accent2>
        <a:accent3>
          <a:srgbClr val="FFFFFF"/>
        </a:accent3>
        <a:accent4>
          <a:srgbClr val="00487E"/>
        </a:accent4>
        <a:accent5>
          <a:srgbClr val="AAB4C8"/>
        </a:accent5>
        <a:accent6>
          <a:srgbClr val="21AAC3"/>
        </a:accent6>
        <a:hlink>
          <a:srgbClr val="DFB724"/>
        </a:hlink>
        <a:folHlink>
          <a:srgbClr val="8DC63F"/>
        </a:folHlink>
      </a:clrScheme>
      <a:clrMap bg1="lt1" tx1="dk1" bg2="lt2" tx2="dk2" accent1="accent1" accent2="accent2" accent3="accent3" accent4="accent4" accent5="accent5" accent6="accent6" hlink="hlink" folHlink="folHlink"/>
    </a:extraClrScheme>
    <a:extraClrScheme>
      <a:clrScheme name="1_Sample (02) 15">
        <a:dk1>
          <a:srgbClr val="005695"/>
        </a:dk1>
        <a:lt1>
          <a:srgbClr val="FFFFFF"/>
        </a:lt1>
        <a:dk2>
          <a:srgbClr val="7E8083"/>
        </a:dk2>
        <a:lt2>
          <a:srgbClr val="ADAFB2"/>
        </a:lt2>
        <a:accent1>
          <a:srgbClr val="005695"/>
        </a:accent1>
        <a:accent2>
          <a:srgbClr val="26BCD7"/>
        </a:accent2>
        <a:accent3>
          <a:srgbClr val="FFFFFF"/>
        </a:accent3>
        <a:accent4>
          <a:srgbClr val="00487E"/>
        </a:accent4>
        <a:accent5>
          <a:srgbClr val="AAB4C8"/>
        </a:accent5>
        <a:accent6>
          <a:srgbClr val="21AAC3"/>
        </a:accent6>
        <a:hlink>
          <a:srgbClr val="B9D989"/>
        </a:hlink>
        <a:folHlink>
          <a:srgbClr val="8DC63F"/>
        </a:folHlink>
      </a:clrScheme>
      <a:clrMap bg1="lt1" tx1="dk1" bg2="lt2" tx2="dk2" accent1="accent1" accent2="accent2" accent3="accent3" accent4="accent4" accent5="accent5" accent6="accent6" hlink="hlink" folHlink="folHlink"/>
    </a:extraClrScheme>
    <a:extraClrScheme>
      <a:clrScheme name="1_Sample (02) 16">
        <a:dk1>
          <a:srgbClr val="125687"/>
        </a:dk1>
        <a:lt1>
          <a:srgbClr val="FFFFFF"/>
        </a:lt1>
        <a:dk2>
          <a:srgbClr val="6C6F70"/>
        </a:dk2>
        <a:lt2>
          <a:srgbClr val="A7A9A9"/>
        </a:lt2>
        <a:accent1>
          <a:srgbClr val="125687"/>
        </a:accent1>
        <a:accent2>
          <a:srgbClr val="00B1DB"/>
        </a:accent2>
        <a:accent3>
          <a:srgbClr val="FFFFFF"/>
        </a:accent3>
        <a:accent4>
          <a:srgbClr val="0E4872"/>
        </a:accent4>
        <a:accent5>
          <a:srgbClr val="AAB4C3"/>
        </a:accent5>
        <a:accent6>
          <a:srgbClr val="00A0C6"/>
        </a:accent6>
        <a:hlink>
          <a:srgbClr val="BBDB7F"/>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Sample (02)">
  <a:themeElements>
    <a:clrScheme name="Dynamic Funds July 2013">
      <a:dk1>
        <a:srgbClr val="005695"/>
      </a:dk1>
      <a:lt1>
        <a:srgbClr val="FFFFFF"/>
      </a:lt1>
      <a:dk2>
        <a:srgbClr val="4D4D4F"/>
      </a:dk2>
      <a:lt2>
        <a:srgbClr val="D3D4D4"/>
      </a:lt2>
      <a:accent1>
        <a:srgbClr val="005695"/>
      </a:accent1>
      <a:accent2>
        <a:srgbClr val="00B6DE"/>
      </a:accent2>
      <a:accent3>
        <a:srgbClr val="77B800"/>
      </a:accent3>
      <a:accent4>
        <a:srgbClr val="6C6F70"/>
      </a:accent4>
      <a:accent5>
        <a:srgbClr val="72CFE9"/>
      </a:accent5>
      <a:accent6>
        <a:srgbClr val="BBDB7F"/>
      </a:accent6>
      <a:hlink>
        <a:srgbClr val="005695"/>
      </a:hlink>
      <a:folHlink>
        <a:srgbClr val="00B6DE"/>
      </a:folHlink>
    </a:clrScheme>
    <a:fontScheme name="1_Sample (0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lnDef>
  </a:objectDefaults>
  <a:extraClrSchemeLst>
    <a:extraClrScheme>
      <a:clrScheme name="1_Sample (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ample (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ample (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ample (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ample (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ample (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ample (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ample (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ample (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ample (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ample (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ample (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ample (02) 13">
        <a:dk1>
          <a:srgbClr val="085596"/>
        </a:dk1>
        <a:lt1>
          <a:srgbClr val="FFFFFF"/>
        </a:lt1>
        <a:dk2>
          <a:srgbClr val="808080"/>
        </a:dk2>
        <a:lt2>
          <a:srgbClr val="B2B2B2"/>
        </a:lt2>
        <a:accent1>
          <a:srgbClr val="005596"/>
        </a:accent1>
        <a:accent2>
          <a:srgbClr val="4DA9CE"/>
        </a:accent2>
        <a:accent3>
          <a:srgbClr val="FFFFFF"/>
        </a:accent3>
        <a:accent4>
          <a:srgbClr val="06477F"/>
        </a:accent4>
        <a:accent5>
          <a:srgbClr val="AAB4C9"/>
        </a:accent5>
        <a:accent6>
          <a:srgbClr val="4599BA"/>
        </a:accent6>
        <a:hlink>
          <a:srgbClr val="DFB724"/>
        </a:hlink>
        <a:folHlink>
          <a:srgbClr val="99BD5B"/>
        </a:folHlink>
      </a:clrScheme>
      <a:clrMap bg1="lt1" tx1="dk1" bg2="lt2" tx2="dk2" accent1="accent1" accent2="accent2" accent3="accent3" accent4="accent4" accent5="accent5" accent6="accent6" hlink="hlink" folHlink="folHlink"/>
    </a:extraClrScheme>
    <a:extraClrScheme>
      <a:clrScheme name="1_Sample (02) 14">
        <a:dk1>
          <a:srgbClr val="005695"/>
        </a:dk1>
        <a:lt1>
          <a:srgbClr val="FFFFFF"/>
        </a:lt1>
        <a:dk2>
          <a:srgbClr val="7E8083"/>
        </a:dk2>
        <a:lt2>
          <a:srgbClr val="B2B2B2"/>
        </a:lt2>
        <a:accent1>
          <a:srgbClr val="005695"/>
        </a:accent1>
        <a:accent2>
          <a:srgbClr val="26BCD7"/>
        </a:accent2>
        <a:accent3>
          <a:srgbClr val="FFFFFF"/>
        </a:accent3>
        <a:accent4>
          <a:srgbClr val="00487E"/>
        </a:accent4>
        <a:accent5>
          <a:srgbClr val="AAB4C8"/>
        </a:accent5>
        <a:accent6>
          <a:srgbClr val="21AAC3"/>
        </a:accent6>
        <a:hlink>
          <a:srgbClr val="DFB724"/>
        </a:hlink>
        <a:folHlink>
          <a:srgbClr val="8DC63F"/>
        </a:folHlink>
      </a:clrScheme>
      <a:clrMap bg1="lt1" tx1="dk1" bg2="lt2" tx2="dk2" accent1="accent1" accent2="accent2" accent3="accent3" accent4="accent4" accent5="accent5" accent6="accent6" hlink="hlink" folHlink="folHlink"/>
    </a:extraClrScheme>
    <a:extraClrScheme>
      <a:clrScheme name="1_Sample (02) 15">
        <a:dk1>
          <a:srgbClr val="005695"/>
        </a:dk1>
        <a:lt1>
          <a:srgbClr val="FFFFFF"/>
        </a:lt1>
        <a:dk2>
          <a:srgbClr val="7E8083"/>
        </a:dk2>
        <a:lt2>
          <a:srgbClr val="ADAFB2"/>
        </a:lt2>
        <a:accent1>
          <a:srgbClr val="005695"/>
        </a:accent1>
        <a:accent2>
          <a:srgbClr val="26BCD7"/>
        </a:accent2>
        <a:accent3>
          <a:srgbClr val="FFFFFF"/>
        </a:accent3>
        <a:accent4>
          <a:srgbClr val="00487E"/>
        </a:accent4>
        <a:accent5>
          <a:srgbClr val="AAB4C8"/>
        </a:accent5>
        <a:accent6>
          <a:srgbClr val="21AAC3"/>
        </a:accent6>
        <a:hlink>
          <a:srgbClr val="B9D989"/>
        </a:hlink>
        <a:folHlink>
          <a:srgbClr val="8DC63F"/>
        </a:folHlink>
      </a:clrScheme>
      <a:clrMap bg1="lt1" tx1="dk1" bg2="lt2" tx2="dk2" accent1="accent1" accent2="accent2" accent3="accent3" accent4="accent4" accent5="accent5" accent6="accent6" hlink="hlink" folHlink="folHlink"/>
    </a:extraClrScheme>
    <a:extraClrScheme>
      <a:clrScheme name="1_Sample (02) 16">
        <a:dk1>
          <a:srgbClr val="125687"/>
        </a:dk1>
        <a:lt1>
          <a:srgbClr val="FFFFFF"/>
        </a:lt1>
        <a:dk2>
          <a:srgbClr val="6C6F70"/>
        </a:dk2>
        <a:lt2>
          <a:srgbClr val="A7A9A9"/>
        </a:lt2>
        <a:accent1>
          <a:srgbClr val="125687"/>
        </a:accent1>
        <a:accent2>
          <a:srgbClr val="00B1DB"/>
        </a:accent2>
        <a:accent3>
          <a:srgbClr val="FFFFFF"/>
        </a:accent3>
        <a:accent4>
          <a:srgbClr val="0E4872"/>
        </a:accent4>
        <a:accent5>
          <a:srgbClr val="AAB4C3"/>
        </a:accent5>
        <a:accent6>
          <a:srgbClr val="00A0C6"/>
        </a:accent6>
        <a:hlink>
          <a:srgbClr val="BBDB7F"/>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Sample (02)">
  <a:themeElements>
    <a:clrScheme name="Dynamic Funds July 2013">
      <a:dk1>
        <a:srgbClr val="005695"/>
      </a:dk1>
      <a:lt1>
        <a:srgbClr val="FFFFFF"/>
      </a:lt1>
      <a:dk2>
        <a:srgbClr val="4D4D4F"/>
      </a:dk2>
      <a:lt2>
        <a:srgbClr val="D3D4D4"/>
      </a:lt2>
      <a:accent1>
        <a:srgbClr val="005695"/>
      </a:accent1>
      <a:accent2>
        <a:srgbClr val="00B6DE"/>
      </a:accent2>
      <a:accent3>
        <a:srgbClr val="77B800"/>
      </a:accent3>
      <a:accent4>
        <a:srgbClr val="6C6F70"/>
      </a:accent4>
      <a:accent5>
        <a:srgbClr val="72CFE9"/>
      </a:accent5>
      <a:accent6>
        <a:srgbClr val="BBDB7F"/>
      </a:accent6>
      <a:hlink>
        <a:srgbClr val="005695"/>
      </a:hlink>
      <a:folHlink>
        <a:srgbClr val="00B6DE"/>
      </a:folHlink>
    </a:clrScheme>
    <a:fontScheme name="1_Sample (0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lnDef>
  </a:objectDefaults>
  <a:extraClrSchemeLst>
    <a:extraClrScheme>
      <a:clrScheme name="1_Sample (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ample (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ample (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ample (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ample (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ample (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ample (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ample (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ample (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ample (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ample (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ample (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ample (02) 13">
        <a:dk1>
          <a:srgbClr val="085596"/>
        </a:dk1>
        <a:lt1>
          <a:srgbClr val="FFFFFF"/>
        </a:lt1>
        <a:dk2>
          <a:srgbClr val="808080"/>
        </a:dk2>
        <a:lt2>
          <a:srgbClr val="B2B2B2"/>
        </a:lt2>
        <a:accent1>
          <a:srgbClr val="005596"/>
        </a:accent1>
        <a:accent2>
          <a:srgbClr val="4DA9CE"/>
        </a:accent2>
        <a:accent3>
          <a:srgbClr val="FFFFFF"/>
        </a:accent3>
        <a:accent4>
          <a:srgbClr val="06477F"/>
        </a:accent4>
        <a:accent5>
          <a:srgbClr val="AAB4C9"/>
        </a:accent5>
        <a:accent6>
          <a:srgbClr val="4599BA"/>
        </a:accent6>
        <a:hlink>
          <a:srgbClr val="DFB724"/>
        </a:hlink>
        <a:folHlink>
          <a:srgbClr val="99BD5B"/>
        </a:folHlink>
      </a:clrScheme>
      <a:clrMap bg1="lt1" tx1="dk1" bg2="lt2" tx2="dk2" accent1="accent1" accent2="accent2" accent3="accent3" accent4="accent4" accent5="accent5" accent6="accent6" hlink="hlink" folHlink="folHlink"/>
    </a:extraClrScheme>
    <a:extraClrScheme>
      <a:clrScheme name="1_Sample (02) 14">
        <a:dk1>
          <a:srgbClr val="005695"/>
        </a:dk1>
        <a:lt1>
          <a:srgbClr val="FFFFFF"/>
        </a:lt1>
        <a:dk2>
          <a:srgbClr val="7E8083"/>
        </a:dk2>
        <a:lt2>
          <a:srgbClr val="B2B2B2"/>
        </a:lt2>
        <a:accent1>
          <a:srgbClr val="005695"/>
        </a:accent1>
        <a:accent2>
          <a:srgbClr val="26BCD7"/>
        </a:accent2>
        <a:accent3>
          <a:srgbClr val="FFFFFF"/>
        </a:accent3>
        <a:accent4>
          <a:srgbClr val="00487E"/>
        </a:accent4>
        <a:accent5>
          <a:srgbClr val="AAB4C8"/>
        </a:accent5>
        <a:accent6>
          <a:srgbClr val="21AAC3"/>
        </a:accent6>
        <a:hlink>
          <a:srgbClr val="DFB724"/>
        </a:hlink>
        <a:folHlink>
          <a:srgbClr val="8DC63F"/>
        </a:folHlink>
      </a:clrScheme>
      <a:clrMap bg1="lt1" tx1="dk1" bg2="lt2" tx2="dk2" accent1="accent1" accent2="accent2" accent3="accent3" accent4="accent4" accent5="accent5" accent6="accent6" hlink="hlink" folHlink="folHlink"/>
    </a:extraClrScheme>
    <a:extraClrScheme>
      <a:clrScheme name="1_Sample (02) 15">
        <a:dk1>
          <a:srgbClr val="005695"/>
        </a:dk1>
        <a:lt1>
          <a:srgbClr val="FFFFFF"/>
        </a:lt1>
        <a:dk2>
          <a:srgbClr val="7E8083"/>
        </a:dk2>
        <a:lt2>
          <a:srgbClr val="ADAFB2"/>
        </a:lt2>
        <a:accent1>
          <a:srgbClr val="005695"/>
        </a:accent1>
        <a:accent2>
          <a:srgbClr val="26BCD7"/>
        </a:accent2>
        <a:accent3>
          <a:srgbClr val="FFFFFF"/>
        </a:accent3>
        <a:accent4>
          <a:srgbClr val="00487E"/>
        </a:accent4>
        <a:accent5>
          <a:srgbClr val="AAB4C8"/>
        </a:accent5>
        <a:accent6>
          <a:srgbClr val="21AAC3"/>
        </a:accent6>
        <a:hlink>
          <a:srgbClr val="B9D989"/>
        </a:hlink>
        <a:folHlink>
          <a:srgbClr val="8DC63F"/>
        </a:folHlink>
      </a:clrScheme>
      <a:clrMap bg1="lt1" tx1="dk1" bg2="lt2" tx2="dk2" accent1="accent1" accent2="accent2" accent3="accent3" accent4="accent4" accent5="accent5" accent6="accent6" hlink="hlink" folHlink="folHlink"/>
    </a:extraClrScheme>
    <a:extraClrScheme>
      <a:clrScheme name="1_Sample (02) 16">
        <a:dk1>
          <a:srgbClr val="125687"/>
        </a:dk1>
        <a:lt1>
          <a:srgbClr val="FFFFFF"/>
        </a:lt1>
        <a:dk2>
          <a:srgbClr val="6C6F70"/>
        </a:dk2>
        <a:lt2>
          <a:srgbClr val="A7A9A9"/>
        </a:lt2>
        <a:accent1>
          <a:srgbClr val="125687"/>
        </a:accent1>
        <a:accent2>
          <a:srgbClr val="00B1DB"/>
        </a:accent2>
        <a:accent3>
          <a:srgbClr val="FFFFFF"/>
        </a:accent3>
        <a:accent4>
          <a:srgbClr val="0E4872"/>
        </a:accent4>
        <a:accent5>
          <a:srgbClr val="AAB4C3"/>
        </a:accent5>
        <a:accent6>
          <a:srgbClr val="00A0C6"/>
        </a:accent6>
        <a:hlink>
          <a:srgbClr val="BBDB7F"/>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Sample (02)">
  <a:themeElements>
    <a:clrScheme name="Dynamic Funds July 2013">
      <a:dk1>
        <a:srgbClr val="005695"/>
      </a:dk1>
      <a:lt1>
        <a:srgbClr val="FFFFFF"/>
      </a:lt1>
      <a:dk2>
        <a:srgbClr val="4D4D4F"/>
      </a:dk2>
      <a:lt2>
        <a:srgbClr val="D3D4D4"/>
      </a:lt2>
      <a:accent1>
        <a:srgbClr val="005695"/>
      </a:accent1>
      <a:accent2>
        <a:srgbClr val="00B6DE"/>
      </a:accent2>
      <a:accent3>
        <a:srgbClr val="77B800"/>
      </a:accent3>
      <a:accent4>
        <a:srgbClr val="6C6F70"/>
      </a:accent4>
      <a:accent5>
        <a:srgbClr val="72CFE9"/>
      </a:accent5>
      <a:accent6>
        <a:srgbClr val="BBDB7F"/>
      </a:accent6>
      <a:hlink>
        <a:srgbClr val="005695"/>
      </a:hlink>
      <a:folHlink>
        <a:srgbClr val="00B6DE"/>
      </a:folHlink>
    </a:clrScheme>
    <a:fontScheme name="1_Sample (0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lnDef>
  </a:objectDefaults>
  <a:extraClrSchemeLst>
    <a:extraClrScheme>
      <a:clrScheme name="1_Sample (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ample (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ample (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ample (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ample (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ample (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ample (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ample (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ample (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ample (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ample (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ample (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ample (02) 13">
        <a:dk1>
          <a:srgbClr val="085596"/>
        </a:dk1>
        <a:lt1>
          <a:srgbClr val="FFFFFF"/>
        </a:lt1>
        <a:dk2>
          <a:srgbClr val="808080"/>
        </a:dk2>
        <a:lt2>
          <a:srgbClr val="B2B2B2"/>
        </a:lt2>
        <a:accent1>
          <a:srgbClr val="005596"/>
        </a:accent1>
        <a:accent2>
          <a:srgbClr val="4DA9CE"/>
        </a:accent2>
        <a:accent3>
          <a:srgbClr val="FFFFFF"/>
        </a:accent3>
        <a:accent4>
          <a:srgbClr val="06477F"/>
        </a:accent4>
        <a:accent5>
          <a:srgbClr val="AAB4C9"/>
        </a:accent5>
        <a:accent6>
          <a:srgbClr val="4599BA"/>
        </a:accent6>
        <a:hlink>
          <a:srgbClr val="DFB724"/>
        </a:hlink>
        <a:folHlink>
          <a:srgbClr val="99BD5B"/>
        </a:folHlink>
      </a:clrScheme>
      <a:clrMap bg1="lt1" tx1="dk1" bg2="lt2" tx2="dk2" accent1="accent1" accent2="accent2" accent3="accent3" accent4="accent4" accent5="accent5" accent6="accent6" hlink="hlink" folHlink="folHlink"/>
    </a:extraClrScheme>
    <a:extraClrScheme>
      <a:clrScheme name="1_Sample (02) 14">
        <a:dk1>
          <a:srgbClr val="005695"/>
        </a:dk1>
        <a:lt1>
          <a:srgbClr val="FFFFFF"/>
        </a:lt1>
        <a:dk2>
          <a:srgbClr val="7E8083"/>
        </a:dk2>
        <a:lt2>
          <a:srgbClr val="B2B2B2"/>
        </a:lt2>
        <a:accent1>
          <a:srgbClr val="005695"/>
        </a:accent1>
        <a:accent2>
          <a:srgbClr val="26BCD7"/>
        </a:accent2>
        <a:accent3>
          <a:srgbClr val="FFFFFF"/>
        </a:accent3>
        <a:accent4>
          <a:srgbClr val="00487E"/>
        </a:accent4>
        <a:accent5>
          <a:srgbClr val="AAB4C8"/>
        </a:accent5>
        <a:accent6>
          <a:srgbClr val="21AAC3"/>
        </a:accent6>
        <a:hlink>
          <a:srgbClr val="DFB724"/>
        </a:hlink>
        <a:folHlink>
          <a:srgbClr val="8DC63F"/>
        </a:folHlink>
      </a:clrScheme>
      <a:clrMap bg1="lt1" tx1="dk1" bg2="lt2" tx2="dk2" accent1="accent1" accent2="accent2" accent3="accent3" accent4="accent4" accent5="accent5" accent6="accent6" hlink="hlink" folHlink="folHlink"/>
    </a:extraClrScheme>
    <a:extraClrScheme>
      <a:clrScheme name="1_Sample (02) 15">
        <a:dk1>
          <a:srgbClr val="005695"/>
        </a:dk1>
        <a:lt1>
          <a:srgbClr val="FFFFFF"/>
        </a:lt1>
        <a:dk2>
          <a:srgbClr val="7E8083"/>
        </a:dk2>
        <a:lt2>
          <a:srgbClr val="ADAFB2"/>
        </a:lt2>
        <a:accent1>
          <a:srgbClr val="005695"/>
        </a:accent1>
        <a:accent2>
          <a:srgbClr val="26BCD7"/>
        </a:accent2>
        <a:accent3>
          <a:srgbClr val="FFFFFF"/>
        </a:accent3>
        <a:accent4>
          <a:srgbClr val="00487E"/>
        </a:accent4>
        <a:accent5>
          <a:srgbClr val="AAB4C8"/>
        </a:accent5>
        <a:accent6>
          <a:srgbClr val="21AAC3"/>
        </a:accent6>
        <a:hlink>
          <a:srgbClr val="B9D989"/>
        </a:hlink>
        <a:folHlink>
          <a:srgbClr val="8DC63F"/>
        </a:folHlink>
      </a:clrScheme>
      <a:clrMap bg1="lt1" tx1="dk1" bg2="lt2" tx2="dk2" accent1="accent1" accent2="accent2" accent3="accent3" accent4="accent4" accent5="accent5" accent6="accent6" hlink="hlink" folHlink="folHlink"/>
    </a:extraClrScheme>
    <a:extraClrScheme>
      <a:clrScheme name="1_Sample (02) 16">
        <a:dk1>
          <a:srgbClr val="125687"/>
        </a:dk1>
        <a:lt1>
          <a:srgbClr val="FFFFFF"/>
        </a:lt1>
        <a:dk2>
          <a:srgbClr val="6C6F70"/>
        </a:dk2>
        <a:lt2>
          <a:srgbClr val="A7A9A9"/>
        </a:lt2>
        <a:accent1>
          <a:srgbClr val="125687"/>
        </a:accent1>
        <a:accent2>
          <a:srgbClr val="00B1DB"/>
        </a:accent2>
        <a:accent3>
          <a:srgbClr val="FFFFFF"/>
        </a:accent3>
        <a:accent4>
          <a:srgbClr val="0E4872"/>
        </a:accent4>
        <a:accent5>
          <a:srgbClr val="AAB4C3"/>
        </a:accent5>
        <a:accent6>
          <a:srgbClr val="00A0C6"/>
        </a:accent6>
        <a:hlink>
          <a:srgbClr val="BBDB7F"/>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Sample (02)">
  <a:themeElements>
    <a:clrScheme name="Dynamic Funds July 2013">
      <a:dk1>
        <a:srgbClr val="005695"/>
      </a:dk1>
      <a:lt1>
        <a:srgbClr val="FFFFFF"/>
      </a:lt1>
      <a:dk2>
        <a:srgbClr val="4D4D4F"/>
      </a:dk2>
      <a:lt2>
        <a:srgbClr val="D3D4D4"/>
      </a:lt2>
      <a:accent1>
        <a:srgbClr val="005695"/>
      </a:accent1>
      <a:accent2>
        <a:srgbClr val="00B6DE"/>
      </a:accent2>
      <a:accent3>
        <a:srgbClr val="77B800"/>
      </a:accent3>
      <a:accent4>
        <a:srgbClr val="6C6F70"/>
      </a:accent4>
      <a:accent5>
        <a:srgbClr val="72CFE9"/>
      </a:accent5>
      <a:accent6>
        <a:srgbClr val="BBDB7F"/>
      </a:accent6>
      <a:hlink>
        <a:srgbClr val="005695"/>
      </a:hlink>
      <a:folHlink>
        <a:srgbClr val="00B6DE"/>
      </a:folHlink>
    </a:clrScheme>
    <a:fontScheme name="1_Sample (0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25000" smtClean="0">
            <a:ln>
              <a:noFill/>
            </a:ln>
            <a:solidFill>
              <a:schemeClr val="bg1"/>
            </a:solidFill>
            <a:effectLst/>
            <a:latin typeface="Arial" pitchFamily="34" charset="0"/>
            <a:ea typeface="MS PGothic" pitchFamily="34" charset="-128"/>
          </a:defRPr>
        </a:defPPr>
      </a:lstStyle>
    </a:lnDef>
  </a:objectDefaults>
  <a:extraClrSchemeLst>
    <a:extraClrScheme>
      <a:clrScheme name="1_Sample (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ample (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ample (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ample (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ample (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ample (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ample (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ample (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ample (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ample (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ample (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ample (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ample (02) 13">
        <a:dk1>
          <a:srgbClr val="085596"/>
        </a:dk1>
        <a:lt1>
          <a:srgbClr val="FFFFFF"/>
        </a:lt1>
        <a:dk2>
          <a:srgbClr val="808080"/>
        </a:dk2>
        <a:lt2>
          <a:srgbClr val="B2B2B2"/>
        </a:lt2>
        <a:accent1>
          <a:srgbClr val="005596"/>
        </a:accent1>
        <a:accent2>
          <a:srgbClr val="4DA9CE"/>
        </a:accent2>
        <a:accent3>
          <a:srgbClr val="FFFFFF"/>
        </a:accent3>
        <a:accent4>
          <a:srgbClr val="06477F"/>
        </a:accent4>
        <a:accent5>
          <a:srgbClr val="AAB4C9"/>
        </a:accent5>
        <a:accent6>
          <a:srgbClr val="4599BA"/>
        </a:accent6>
        <a:hlink>
          <a:srgbClr val="DFB724"/>
        </a:hlink>
        <a:folHlink>
          <a:srgbClr val="99BD5B"/>
        </a:folHlink>
      </a:clrScheme>
      <a:clrMap bg1="lt1" tx1="dk1" bg2="lt2" tx2="dk2" accent1="accent1" accent2="accent2" accent3="accent3" accent4="accent4" accent5="accent5" accent6="accent6" hlink="hlink" folHlink="folHlink"/>
    </a:extraClrScheme>
    <a:extraClrScheme>
      <a:clrScheme name="1_Sample (02) 14">
        <a:dk1>
          <a:srgbClr val="005695"/>
        </a:dk1>
        <a:lt1>
          <a:srgbClr val="FFFFFF"/>
        </a:lt1>
        <a:dk2>
          <a:srgbClr val="7E8083"/>
        </a:dk2>
        <a:lt2>
          <a:srgbClr val="B2B2B2"/>
        </a:lt2>
        <a:accent1>
          <a:srgbClr val="005695"/>
        </a:accent1>
        <a:accent2>
          <a:srgbClr val="26BCD7"/>
        </a:accent2>
        <a:accent3>
          <a:srgbClr val="FFFFFF"/>
        </a:accent3>
        <a:accent4>
          <a:srgbClr val="00487E"/>
        </a:accent4>
        <a:accent5>
          <a:srgbClr val="AAB4C8"/>
        </a:accent5>
        <a:accent6>
          <a:srgbClr val="21AAC3"/>
        </a:accent6>
        <a:hlink>
          <a:srgbClr val="DFB724"/>
        </a:hlink>
        <a:folHlink>
          <a:srgbClr val="8DC63F"/>
        </a:folHlink>
      </a:clrScheme>
      <a:clrMap bg1="lt1" tx1="dk1" bg2="lt2" tx2="dk2" accent1="accent1" accent2="accent2" accent3="accent3" accent4="accent4" accent5="accent5" accent6="accent6" hlink="hlink" folHlink="folHlink"/>
    </a:extraClrScheme>
    <a:extraClrScheme>
      <a:clrScheme name="1_Sample (02) 15">
        <a:dk1>
          <a:srgbClr val="005695"/>
        </a:dk1>
        <a:lt1>
          <a:srgbClr val="FFFFFF"/>
        </a:lt1>
        <a:dk2>
          <a:srgbClr val="7E8083"/>
        </a:dk2>
        <a:lt2>
          <a:srgbClr val="ADAFB2"/>
        </a:lt2>
        <a:accent1>
          <a:srgbClr val="005695"/>
        </a:accent1>
        <a:accent2>
          <a:srgbClr val="26BCD7"/>
        </a:accent2>
        <a:accent3>
          <a:srgbClr val="FFFFFF"/>
        </a:accent3>
        <a:accent4>
          <a:srgbClr val="00487E"/>
        </a:accent4>
        <a:accent5>
          <a:srgbClr val="AAB4C8"/>
        </a:accent5>
        <a:accent6>
          <a:srgbClr val="21AAC3"/>
        </a:accent6>
        <a:hlink>
          <a:srgbClr val="B9D989"/>
        </a:hlink>
        <a:folHlink>
          <a:srgbClr val="8DC63F"/>
        </a:folHlink>
      </a:clrScheme>
      <a:clrMap bg1="lt1" tx1="dk1" bg2="lt2" tx2="dk2" accent1="accent1" accent2="accent2" accent3="accent3" accent4="accent4" accent5="accent5" accent6="accent6" hlink="hlink" folHlink="folHlink"/>
    </a:extraClrScheme>
    <a:extraClrScheme>
      <a:clrScheme name="1_Sample (02) 16">
        <a:dk1>
          <a:srgbClr val="125687"/>
        </a:dk1>
        <a:lt1>
          <a:srgbClr val="FFFFFF"/>
        </a:lt1>
        <a:dk2>
          <a:srgbClr val="6C6F70"/>
        </a:dk2>
        <a:lt2>
          <a:srgbClr val="A7A9A9"/>
        </a:lt2>
        <a:accent1>
          <a:srgbClr val="125687"/>
        </a:accent1>
        <a:accent2>
          <a:srgbClr val="00B1DB"/>
        </a:accent2>
        <a:accent3>
          <a:srgbClr val="FFFFFF"/>
        </a:accent3>
        <a:accent4>
          <a:srgbClr val="0E4872"/>
        </a:accent4>
        <a:accent5>
          <a:srgbClr val="AAB4C3"/>
        </a:accent5>
        <a:accent6>
          <a:srgbClr val="00A0C6"/>
        </a:accent6>
        <a:hlink>
          <a:srgbClr val="BBDB7F"/>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19090</TotalTime>
  <Words>586</Words>
  <Application>Microsoft Macintosh PowerPoint</Application>
  <PresentationFormat>On-screen Show (16:9)</PresentationFormat>
  <Paragraphs>71</Paragraphs>
  <Slides>9</Slides>
  <Notes>1</Notes>
  <HiddenSlides>0</HiddenSlides>
  <MMClips>0</MMClips>
  <ScaleCrop>false</ScaleCrop>
  <HeadingPairs>
    <vt:vector size="6" baseType="variant">
      <vt:variant>
        <vt:lpstr>Fonts Used</vt:lpstr>
      </vt:variant>
      <vt:variant>
        <vt:i4>4</vt:i4>
      </vt:variant>
      <vt:variant>
        <vt:lpstr>Theme</vt:lpstr>
      </vt:variant>
      <vt:variant>
        <vt:i4>8</vt:i4>
      </vt:variant>
      <vt:variant>
        <vt:lpstr>Slide Titles</vt:lpstr>
      </vt:variant>
      <vt:variant>
        <vt:i4>9</vt:i4>
      </vt:variant>
    </vt:vector>
  </HeadingPairs>
  <TitlesOfParts>
    <vt:vector size="21" baseType="lpstr">
      <vt:lpstr>MS PGothic</vt:lpstr>
      <vt:lpstr>Arial</vt:lpstr>
      <vt:lpstr>Calibri</vt:lpstr>
      <vt:lpstr>Wingdings</vt:lpstr>
      <vt:lpstr>1_Sample (02)</vt:lpstr>
      <vt:lpstr>2_Sample (02)</vt:lpstr>
      <vt:lpstr>3_Sample (02)</vt:lpstr>
      <vt:lpstr>4_Sample (02)</vt:lpstr>
      <vt:lpstr>5_Sample (02)</vt:lpstr>
      <vt:lpstr>6_Sample (02)</vt:lpstr>
      <vt:lpstr>7_Sample (02)</vt:lpstr>
      <vt:lpstr>8_Sample (02)</vt:lpstr>
      <vt:lpstr>PowerPoint Presentation</vt:lpstr>
      <vt:lpstr>Question #1: What does the acronym FAANG stand for?</vt:lpstr>
      <vt:lpstr>Question #2: What stock market index do the FAANGs    trade on?</vt:lpstr>
      <vt:lpstr>Is NASDAQ 100 Index better than S&amp;P 500 Index?</vt:lpstr>
      <vt:lpstr>Hypothesis</vt:lpstr>
      <vt:lpstr>Hypothesis Model</vt:lpstr>
      <vt:lpstr>Data Discovery</vt:lpstr>
      <vt:lpstr>Data Cleaning</vt:lpstr>
      <vt:lpstr>Insight and Next Steps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based on NEW palette of Dynamic Funds colours</dc:title>
  <dc:creator>Joanne Abbawi</dc:creator>
  <cp:lastModifiedBy>Microsoft Office User</cp:lastModifiedBy>
  <cp:revision>1474</cp:revision>
  <cp:lastPrinted>2020-03-13T17:08:53Z</cp:lastPrinted>
  <dcterms:created xsi:type="dcterms:W3CDTF">2009-12-08T15:53:37Z</dcterms:created>
  <dcterms:modified xsi:type="dcterms:W3CDTF">2021-12-08T21:53:13Z</dcterms:modified>
</cp:coreProperties>
</file>