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19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A62D4-4F8E-5846-BDDE-C87CA43D6F82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46B0-D2A8-CC4F-9F13-E1FCBDB61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47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A62D4-4F8E-5846-BDDE-C87CA43D6F82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46B0-D2A8-CC4F-9F13-E1FCBDB61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1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A62D4-4F8E-5846-BDDE-C87CA43D6F82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46B0-D2A8-CC4F-9F13-E1FCBDB61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A62D4-4F8E-5846-BDDE-C87CA43D6F82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46B0-D2A8-CC4F-9F13-E1FCBDB61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9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A62D4-4F8E-5846-BDDE-C87CA43D6F82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46B0-D2A8-CC4F-9F13-E1FCBDB61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04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A62D4-4F8E-5846-BDDE-C87CA43D6F82}" type="datetimeFigureOut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46B0-D2A8-CC4F-9F13-E1FCBDB61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9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A62D4-4F8E-5846-BDDE-C87CA43D6F82}" type="datetimeFigureOut">
              <a:rPr lang="en-US" smtClean="0"/>
              <a:t>9/29/16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46B0-D2A8-CC4F-9F13-E1FCBDB61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5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A62D4-4F8E-5846-BDDE-C87CA43D6F82}" type="datetimeFigureOut">
              <a:rPr lang="en-US" smtClean="0"/>
              <a:t>9/29/16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46B0-D2A8-CC4F-9F13-E1FCBDB61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39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A62D4-4F8E-5846-BDDE-C87CA43D6F82}" type="datetimeFigureOut">
              <a:rPr lang="en-US" smtClean="0"/>
              <a:t>9/29/16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46B0-D2A8-CC4F-9F13-E1FCBDB61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9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A62D4-4F8E-5846-BDDE-C87CA43D6F82}" type="datetimeFigureOut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46B0-D2A8-CC4F-9F13-E1FCBDB61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70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A62D4-4F8E-5846-BDDE-C87CA43D6F82}" type="datetimeFigureOut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46B0-D2A8-CC4F-9F13-E1FCBDB61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4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A62D4-4F8E-5846-BDDE-C87CA43D6F82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E46B0-D2A8-CC4F-9F13-E1FCBDB61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5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Resources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06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1470025"/>
          </a:xfrm>
        </p:spPr>
        <p:txBody>
          <a:bodyPr/>
          <a:lstStyle/>
          <a:p>
            <a:r>
              <a:rPr lang="en-US" dirty="0" smtClean="0"/>
              <a:t>User account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38120"/>
            <a:ext cx="6553200" cy="27178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Email: (primary key, unique)</a:t>
            </a:r>
          </a:p>
          <a:p>
            <a:pPr algn="l"/>
            <a:r>
              <a:rPr lang="en-US" dirty="0" smtClean="0"/>
              <a:t>Password</a:t>
            </a:r>
          </a:p>
          <a:p>
            <a:pPr algn="l"/>
            <a:r>
              <a:rPr lang="en-US" dirty="0" err="1" smtClean="0"/>
              <a:t>UserID</a:t>
            </a:r>
            <a:r>
              <a:rPr lang="en-US" dirty="0" smtClean="0"/>
              <a:t>(foreign key)</a:t>
            </a:r>
          </a:p>
          <a:p>
            <a:pPr algn="l"/>
            <a:r>
              <a:rPr lang="en-US" dirty="0" smtClean="0"/>
              <a:t>Status: True(instructor), 			  		 	False(Student)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657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User(Student/instructor)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UserID</a:t>
            </a:r>
            <a:r>
              <a:rPr lang="en-US" dirty="0" smtClean="0"/>
              <a:t>(primary key)</a:t>
            </a:r>
          </a:p>
          <a:p>
            <a:r>
              <a:rPr lang="en-US" dirty="0" err="1" smtClean="0"/>
              <a:t>FisrtName</a:t>
            </a:r>
            <a:endParaRPr lang="en-US" dirty="0" smtClean="0"/>
          </a:p>
          <a:p>
            <a:r>
              <a:rPr lang="en-US" dirty="0" err="1" smtClean="0"/>
              <a:t>LastName</a:t>
            </a:r>
            <a:endParaRPr lang="en-US" dirty="0" smtClean="0"/>
          </a:p>
          <a:p>
            <a:r>
              <a:rPr lang="en-US" dirty="0" smtClean="0"/>
              <a:t>Status</a:t>
            </a:r>
          </a:p>
          <a:p>
            <a:r>
              <a:rPr lang="en-US" dirty="0" err="1" smtClean="0"/>
              <a:t>ProfileID</a:t>
            </a:r>
            <a:r>
              <a:rPr lang="en-US" dirty="0" smtClean="0"/>
              <a:t>(foreign key)</a:t>
            </a:r>
          </a:p>
          <a:p>
            <a:r>
              <a:rPr lang="en-US" dirty="0" err="1" smtClean="0"/>
              <a:t>ContentID</a:t>
            </a:r>
            <a:r>
              <a:rPr lang="en-US" dirty="0" smtClean="0"/>
              <a:t>(foreign key)</a:t>
            </a:r>
          </a:p>
          <a:p>
            <a:r>
              <a:rPr lang="en-US" dirty="0" err="1" smtClean="0"/>
              <a:t>ClassID</a:t>
            </a:r>
            <a:r>
              <a:rPr lang="en-US" dirty="0" smtClean="0"/>
              <a:t>(foreign key)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977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Profile(student/instructor)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ProfileID</a:t>
            </a:r>
            <a:r>
              <a:rPr lang="en-US" dirty="0" smtClean="0"/>
              <a:t>(primary key)</a:t>
            </a:r>
          </a:p>
          <a:p>
            <a:r>
              <a:rPr lang="en-US" dirty="0" smtClean="0"/>
              <a:t>Information</a:t>
            </a:r>
          </a:p>
          <a:p>
            <a:pPr lvl="1"/>
            <a:r>
              <a:rPr lang="en-US" dirty="0" smtClean="0"/>
              <a:t>Personal statement</a:t>
            </a:r>
          </a:p>
          <a:p>
            <a:pPr lvl="1"/>
            <a:r>
              <a:rPr lang="en-US" dirty="0" smtClean="0"/>
              <a:t>Bibliography</a:t>
            </a:r>
          </a:p>
          <a:p>
            <a:pPr lvl="1"/>
            <a:r>
              <a:rPr lang="en-US" dirty="0" err="1" smtClean="0"/>
              <a:t>etc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241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Content(instructor)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ContentID</a:t>
            </a:r>
            <a:r>
              <a:rPr lang="en-US" dirty="0" smtClean="0"/>
              <a:t>(primary key)</a:t>
            </a:r>
          </a:p>
          <a:p>
            <a:r>
              <a:rPr lang="en-US" dirty="0" smtClean="0"/>
              <a:t>Taught Class lists</a:t>
            </a:r>
          </a:p>
          <a:p>
            <a:r>
              <a:rPr lang="en-US" dirty="0" smtClean="0"/>
              <a:t>Actually content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Upload date</a:t>
            </a:r>
          </a:p>
          <a:p>
            <a:pPr lvl="1"/>
            <a:r>
              <a:rPr lang="en-US" dirty="0" err="1" smtClean="0"/>
              <a:t>Auther</a:t>
            </a:r>
            <a:endParaRPr lang="en-US" dirty="0" smtClean="0"/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6465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ClassID</a:t>
            </a:r>
            <a:r>
              <a:rPr lang="en-US" dirty="0" smtClean="0"/>
              <a:t>(primary key)</a:t>
            </a:r>
          </a:p>
          <a:p>
            <a:r>
              <a:rPr lang="en-US" dirty="0" smtClean="0"/>
              <a:t>Instructor</a:t>
            </a:r>
          </a:p>
          <a:p>
            <a:r>
              <a:rPr lang="en-US" dirty="0" smtClean="0"/>
              <a:t>Students</a:t>
            </a:r>
          </a:p>
          <a:p>
            <a:r>
              <a:rPr lang="en-US" smtClean="0"/>
              <a:t>Class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359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Enrolled class lists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908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47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104</Words>
  <Application>Microsoft Macintosh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Resources Design</vt:lpstr>
      <vt:lpstr>User account</vt:lpstr>
      <vt:lpstr>User(Student/instructor)</vt:lpstr>
      <vt:lpstr>Profile(student/instructor)</vt:lpstr>
      <vt:lpstr>Content(instructor)</vt:lpstr>
      <vt:lpstr>class</vt:lpstr>
      <vt:lpstr>Student</vt:lpstr>
      <vt:lpstr>class</vt:lpstr>
    </vt:vector>
  </TitlesOfParts>
  <Company>CUNY Queens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Resources Design</dc:title>
  <dc:creator>Queens College</dc:creator>
  <cp:lastModifiedBy>Queens College</cp:lastModifiedBy>
  <cp:revision>2</cp:revision>
  <dcterms:created xsi:type="dcterms:W3CDTF">2016-09-29T19:08:17Z</dcterms:created>
  <dcterms:modified xsi:type="dcterms:W3CDTF">2016-09-29T19:23:35Z</dcterms:modified>
</cp:coreProperties>
</file>