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9" r:id="rId3"/>
    <p:sldId id="265" r:id="rId4"/>
    <p:sldId id="266" r:id="rId5"/>
    <p:sldId id="267" r:id="rId6"/>
    <p:sldId id="269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CC583-689F-8AA0-484C-C7D6BBC05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4B218A-39B0-C616-028C-F5E746C9C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46911-2052-A533-A48F-E2DD9907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47A3D-B2CB-F46E-3CC0-AAF580A3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829E0-D50D-8BDE-284A-DA87AA96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4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C6012-9C67-416D-9642-74087ED9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488210-3D92-9B1C-B5A5-4C8632C0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EE9E1-9DFF-293D-5001-B6AE0FFF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46813-C89F-BE33-C5AD-E2861D6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4DA36-0B66-3DB3-2219-DEE015C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C6608-F986-C8C6-7605-298CAAFF9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7E252B-67AA-8366-9A32-003148FFA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B926F-2981-68E7-5E21-D519B86E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673F9-AB6A-942E-F21B-A2143055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7A4B5-0982-9AD4-6EF8-97226F9E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24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B0249-9A97-3174-7723-7149CCAC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F35DF-0B66-3045-948C-9495EB00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A1D64-1638-7336-EA67-44B24B35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D18A0-F2E4-B18A-66BC-942CDA16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61622-3066-7DC9-4369-07D5BCD3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4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E38DC-059C-5A42-9F00-6FD8CB0D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05AD48-0B0A-1702-30E5-1A5F264E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AC411-D3EF-6709-D0F0-6ABBA804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34EEE-069A-27AE-1ADC-889F731D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02355-35EB-EC6E-E334-6E187394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1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198F2-6FF3-F8D6-0E32-8D657006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25F26-F6E5-5AE1-2CBB-11E09EAE2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1A22C8-9E23-B2B5-C3CD-4BE716262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CD4A1-90D1-0F42-EAFE-9BF980FE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5B0DA6-D148-F278-BD59-6665CF9E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36917A-8F1B-012D-2B67-D30DD916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6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3482A-7A51-60B3-FD51-EFD67401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5DB98-BF33-25D8-CBC4-97F869C9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4A988E-4703-3E57-5915-CACC768D5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F9282F-06F4-4B04-7668-2A2CE4F64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1D8DBD-A7E0-22EF-BA36-DF8DD2EC5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3B256D-09EA-07EB-6A5E-2E992DE9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729E6D-784F-DF02-ABBD-94EEEC20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C87D7C-AD41-70CF-2549-5ADD739E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AD93E-A7FF-4324-2476-1BBFE66C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1077A8-6BFC-14F8-0732-315BEC66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7EAAAA-F828-F895-D7D6-0DB4743F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2E0EB-F367-505E-9577-B518D071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2692FA-4986-F079-963B-53A3BD59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FF1980-72C4-0A6C-3D07-E2E71C15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E1C2F-F50E-9230-A191-E728C45F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9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6DBFE-2976-D932-4071-82FB7DFF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5B8E2-A818-01E6-C25E-25A982EFA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CDA4D-52C2-571B-807B-4CF3B0EAD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A09416-8492-BCFE-6B18-DC03CE8B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61D96-62CF-1E55-1F07-58923620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DFB69-32D1-DB59-4EB8-14B4FA61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8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52379-35FA-9627-D0D3-964DC1F5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EB16EA-0551-DDF5-5B60-A8DA59501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3B2CEC-4D27-2269-5D77-A12E42A54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CCBE9-2216-3462-72CF-7B9ECB9A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E68E52-03BC-B072-9991-23B565CE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CB4904-A483-E24E-46C2-08B64183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DCF945-A533-7808-DC32-1B83692D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41D82A-BD12-4E44-99A5-E26DE90B3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4F073-65DF-4E46-48D3-661E27019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89D60-AC6F-B284-AAB2-2FE8975EA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7218A-C91E-0EE8-C6D1-5ED507999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5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&lt;DB </a:t>
            </a:r>
            <a:r>
              <a:rPr lang="ko-KR" altLang="en-US" sz="2400" b="1" dirty="0"/>
              <a:t>설계</a:t>
            </a:r>
            <a:r>
              <a:rPr lang="en-US" altLang="ko-KR" sz="2800" b="1" dirty="0"/>
              <a:t>&gt;</a:t>
            </a:r>
            <a:endParaRPr lang="ko-KR" altLang="en-US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33357" y="881304"/>
            <a:ext cx="1215864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테이블 종류</a:t>
            </a:r>
            <a:endParaRPr lang="en-US" altLang="ko-KR" b="1" dirty="0" smtClean="0"/>
          </a:p>
          <a:p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ko-KR" altLang="en-US" sz="1600" dirty="0" smtClean="0"/>
              <a:t>사용자 </a:t>
            </a:r>
            <a:r>
              <a:rPr lang="ko-KR" altLang="en-US" sz="1600" dirty="0" err="1" smtClean="0"/>
              <a:t>팔로우</a:t>
            </a:r>
            <a:r>
              <a:rPr lang="ko-KR" altLang="en-US" sz="1600" dirty="0" smtClean="0"/>
              <a:t> 매개 테이블</a:t>
            </a:r>
            <a:r>
              <a:rPr lang="en-US" altLang="ko-KR" sz="1600" dirty="0" smtClean="0"/>
              <a:t>,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ko-KR" altLang="en-US" sz="1600" dirty="0" smtClean="0"/>
              <a:t>나중에 볼 글 테이블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태그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글의 이미지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동영상 저장 위치 </a:t>
            </a: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댓글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신고 테이블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댓글 신고 테이블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공통 코드 그룹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공통 코드</a:t>
            </a:r>
            <a:endParaRPr lang="en-US" altLang="ko-KR" sz="1600" dirty="0" smtClean="0"/>
          </a:p>
          <a:p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0468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&lt;DB </a:t>
            </a:r>
            <a:r>
              <a:rPr lang="ko-KR" altLang="en-US" sz="2400" b="1" dirty="0"/>
              <a:t>설계</a:t>
            </a:r>
            <a:r>
              <a:rPr lang="en-US" altLang="ko-KR" sz="2800" b="1" dirty="0"/>
              <a:t>&gt;</a:t>
            </a:r>
            <a:endParaRPr lang="ko-KR" altLang="en-US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33357" y="881304"/>
            <a:ext cx="12158643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테이블 상세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ko-KR" altLang="en-US" sz="2000" dirty="0" smtClean="0"/>
              <a:t>○ 글 싫어요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board_dislike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컬럼명</a:t>
            </a:r>
            <a:r>
              <a:rPr lang="en-US" altLang="ko-KR" b="1" dirty="0" smtClean="0"/>
              <a:t>			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제약사항</a:t>
            </a:r>
            <a:r>
              <a:rPr lang="en-US" altLang="ko-KR" b="1" dirty="0" smtClean="0"/>
              <a:t>		NULL </a:t>
            </a:r>
            <a:r>
              <a:rPr lang="ko-KR" altLang="en-US" b="1" dirty="0" smtClean="0"/>
              <a:t>허용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초기값</a:t>
            </a:r>
            <a:endParaRPr lang="en-US" altLang="ko-KR" b="1" dirty="0" smtClean="0"/>
          </a:p>
          <a:p>
            <a:r>
              <a:rPr lang="ko-KR" altLang="en-US" sz="1600" dirty="0" smtClean="0"/>
              <a:t>글 </a:t>
            </a:r>
            <a:r>
              <a:rPr lang="ko-KR" altLang="en-US" sz="1600" dirty="0" smtClean="0"/>
              <a:t>싫어요 아이디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PK(AUTO_INCREMENT)</a:t>
            </a:r>
          </a:p>
          <a:p>
            <a:r>
              <a:rPr lang="ko-KR" altLang="en-US" sz="1600" dirty="0" smtClean="0"/>
              <a:t>글 아이디</a:t>
            </a:r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PK, FK			</a:t>
            </a:r>
          </a:p>
          <a:p>
            <a:r>
              <a:rPr lang="ko-KR" altLang="en-US" sz="1600" dirty="0" smtClean="0"/>
              <a:t>생성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생성 날짜</a:t>
            </a:r>
            <a:r>
              <a:rPr lang="en-US" altLang="ko-KR" sz="1600" dirty="0" smtClean="0"/>
              <a:t>			varchar					NOT NULL</a:t>
            </a:r>
          </a:p>
          <a:p>
            <a:r>
              <a:rPr lang="ko-KR" altLang="en-US" sz="1600" dirty="0" smtClean="0"/>
              <a:t>업데이트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업데이트 날짜</a:t>
            </a:r>
            <a:r>
              <a:rPr lang="en-US" altLang="ko-KR" sz="1600" dirty="0" smtClean="0"/>
              <a:t>		varchar					NOT NULL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80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&lt;DB </a:t>
            </a:r>
            <a:r>
              <a:rPr lang="ko-KR" altLang="en-US" sz="2400" b="1" dirty="0"/>
              <a:t>설계</a:t>
            </a:r>
            <a:r>
              <a:rPr lang="en-US" altLang="ko-KR" sz="2800" b="1" dirty="0"/>
              <a:t>&gt;</a:t>
            </a:r>
            <a:endParaRPr lang="ko-KR" altLang="en-US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33357" y="881304"/>
            <a:ext cx="121586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테이블 상세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ko-KR" altLang="en-US" sz="2000" dirty="0" smtClean="0"/>
              <a:t>○ 글 신고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board_report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컬럼명</a:t>
            </a:r>
            <a:r>
              <a:rPr lang="en-US" altLang="ko-KR" b="1" dirty="0" smtClean="0"/>
              <a:t>			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제약사항</a:t>
            </a:r>
            <a:r>
              <a:rPr lang="en-US" altLang="ko-KR" b="1" dirty="0" smtClean="0"/>
              <a:t>		NULL </a:t>
            </a:r>
            <a:r>
              <a:rPr lang="ko-KR" altLang="en-US" b="1" dirty="0" smtClean="0"/>
              <a:t>허용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초기값</a:t>
            </a:r>
            <a:endParaRPr lang="en-US" altLang="ko-KR" b="1" dirty="0" smtClean="0"/>
          </a:p>
          <a:p>
            <a:r>
              <a:rPr lang="ko-KR" altLang="en-US" sz="1600" dirty="0" smtClean="0"/>
              <a:t>글 신고</a:t>
            </a:r>
            <a:r>
              <a:rPr lang="ko-KR" altLang="en-US" sz="1600" dirty="0" smtClean="0"/>
              <a:t> 아이디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PK(AUTO_INCREMENT)</a:t>
            </a:r>
          </a:p>
          <a:p>
            <a:r>
              <a:rPr lang="ko-KR" altLang="en-US" sz="1600" dirty="0" smtClean="0"/>
              <a:t>글 아이디</a:t>
            </a:r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PK, FK			</a:t>
            </a:r>
          </a:p>
          <a:p>
            <a:r>
              <a:rPr lang="ko-KR" altLang="en-US" sz="1600" dirty="0" smtClean="0"/>
              <a:t>신고한 아이디</a:t>
            </a:r>
            <a:r>
              <a:rPr lang="en-US" altLang="ko-KR" sz="1600" dirty="0" smtClean="0"/>
              <a:t>		varchar		PK, FK</a:t>
            </a:r>
          </a:p>
          <a:p>
            <a:r>
              <a:rPr lang="ko-KR" altLang="en-US" sz="1600" dirty="0" err="1" smtClean="0"/>
              <a:t>신고이유</a:t>
            </a:r>
            <a:r>
              <a:rPr lang="en-US" altLang="ko-KR" sz="1600" dirty="0" smtClean="0"/>
              <a:t>			varchar					NOT NULL</a:t>
            </a:r>
          </a:p>
          <a:p>
            <a:r>
              <a:rPr lang="ko-KR" altLang="en-US" sz="1600" dirty="0" smtClean="0"/>
              <a:t>생성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생성 날짜</a:t>
            </a:r>
            <a:r>
              <a:rPr lang="en-US" altLang="ko-KR" sz="1600" dirty="0" smtClean="0"/>
              <a:t>			varchar					NOT NULL</a:t>
            </a:r>
          </a:p>
          <a:p>
            <a:r>
              <a:rPr lang="ko-KR" altLang="en-US" sz="1600" dirty="0" smtClean="0"/>
              <a:t>업데이트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업데이트 날짜</a:t>
            </a:r>
            <a:r>
              <a:rPr lang="en-US" altLang="ko-KR" sz="1600" dirty="0" smtClean="0"/>
              <a:t>		varchar					NOT NULL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116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&lt;DB </a:t>
            </a:r>
            <a:r>
              <a:rPr lang="ko-KR" altLang="en-US" sz="2400" b="1" dirty="0"/>
              <a:t>설계</a:t>
            </a:r>
            <a:r>
              <a:rPr lang="en-US" altLang="ko-KR" sz="2800" b="1" dirty="0"/>
              <a:t>&gt;</a:t>
            </a:r>
            <a:endParaRPr lang="ko-KR" altLang="en-US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33357" y="881304"/>
            <a:ext cx="12158643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테이블 상세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ko-KR" altLang="en-US" sz="2000" dirty="0" smtClean="0"/>
              <a:t>○ </a:t>
            </a:r>
            <a:r>
              <a:rPr lang="ko-KR" altLang="en-US" sz="2000" dirty="0" smtClean="0"/>
              <a:t>글 종류 태그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board_type_tag</a:t>
            </a:r>
            <a:r>
              <a:rPr lang="en-US" altLang="ko-KR" sz="2000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컬럼명</a:t>
            </a:r>
            <a:r>
              <a:rPr lang="en-US" altLang="ko-KR" b="1" dirty="0" smtClean="0"/>
              <a:t>			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제약사항</a:t>
            </a:r>
            <a:r>
              <a:rPr lang="en-US" altLang="ko-KR" b="1" dirty="0" smtClean="0"/>
              <a:t>		NULL </a:t>
            </a:r>
            <a:r>
              <a:rPr lang="ko-KR" altLang="en-US" b="1" dirty="0" smtClean="0"/>
              <a:t>허용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초기값</a:t>
            </a:r>
            <a:endParaRPr lang="en-US" altLang="ko-KR" b="1" dirty="0" smtClean="0"/>
          </a:p>
          <a:p>
            <a:r>
              <a:rPr lang="ko-KR" altLang="en-US" sz="1600" dirty="0" smtClean="0"/>
              <a:t>태그 아이디</a:t>
            </a:r>
            <a:r>
              <a:rPr lang="en-US" altLang="ko-KR" sz="1600" dirty="0" smtClean="0"/>
              <a:t>		varchar		PK</a:t>
            </a:r>
          </a:p>
          <a:p>
            <a:r>
              <a:rPr lang="ko-KR" altLang="en-US" sz="1600" dirty="0" smtClean="0"/>
              <a:t>글 아이디</a:t>
            </a:r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PK, FK</a:t>
            </a:r>
          </a:p>
          <a:p>
            <a:r>
              <a:rPr lang="ko-KR" altLang="en-US" sz="1600" dirty="0" smtClean="0"/>
              <a:t>생성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생성 날짜</a:t>
            </a:r>
            <a:r>
              <a:rPr lang="en-US" altLang="ko-KR" sz="1600" dirty="0" smtClean="0"/>
              <a:t>			varchar					NOT NULL</a:t>
            </a:r>
          </a:p>
          <a:p>
            <a:r>
              <a:rPr lang="ko-KR" altLang="en-US" sz="1600" dirty="0" smtClean="0"/>
              <a:t>업데이트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업데이트 날짜</a:t>
            </a:r>
            <a:r>
              <a:rPr lang="en-US" altLang="ko-KR" sz="1600" dirty="0" smtClean="0"/>
              <a:t>		varchar					NOT NULL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766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&lt;DB </a:t>
            </a:r>
            <a:r>
              <a:rPr lang="ko-KR" altLang="en-US" sz="2400" b="1" dirty="0"/>
              <a:t>설계</a:t>
            </a:r>
            <a:r>
              <a:rPr lang="en-US" altLang="ko-KR" sz="2800" b="1" dirty="0"/>
              <a:t>&gt;</a:t>
            </a:r>
            <a:endParaRPr lang="ko-KR" altLang="en-US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33357" y="881304"/>
            <a:ext cx="12158643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테이블 상세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ko-KR" altLang="en-US" sz="2000" dirty="0" smtClean="0"/>
              <a:t>○ </a:t>
            </a:r>
            <a:r>
              <a:rPr lang="ko-KR" altLang="en-US" sz="2000" dirty="0"/>
              <a:t>댓</a:t>
            </a:r>
            <a:r>
              <a:rPr lang="ko-KR" altLang="en-US" sz="2000" dirty="0" smtClean="0"/>
              <a:t>글 </a:t>
            </a:r>
            <a:r>
              <a:rPr lang="en-US" altLang="ko-KR" sz="2000" dirty="0" smtClean="0"/>
              <a:t>(reply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컬럼명</a:t>
            </a:r>
            <a:r>
              <a:rPr lang="en-US" altLang="ko-KR" b="1" dirty="0" smtClean="0"/>
              <a:t>			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제약사항</a:t>
            </a:r>
            <a:r>
              <a:rPr lang="en-US" altLang="ko-KR" b="1" dirty="0" smtClean="0"/>
              <a:t>		NULL </a:t>
            </a:r>
            <a:r>
              <a:rPr lang="ko-KR" altLang="en-US" b="1" dirty="0" smtClean="0"/>
              <a:t>허용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초기값</a:t>
            </a:r>
            <a:endParaRPr lang="en-US" altLang="ko-KR" b="1" dirty="0" smtClean="0"/>
          </a:p>
          <a:p>
            <a:r>
              <a:rPr lang="ko-KR" altLang="en-US" sz="1600" dirty="0" smtClean="0"/>
              <a:t>댓글 아이디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PK(AUTO_INCREMENT)</a:t>
            </a:r>
          </a:p>
          <a:p>
            <a:r>
              <a:rPr lang="ko-KR" altLang="en-US" sz="1600" dirty="0" err="1" smtClean="0"/>
              <a:t>부모글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FK, PK	</a:t>
            </a:r>
          </a:p>
          <a:p>
            <a:r>
              <a:rPr lang="ko-KR" altLang="en-US" sz="1600" dirty="0" smtClean="0"/>
              <a:t>내용</a:t>
            </a:r>
            <a:r>
              <a:rPr lang="en-US" altLang="ko-KR" sz="1600" dirty="0" smtClean="0"/>
              <a:t>			varchar					NOT NULL</a:t>
            </a:r>
            <a:r>
              <a:rPr lang="en-US" altLang="ko-KR" sz="1600" dirty="0" smtClean="0"/>
              <a:t>				</a:t>
            </a:r>
          </a:p>
          <a:p>
            <a:r>
              <a:rPr lang="ko-KR" altLang="en-US" sz="1600" dirty="0" smtClean="0"/>
              <a:t>생성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생성 날짜</a:t>
            </a:r>
            <a:r>
              <a:rPr lang="en-US" altLang="ko-KR" sz="1600" dirty="0" smtClean="0"/>
              <a:t>			varchar					NOT NULL</a:t>
            </a:r>
          </a:p>
          <a:p>
            <a:r>
              <a:rPr lang="ko-KR" altLang="en-US" sz="1600" dirty="0" smtClean="0"/>
              <a:t>업데이트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업데이트 날짜</a:t>
            </a:r>
            <a:r>
              <a:rPr lang="en-US" altLang="ko-KR" sz="1600" dirty="0" smtClean="0"/>
              <a:t>		varchar					NOT NULL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46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&lt;DB </a:t>
            </a:r>
            <a:r>
              <a:rPr lang="ko-KR" altLang="en-US" sz="2400" b="1" dirty="0"/>
              <a:t>설계</a:t>
            </a:r>
            <a:r>
              <a:rPr lang="en-US" altLang="ko-KR" sz="2800" b="1" dirty="0"/>
              <a:t>&gt;</a:t>
            </a:r>
            <a:endParaRPr lang="ko-KR" altLang="en-US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33357" y="881304"/>
            <a:ext cx="12158643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테이블 상세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ko-KR" altLang="en-US" sz="2000" dirty="0" smtClean="0"/>
              <a:t>○ </a:t>
            </a:r>
            <a:r>
              <a:rPr lang="ko-KR" altLang="en-US" sz="2000" dirty="0"/>
              <a:t>댓</a:t>
            </a:r>
            <a:r>
              <a:rPr lang="ko-KR" altLang="en-US" sz="2000" dirty="0" smtClean="0"/>
              <a:t>글 </a:t>
            </a:r>
            <a:r>
              <a:rPr lang="ko-KR" altLang="en-US" sz="2000" dirty="0" smtClean="0"/>
              <a:t>좋아요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reply</a:t>
            </a:r>
            <a:r>
              <a:rPr lang="en-US" altLang="ko-KR" sz="2000" dirty="0" err="1" smtClean="0"/>
              <a:t>_like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컬럼명</a:t>
            </a:r>
            <a:r>
              <a:rPr lang="en-US" altLang="ko-KR" b="1" dirty="0" smtClean="0"/>
              <a:t>			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제약사항</a:t>
            </a:r>
            <a:r>
              <a:rPr lang="en-US" altLang="ko-KR" b="1" dirty="0" smtClean="0"/>
              <a:t>		NULL </a:t>
            </a:r>
            <a:r>
              <a:rPr lang="ko-KR" altLang="en-US" b="1" dirty="0" smtClean="0"/>
              <a:t>허용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초기값</a:t>
            </a:r>
            <a:endParaRPr lang="en-US" altLang="ko-KR" b="1" dirty="0" smtClean="0"/>
          </a:p>
          <a:p>
            <a:r>
              <a:rPr lang="ko-KR" altLang="en-US" sz="1600" dirty="0" smtClean="0"/>
              <a:t>댓글 </a:t>
            </a:r>
            <a:r>
              <a:rPr lang="ko-KR" altLang="en-US" sz="1600" dirty="0" smtClean="0"/>
              <a:t>좋아요 아이디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PK(AUTO_INCREMENT)</a:t>
            </a:r>
          </a:p>
          <a:p>
            <a:r>
              <a:rPr lang="ko-KR" altLang="en-US" sz="1600" dirty="0"/>
              <a:t>댓</a:t>
            </a:r>
            <a:r>
              <a:rPr lang="ko-KR" altLang="en-US" sz="1600" dirty="0" smtClean="0"/>
              <a:t>글 아이디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PK, FK			</a:t>
            </a:r>
          </a:p>
          <a:p>
            <a:r>
              <a:rPr lang="ko-KR" altLang="en-US" sz="1600" dirty="0" smtClean="0"/>
              <a:t>생성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생성 날짜</a:t>
            </a:r>
            <a:r>
              <a:rPr lang="en-US" altLang="ko-KR" sz="1600" dirty="0" smtClean="0"/>
              <a:t>			varchar					NOT NULL</a:t>
            </a:r>
          </a:p>
          <a:p>
            <a:r>
              <a:rPr lang="ko-KR" altLang="en-US" sz="1600" dirty="0" smtClean="0"/>
              <a:t>업데이트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업데이트 날짜</a:t>
            </a:r>
            <a:r>
              <a:rPr lang="en-US" altLang="ko-KR" sz="1600" dirty="0" smtClean="0"/>
              <a:t>		varchar					NOT NULL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6167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&lt;DB </a:t>
            </a:r>
            <a:r>
              <a:rPr lang="ko-KR" altLang="en-US" sz="2400" b="1" dirty="0"/>
              <a:t>설계</a:t>
            </a:r>
            <a:r>
              <a:rPr lang="en-US" altLang="ko-KR" sz="2800" b="1" dirty="0"/>
              <a:t>&gt;</a:t>
            </a:r>
            <a:endParaRPr lang="ko-KR" altLang="en-US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33357" y="881304"/>
            <a:ext cx="12158643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테이블 상세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ko-KR" altLang="en-US" sz="2000" dirty="0" smtClean="0"/>
              <a:t>○ 댓글 싫어요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reply</a:t>
            </a:r>
            <a:r>
              <a:rPr lang="en-US" altLang="ko-KR" sz="2000" dirty="0" err="1" smtClean="0"/>
              <a:t>_dislike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컬럼명</a:t>
            </a:r>
            <a:r>
              <a:rPr lang="en-US" altLang="ko-KR" b="1" dirty="0" smtClean="0"/>
              <a:t>			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제약사항</a:t>
            </a:r>
            <a:r>
              <a:rPr lang="en-US" altLang="ko-KR" b="1" dirty="0" smtClean="0"/>
              <a:t>		NULL </a:t>
            </a:r>
            <a:r>
              <a:rPr lang="ko-KR" altLang="en-US" b="1" dirty="0" smtClean="0"/>
              <a:t>허용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초기값</a:t>
            </a:r>
            <a:endParaRPr lang="en-US" altLang="ko-KR" b="1" dirty="0" smtClean="0"/>
          </a:p>
          <a:p>
            <a:r>
              <a:rPr lang="ko-KR" altLang="en-US" sz="1600" dirty="0" smtClean="0"/>
              <a:t>댓글 </a:t>
            </a:r>
            <a:r>
              <a:rPr lang="ko-KR" altLang="en-US" sz="1600" dirty="0" smtClean="0"/>
              <a:t>싫어요 아이디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PK(AUTO_INCREMENT)</a:t>
            </a:r>
          </a:p>
          <a:p>
            <a:r>
              <a:rPr lang="ko-KR" altLang="en-US" sz="1600" dirty="0" smtClean="0"/>
              <a:t>댓글 아이디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PK, FK			</a:t>
            </a:r>
          </a:p>
          <a:p>
            <a:r>
              <a:rPr lang="ko-KR" altLang="en-US" sz="1600" dirty="0" smtClean="0"/>
              <a:t>생성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생성 날짜</a:t>
            </a:r>
            <a:r>
              <a:rPr lang="en-US" altLang="ko-KR" sz="1600" dirty="0" smtClean="0"/>
              <a:t>			varchar					NOT NULL</a:t>
            </a:r>
          </a:p>
          <a:p>
            <a:r>
              <a:rPr lang="ko-KR" altLang="en-US" sz="1600" dirty="0" smtClean="0"/>
              <a:t>업데이트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업데이트 날짜</a:t>
            </a:r>
            <a:r>
              <a:rPr lang="en-US" altLang="ko-KR" sz="1600" dirty="0" smtClean="0"/>
              <a:t>		varchar					NOT NULL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00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&lt;DB </a:t>
            </a:r>
            <a:r>
              <a:rPr lang="ko-KR" altLang="en-US" sz="2400" b="1" dirty="0"/>
              <a:t>설계</a:t>
            </a:r>
            <a:r>
              <a:rPr lang="en-US" altLang="ko-KR" sz="2800" b="1" dirty="0"/>
              <a:t>&gt;</a:t>
            </a:r>
            <a:endParaRPr lang="ko-KR" altLang="en-US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33357" y="881304"/>
            <a:ext cx="121586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테이블 상세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ko-KR" altLang="en-US" sz="2000" dirty="0" smtClean="0"/>
              <a:t>○ 댓글 신고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reply_report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컬럼명</a:t>
            </a:r>
            <a:r>
              <a:rPr lang="en-US" altLang="ko-KR" b="1" dirty="0" smtClean="0"/>
              <a:t>			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제약사항</a:t>
            </a:r>
            <a:r>
              <a:rPr lang="en-US" altLang="ko-KR" b="1" dirty="0" smtClean="0"/>
              <a:t>		NULL </a:t>
            </a:r>
            <a:r>
              <a:rPr lang="ko-KR" altLang="en-US" b="1" dirty="0" smtClean="0"/>
              <a:t>허용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초기값</a:t>
            </a:r>
            <a:endParaRPr lang="en-US" altLang="ko-KR" b="1" dirty="0" smtClean="0"/>
          </a:p>
          <a:p>
            <a:r>
              <a:rPr lang="ko-KR" altLang="en-US" sz="1600" dirty="0" smtClean="0"/>
              <a:t>댓글 신고</a:t>
            </a:r>
            <a:r>
              <a:rPr lang="ko-KR" altLang="en-US" sz="1600" dirty="0" smtClean="0"/>
              <a:t> 아이디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PK(AUTO_INCREMENT)</a:t>
            </a:r>
          </a:p>
          <a:p>
            <a:r>
              <a:rPr lang="ko-KR" altLang="en-US" sz="1600" dirty="0" smtClean="0"/>
              <a:t>댓글 아이디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PK, FK			</a:t>
            </a:r>
          </a:p>
          <a:p>
            <a:r>
              <a:rPr lang="ko-KR" altLang="en-US" sz="1600" dirty="0" smtClean="0"/>
              <a:t>신고한 아이디</a:t>
            </a:r>
            <a:r>
              <a:rPr lang="en-US" altLang="ko-KR" sz="1600" dirty="0" smtClean="0"/>
              <a:t>		varchar		PK, FK</a:t>
            </a:r>
          </a:p>
          <a:p>
            <a:r>
              <a:rPr lang="ko-KR" altLang="en-US" sz="1600" dirty="0" err="1" smtClean="0"/>
              <a:t>신고이유</a:t>
            </a:r>
            <a:r>
              <a:rPr lang="en-US" altLang="ko-KR" sz="1600" dirty="0" smtClean="0"/>
              <a:t>			varchar					NOT NULL</a:t>
            </a:r>
          </a:p>
          <a:p>
            <a:r>
              <a:rPr lang="ko-KR" altLang="en-US" sz="1600" dirty="0" smtClean="0"/>
              <a:t>생성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생성 날짜</a:t>
            </a:r>
            <a:r>
              <a:rPr lang="en-US" altLang="ko-KR" sz="1600" dirty="0" smtClean="0"/>
              <a:t>			varchar					NOT NULL</a:t>
            </a:r>
          </a:p>
          <a:p>
            <a:r>
              <a:rPr lang="ko-KR" altLang="en-US" sz="1600" dirty="0" smtClean="0"/>
              <a:t>업데이트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업데이트 날짜</a:t>
            </a:r>
            <a:r>
              <a:rPr lang="en-US" altLang="ko-KR" sz="1600" dirty="0" smtClean="0"/>
              <a:t>		varchar					NOT NULL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21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en-US" altLang="ko-KR" sz="2400" b="1" dirty="0" smtClean="0"/>
              <a:t>DB </a:t>
            </a:r>
            <a:r>
              <a:rPr lang="ko-KR" altLang="en-US" sz="2400" b="1" dirty="0" smtClean="0"/>
              <a:t>설계</a:t>
            </a:r>
            <a:r>
              <a:rPr lang="en-US" altLang="ko-KR" sz="2800" b="1" dirty="0" smtClean="0"/>
              <a:t>&gt;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126380" y="761481"/>
            <a:ext cx="1215864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ERD</a:t>
            </a:r>
            <a:endParaRPr lang="en-US" altLang="ko-KR" b="1" dirty="0" smtClean="0"/>
          </a:p>
          <a:p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endParaRPr lang="ko-KR" altLang="en-US" sz="1600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17292" y="1401026"/>
            <a:ext cx="1596044" cy="6982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팔로우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7292" y="2671867"/>
            <a:ext cx="1596044" cy="6982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99285" y="1401026"/>
            <a:ext cx="1596044" cy="6982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동영상 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99285" y="2671867"/>
            <a:ext cx="1596044" cy="6982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31841" y="4954207"/>
            <a:ext cx="1596044" cy="6982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태그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34420" y="4952265"/>
            <a:ext cx="1596044" cy="6982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25904" y="3541109"/>
            <a:ext cx="1596044" cy="6982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 신고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25904" y="2671867"/>
            <a:ext cx="1596044" cy="6982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 싫어요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1445" y="1812405"/>
            <a:ext cx="1596044" cy="6982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 좋아요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487747" y="5824185"/>
            <a:ext cx="1596044" cy="6982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 신고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487747" y="4954943"/>
            <a:ext cx="1596044" cy="6982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 싫어요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487747" y="4096760"/>
            <a:ext cx="1596044" cy="6982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 좋아요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9234422" y="1055777"/>
            <a:ext cx="1446312" cy="3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9234422" y="1379352"/>
            <a:ext cx="1490134" cy="10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9234422" y="1742765"/>
            <a:ext cx="1490134" cy="73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868489" y="917277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대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893889" y="124085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대</a:t>
            </a:r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0893889" y="160426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r>
              <a:rPr lang="ko-KR" altLang="en-US" sz="1200" dirty="0" smtClean="0"/>
              <a:t>대</a:t>
            </a:r>
            <a:r>
              <a:rPr lang="en-US" altLang="ko-KR" sz="1200" dirty="0"/>
              <a:t>M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>
            <a:stCxn id="3" idx="2"/>
            <a:endCxn id="7" idx="0"/>
          </p:cNvCxnSpPr>
          <p:nvPr/>
        </p:nvCxnSpPr>
        <p:spPr>
          <a:xfrm>
            <a:off x="1915314" y="2099295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1"/>
          </p:cNvCxnSpPr>
          <p:nvPr/>
        </p:nvCxnSpPr>
        <p:spPr>
          <a:xfrm flipH="1">
            <a:off x="2650067" y="1750161"/>
            <a:ext cx="1249218" cy="921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9" idx="0"/>
            <a:endCxn id="8" idx="2"/>
          </p:cNvCxnSpPr>
          <p:nvPr/>
        </p:nvCxnSpPr>
        <p:spPr>
          <a:xfrm flipV="1">
            <a:off x="4697307" y="2099295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7" idx="3"/>
            <a:endCxn id="9" idx="1"/>
          </p:cNvCxnSpPr>
          <p:nvPr/>
        </p:nvCxnSpPr>
        <p:spPr>
          <a:xfrm>
            <a:off x="2713336" y="3021002"/>
            <a:ext cx="11859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1117292" y="3912437"/>
            <a:ext cx="1596044" cy="6982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관심 태그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899285" y="3912437"/>
            <a:ext cx="1596044" cy="6982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종류 태그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7" idx="2"/>
            <a:endCxn id="35" idx="0"/>
          </p:cNvCxnSpPr>
          <p:nvPr/>
        </p:nvCxnSpPr>
        <p:spPr>
          <a:xfrm>
            <a:off x="1915314" y="3370136"/>
            <a:ext cx="0" cy="542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9" idx="2"/>
            <a:endCxn id="36" idx="0"/>
          </p:cNvCxnSpPr>
          <p:nvPr/>
        </p:nvCxnSpPr>
        <p:spPr>
          <a:xfrm>
            <a:off x="4697307" y="3370136"/>
            <a:ext cx="0" cy="542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5" idx="2"/>
            <a:endCxn id="10" idx="1"/>
          </p:cNvCxnSpPr>
          <p:nvPr/>
        </p:nvCxnSpPr>
        <p:spPr>
          <a:xfrm>
            <a:off x="1915314" y="4610706"/>
            <a:ext cx="616527" cy="692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6" idx="2"/>
            <a:endCxn id="10" idx="3"/>
          </p:cNvCxnSpPr>
          <p:nvPr/>
        </p:nvCxnSpPr>
        <p:spPr>
          <a:xfrm flipH="1">
            <a:off x="4127885" y="4610706"/>
            <a:ext cx="569422" cy="692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9" idx="3"/>
            <a:endCxn id="13" idx="1"/>
          </p:cNvCxnSpPr>
          <p:nvPr/>
        </p:nvCxnSpPr>
        <p:spPr>
          <a:xfrm>
            <a:off x="5495329" y="3021002"/>
            <a:ext cx="1330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endCxn id="12" idx="1"/>
          </p:cNvCxnSpPr>
          <p:nvPr/>
        </p:nvCxnSpPr>
        <p:spPr>
          <a:xfrm rot="16200000" flipH="1">
            <a:off x="6242376" y="3306716"/>
            <a:ext cx="647510" cy="5195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endCxn id="14" idx="1"/>
          </p:cNvCxnSpPr>
          <p:nvPr/>
        </p:nvCxnSpPr>
        <p:spPr>
          <a:xfrm rot="5400000" flipH="1" flipV="1">
            <a:off x="6002087" y="2465812"/>
            <a:ext cx="1133629" cy="5250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495328" y="3287556"/>
            <a:ext cx="1057026" cy="1664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1" idx="3"/>
            <a:endCxn id="17" idx="1"/>
          </p:cNvCxnSpPr>
          <p:nvPr/>
        </p:nvCxnSpPr>
        <p:spPr>
          <a:xfrm>
            <a:off x="8130464" y="5301400"/>
            <a:ext cx="1357283" cy="2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endCxn id="18" idx="1"/>
          </p:cNvCxnSpPr>
          <p:nvPr/>
        </p:nvCxnSpPr>
        <p:spPr>
          <a:xfrm rot="5400000" flipH="1" flipV="1">
            <a:off x="8705454" y="4537309"/>
            <a:ext cx="873707" cy="6908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endCxn id="16" idx="1"/>
          </p:cNvCxnSpPr>
          <p:nvPr/>
        </p:nvCxnSpPr>
        <p:spPr>
          <a:xfrm rot="16200000" flipH="1">
            <a:off x="8706347" y="5391920"/>
            <a:ext cx="871920" cy="6908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125306" y="5475051"/>
            <a:ext cx="1596044" cy="6982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나중에 볼 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꺾인 연결선 68"/>
          <p:cNvCxnSpPr>
            <a:stCxn id="7" idx="1"/>
            <a:endCxn id="67" idx="0"/>
          </p:cNvCxnSpPr>
          <p:nvPr/>
        </p:nvCxnSpPr>
        <p:spPr>
          <a:xfrm rot="10800000" flipV="1">
            <a:off x="923328" y="3021001"/>
            <a:ext cx="193964" cy="24540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6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&lt;DB </a:t>
            </a:r>
            <a:r>
              <a:rPr lang="ko-KR" altLang="en-US" sz="2400" b="1" dirty="0"/>
              <a:t>설계</a:t>
            </a:r>
            <a:r>
              <a:rPr lang="en-US" altLang="ko-KR" sz="2800" b="1" dirty="0"/>
              <a:t>&gt;</a:t>
            </a:r>
            <a:endParaRPr lang="ko-KR" altLang="en-US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33357" y="881304"/>
            <a:ext cx="12158643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테이블 상세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ko-KR" altLang="en-US" sz="2000" dirty="0" smtClean="0"/>
              <a:t>○ 사용자 </a:t>
            </a:r>
            <a:r>
              <a:rPr lang="en-US" altLang="ko-KR" sz="2000" dirty="0" smtClean="0"/>
              <a:t>(user)</a:t>
            </a:r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컬럼명</a:t>
            </a:r>
            <a:r>
              <a:rPr lang="en-US" altLang="ko-KR" b="1" dirty="0" smtClean="0"/>
              <a:t>			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제약사항</a:t>
            </a:r>
            <a:r>
              <a:rPr lang="en-US" altLang="ko-KR" b="1" dirty="0" smtClean="0"/>
              <a:t>		NULL </a:t>
            </a:r>
            <a:r>
              <a:rPr lang="ko-KR" altLang="en-US" b="1" dirty="0" smtClean="0"/>
              <a:t>허용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초기값</a:t>
            </a:r>
            <a:endParaRPr lang="en-US" altLang="ko-KR" b="1" dirty="0" smtClean="0"/>
          </a:p>
          <a:p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			</a:t>
            </a:r>
            <a:r>
              <a:rPr lang="en-US" altLang="ko-KR" sz="1600" dirty="0" smtClean="0"/>
              <a:t>varchar		PK			NOT NULL		</a:t>
            </a:r>
          </a:p>
          <a:p>
            <a:r>
              <a:rPr lang="ko-KR" altLang="en-US" sz="1600" dirty="0" smtClean="0"/>
              <a:t>비밀번호</a:t>
            </a:r>
            <a:r>
              <a:rPr lang="en-US" altLang="ko-KR" sz="1600" dirty="0" smtClean="0"/>
              <a:t>			</a:t>
            </a:r>
            <a:r>
              <a:rPr lang="en-US" altLang="ko-KR" sz="1600" dirty="0" smtClean="0"/>
              <a:t>varchar					NOT NULL</a:t>
            </a:r>
          </a:p>
          <a:p>
            <a:r>
              <a:rPr lang="ko-KR" altLang="en-US" sz="1600" dirty="0" smtClean="0"/>
              <a:t>이름</a:t>
            </a:r>
            <a:r>
              <a:rPr lang="en-US" altLang="ko-KR" sz="1600" dirty="0" smtClean="0"/>
              <a:t>			varchar	</a:t>
            </a:r>
            <a:r>
              <a:rPr lang="en-US" altLang="ko-KR" sz="1600" dirty="0"/>
              <a:t>				</a:t>
            </a:r>
            <a:r>
              <a:rPr lang="en-US" altLang="ko-KR" sz="1600" dirty="0" smtClean="0"/>
              <a:t>NOT </a:t>
            </a:r>
            <a:r>
              <a:rPr lang="en-US" altLang="ko-KR" sz="1600" dirty="0"/>
              <a:t>NULL</a:t>
            </a:r>
            <a:endParaRPr lang="en-US" altLang="ko-KR" sz="1600" dirty="0" smtClean="0"/>
          </a:p>
          <a:p>
            <a:r>
              <a:rPr lang="ko-KR" altLang="en-US" sz="1600" dirty="0" smtClean="0"/>
              <a:t>성별</a:t>
            </a:r>
            <a:r>
              <a:rPr lang="en-US" altLang="ko-KR" sz="1600" dirty="0" smtClean="0"/>
              <a:t>			char					NOT NULL</a:t>
            </a:r>
          </a:p>
          <a:p>
            <a:r>
              <a:rPr lang="ko-KR" altLang="en-US" sz="1600" dirty="0" smtClean="0"/>
              <a:t>핸드폰</a:t>
            </a:r>
            <a:r>
              <a:rPr lang="en-US" altLang="ko-KR" sz="1600" dirty="0" smtClean="0"/>
              <a:t>			varchar		UNQ			</a:t>
            </a:r>
          </a:p>
          <a:p>
            <a:r>
              <a:rPr lang="ko-KR" altLang="en-US" sz="1600" dirty="0" smtClean="0"/>
              <a:t>이메일</a:t>
            </a:r>
            <a:r>
              <a:rPr lang="en-US" altLang="ko-KR" sz="1600" dirty="0" smtClean="0"/>
              <a:t>			var</a:t>
            </a:r>
            <a:r>
              <a:rPr lang="en-US" altLang="ko-KR" sz="1600" dirty="0" smtClean="0"/>
              <a:t>char		UNQ			</a:t>
            </a:r>
            <a:endParaRPr lang="en-US" altLang="ko-KR" sz="1600" dirty="0" smtClean="0"/>
          </a:p>
          <a:p>
            <a:r>
              <a:rPr lang="ko-KR" altLang="en-US" sz="1600" dirty="0" smtClean="0"/>
              <a:t>프로필 이미지 아이디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FK</a:t>
            </a:r>
          </a:p>
          <a:p>
            <a:r>
              <a:rPr lang="ko-KR" altLang="en-US" sz="1600" dirty="0" smtClean="0"/>
              <a:t>프로필 메시지</a:t>
            </a:r>
            <a:r>
              <a:rPr lang="en-US" altLang="ko-KR" sz="1600" dirty="0" smtClean="0"/>
              <a:t>		varchar</a:t>
            </a:r>
          </a:p>
          <a:p>
            <a:r>
              <a:rPr lang="ko-KR" altLang="en-US" sz="1600" dirty="0" smtClean="0"/>
              <a:t>블로그 공개 여부</a:t>
            </a:r>
            <a:r>
              <a:rPr lang="en-US" altLang="ko-KR" sz="1600" dirty="0" smtClean="0"/>
              <a:t>		char								F</a:t>
            </a:r>
          </a:p>
          <a:p>
            <a:r>
              <a:rPr lang="ko-KR" altLang="en-US" sz="1600" dirty="0" smtClean="0"/>
              <a:t>포인트</a:t>
            </a:r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						0</a:t>
            </a:r>
          </a:p>
          <a:p>
            <a:r>
              <a:rPr lang="ko-KR" altLang="en-US" sz="1600" dirty="0" smtClean="0"/>
              <a:t>태그 아이디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FK</a:t>
            </a:r>
          </a:p>
          <a:p>
            <a:r>
              <a:rPr lang="ko-KR" altLang="en-US" sz="1600" dirty="0" smtClean="0"/>
              <a:t>생성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생성 날짜</a:t>
            </a:r>
            <a:r>
              <a:rPr lang="en-US" altLang="ko-KR" sz="1600" dirty="0" smtClean="0"/>
              <a:t>			varchar					NOT NULL</a:t>
            </a:r>
          </a:p>
          <a:p>
            <a:r>
              <a:rPr lang="ko-KR" altLang="en-US" sz="1600" dirty="0" smtClean="0"/>
              <a:t>업데이트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업데이트 날짜</a:t>
            </a:r>
            <a:r>
              <a:rPr lang="en-US" altLang="ko-KR" sz="1600" dirty="0" smtClean="0"/>
              <a:t>		varchar					NOT NULL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27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&lt;DB </a:t>
            </a:r>
            <a:r>
              <a:rPr lang="ko-KR" altLang="en-US" sz="2400" b="1" dirty="0"/>
              <a:t>설계</a:t>
            </a:r>
            <a:r>
              <a:rPr lang="en-US" altLang="ko-KR" sz="2800" b="1" dirty="0"/>
              <a:t>&gt;</a:t>
            </a:r>
            <a:endParaRPr lang="ko-KR" altLang="en-US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33357" y="881304"/>
            <a:ext cx="12158643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테이블 상세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ko-KR" altLang="en-US" sz="2000" dirty="0" smtClean="0"/>
              <a:t>○ </a:t>
            </a:r>
            <a:r>
              <a:rPr lang="ko-KR" altLang="en-US" sz="2000" dirty="0" err="1" smtClean="0"/>
              <a:t>팔로우</a:t>
            </a:r>
            <a:r>
              <a:rPr lang="ko-KR" altLang="en-US" sz="2000" dirty="0" smtClean="0"/>
              <a:t> 매개 테이블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user_follow</a:t>
            </a:r>
            <a:r>
              <a:rPr lang="en-US" altLang="ko-KR" sz="2000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컬럼명</a:t>
            </a:r>
            <a:r>
              <a:rPr lang="en-US" altLang="ko-KR" b="1" dirty="0" smtClean="0"/>
              <a:t>			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제약사항</a:t>
            </a:r>
            <a:r>
              <a:rPr lang="en-US" altLang="ko-KR" b="1" dirty="0" smtClean="0"/>
              <a:t>		NULL </a:t>
            </a:r>
            <a:r>
              <a:rPr lang="ko-KR" altLang="en-US" b="1" dirty="0" smtClean="0"/>
              <a:t>허용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초기값</a:t>
            </a:r>
            <a:endParaRPr lang="en-US" altLang="ko-KR" b="1" dirty="0" smtClean="0"/>
          </a:p>
          <a:p>
            <a:r>
              <a:rPr lang="ko-KR" altLang="en-US" sz="1600" dirty="0" err="1" smtClean="0"/>
              <a:t>팔로우한</a:t>
            </a:r>
            <a:r>
              <a:rPr lang="ko-KR" altLang="en-US" sz="1600" dirty="0" smtClean="0"/>
              <a:t> 아이디</a:t>
            </a:r>
            <a:r>
              <a:rPr lang="en-US" altLang="ko-KR" sz="1600" dirty="0" smtClean="0"/>
              <a:t>		varchar		PK	</a:t>
            </a:r>
            <a:endParaRPr lang="en-US" altLang="ko-KR" sz="1600" dirty="0"/>
          </a:p>
          <a:p>
            <a:r>
              <a:rPr lang="ko-KR" altLang="en-US" sz="1600" dirty="0" err="1" smtClean="0"/>
              <a:t>팔로우된</a:t>
            </a:r>
            <a:r>
              <a:rPr lang="ko-KR" altLang="en-US" sz="1600" dirty="0" smtClean="0"/>
              <a:t> 아이디</a:t>
            </a:r>
            <a:r>
              <a:rPr lang="en-US" altLang="ko-KR" sz="1600" dirty="0"/>
              <a:t>		varchar		PK	</a:t>
            </a:r>
            <a:endParaRPr lang="en-US" altLang="ko-KR" sz="1600" dirty="0" smtClean="0"/>
          </a:p>
          <a:p>
            <a:r>
              <a:rPr lang="ko-KR" altLang="en-US" sz="1600" dirty="0" smtClean="0"/>
              <a:t>생성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생성 날짜</a:t>
            </a:r>
            <a:r>
              <a:rPr lang="en-US" altLang="ko-KR" sz="1600" dirty="0" smtClean="0"/>
              <a:t>			varchar					NOT NULL</a:t>
            </a:r>
          </a:p>
          <a:p>
            <a:r>
              <a:rPr lang="ko-KR" altLang="en-US" sz="1600" dirty="0" smtClean="0"/>
              <a:t>업데이트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업데이트 날짜</a:t>
            </a:r>
            <a:r>
              <a:rPr lang="en-US" altLang="ko-KR" sz="1600" dirty="0" smtClean="0"/>
              <a:t>		varchar					NOT NULL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130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&lt;DB </a:t>
            </a:r>
            <a:r>
              <a:rPr lang="ko-KR" altLang="en-US" sz="2400" b="1" dirty="0"/>
              <a:t>설계</a:t>
            </a:r>
            <a:r>
              <a:rPr lang="en-US" altLang="ko-KR" sz="2800" b="1" dirty="0"/>
              <a:t>&gt;</a:t>
            </a:r>
            <a:endParaRPr lang="ko-KR" altLang="en-US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33357" y="881304"/>
            <a:ext cx="12158643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테이블 상세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ko-KR" altLang="en-US" sz="2000" dirty="0" smtClean="0"/>
              <a:t>○ 태그 </a:t>
            </a:r>
            <a:r>
              <a:rPr lang="en-US" altLang="ko-KR" sz="2000" dirty="0" smtClean="0"/>
              <a:t>(tag)</a:t>
            </a:r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컬럼명</a:t>
            </a:r>
            <a:r>
              <a:rPr lang="en-US" altLang="ko-KR" b="1" dirty="0" smtClean="0"/>
              <a:t>			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제약사항</a:t>
            </a:r>
            <a:r>
              <a:rPr lang="en-US" altLang="ko-KR" b="1" dirty="0" smtClean="0"/>
              <a:t>		NULL </a:t>
            </a:r>
            <a:r>
              <a:rPr lang="ko-KR" altLang="en-US" b="1" dirty="0" smtClean="0"/>
              <a:t>허용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초기값</a:t>
            </a:r>
            <a:endParaRPr lang="en-US" altLang="ko-KR" b="1" dirty="0" smtClean="0"/>
          </a:p>
          <a:p>
            <a:r>
              <a:rPr lang="ko-KR" altLang="en-US" sz="1600" dirty="0" smtClean="0"/>
              <a:t>태그 아이디</a:t>
            </a:r>
            <a:r>
              <a:rPr lang="en-US" altLang="ko-KR" sz="1600" dirty="0" smtClean="0"/>
              <a:t>		varchar		PK(AUTO_INCREMENT)</a:t>
            </a:r>
          </a:p>
          <a:p>
            <a:r>
              <a:rPr lang="ko-KR" altLang="en-US" sz="1600" dirty="0" err="1" smtClean="0"/>
              <a:t>태그명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		varchar		PK</a:t>
            </a:r>
          </a:p>
          <a:p>
            <a:r>
              <a:rPr lang="ko-KR" altLang="en-US" sz="1600" dirty="0" smtClean="0"/>
              <a:t>생성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생성 날짜</a:t>
            </a:r>
            <a:r>
              <a:rPr lang="en-US" altLang="ko-KR" sz="1600" dirty="0" smtClean="0"/>
              <a:t>			varchar					NOT NULL</a:t>
            </a:r>
          </a:p>
          <a:p>
            <a:r>
              <a:rPr lang="ko-KR" altLang="en-US" sz="1600" dirty="0" smtClean="0"/>
              <a:t>업데이트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업데이트 날짜</a:t>
            </a:r>
            <a:r>
              <a:rPr lang="en-US" altLang="ko-KR" sz="1600" dirty="0" smtClean="0"/>
              <a:t>		varchar					NOT NULL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69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&lt;DB </a:t>
            </a:r>
            <a:r>
              <a:rPr lang="ko-KR" altLang="en-US" sz="2400" b="1" dirty="0"/>
              <a:t>설계</a:t>
            </a:r>
            <a:r>
              <a:rPr lang="en-US" altLang="ko-KR" sz="2800" b="1" dirty="0"/>
              <a:t>&gt;</a:t>
            </a:r>
            <a:endParaRPr lang="ko-KR" altLang="en-US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33357" y="881304"/>
            <a:ext cx="12158643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테이블 상세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ko-KR" altLang="en-US" sz="2000" dirty="0" smtClean="0"/>
              <a:t>○ </a:t>
            </a:r>
            <a:r>
              <a:rPr lang="ko-KR" altLang="en-US" sz="2000" dirty="0" smtClean="0"/>
              <a:t>사용자 관심 태그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user_interest_tag</a:t>
            </a:r>
            <a:r>
              <a:rPr lang="en-US" altLang="ko-KR" sz="2000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컬럼명</a:t>
            </a:r>
            <a:r>
              <a:rPr lang="en-US" altLang="ko-KR" b="1" dirty="0" smtClean="0"/>
              <a:t>			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제약사항</a:t>
            </a:r>
            <a:r>
              <a:rPr lang="en-US" altLang="ko-KR" b="1" dirty="0" smtClean="0"/>
              <a:t>		NULL </a:t>
            </a:r>
            <a:r>
              <a:rPr lang="ko-KR" altLang="en-US" b="1" dirty="0" smtClean="0"/>
              <a:t>허용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초기값</a:t>
            </a:r>
            <a:endParaRPr lang="en-US" altLang="ko-KR" b="1" dirty="0" smtClean="0"/>
          </a:p>
          <a:p>
            <a:r>
              <a:rPr lang="ko-KR" altLang="en-US" sz="1600" dirty="0" smtClean="0"/>
              <a:t>태그 아이디</a:t>
            </a:r>
            <a:r>
              <a:rPr lang="en-US" altLang="ko-KR" sz="1600" dirty="0" smtClean="0"/>
              <a:t>		varchar		PK</a:t>
            </a:r>
          </a:p>
          <a:p>
            <a:r>
              <a:rPr lang="ko-KR" altLang="en-US" sz="1600" dirty="0" smtClean="0"/>
              <a:t>사용자 아이디</a:t>
            </a:r>
            <a:r>
              <a:rPr lang="en-US" altLang="ko-KR" sz="1600" dirty="0" smtClean="0"/>
              <a:t>		varchar		PK, FK</a:t>
            </a:r>
          </a:p>
          <a:p>
            <a:r>
              <a:rPr lang="ko-KR" altLang="en-US" sz="1600" dirty="0" smtClean="0"/>
              <a:t>생성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생성 날짜</a:t>
            </a:r>
            <a:r>
              <a:rPr lang="en-US" altLang="ko-KR" sz="1600" dirty="0" smtClean="0"/>
              <a:t>			varchar					NOT NULL</a:t>
            </a:r>
          </a:p>
          <a:p>
            <a:r>
              <a:rPr lang="ko-KR" altLang="en-US" sz="1600" dirty="0" smtClean="0"/>
              <a:t>업데이트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업데이트 날짜</a:t>
            </a:r>
            <a:r>
              <a:rPr lang="en-US" altLang="ko-KR" sz="1600" dirty="0" smtClean="0"/>
              <a:t>		varchar					NOT NULL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9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&lt;DB </a:t>
            </a:r>
            <a:r>
              <a:rPr lang="ko-KR" altLang="en-US" sz="2400" b="1" dirty="0"/>
              <a:t>설계</a:t>
            </a:r>
            <a:r>
              <a:rPr lang="en-US" altLang="ko-KR" sz="2800" b="1" dirty="0"/>
              <a:t>&gt;</a:t>
            </a:r>
            <a:endParaRPr lang="ko-KR" altLang="en-US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33357" y="881304"/>
            <a:ext cx="12158643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테이블 상세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ko-KR" altLang="en-US" sz="2000" dirty="0" smtClean="0"/>
              <a:t>○ </a:t>
            </a:r>
            <a:r>
              <a:rPr lang="ko-KR" altLang="en-US" sz="2000" dirty="0" smtClean="0"/>
              <a:t>나중에 볼 글 테이블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board_read_later</a:t>
            </a:r>
            <a:r>
              <a:rPr lang="en-US" altLang="ko-KR" sz="2000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컬럼명</a:t>
            </a:r>
            <a:r>
              <a:rPr lang="en-US" altLang="ko-KR" b="1" dirty="0" smtClean="0"/>
              <a:t>			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제약사항</a:t>
            </a:r>
            <a:r>
              <a:rPr lang="en-US" altLang="ko-KR" b="1" dirty="0" smtClean="0"/>
              <a:t>		NULL </a:t>
            </a:r>
            <a:r>
              <a:rPr lang="ko-KR" altLang="en-US" b="1" dirty="0" smtClean="0"/>
              <a:t>허용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초기값</a:t>
            </a:r>
            <a:endParaRPr lang="en-US" altLang="ko-KR" b="1" dirty="0" smtClean="0"/>
          </a:p>
          <a:p>
            <a:r>
              <a:rPr lang="ko-KR" altLang="en-US" sz="1600" dirty="0" smtClean="0"/>
              <a:t>게시판 아이디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PK, FK</a:t>
            </a:r>
          </a:p>
          <a:p>
            <a:r>
              <a:rPr lang="ko-KR" altLang="en-US" sz="1600" dirty="0" smtClean="0"/>
              <a:t>등록한 사용자 아이디</a:t>
            </a:r>
            <a:r>
              <a:rPr lang="en-US" altLang="ko-KR" sz="1600" dirty="0" smtClean="0"/>
              <a:t>	varchar		PK, FK</a:t>
            </a:r>
            <a:endParaRPr lang="en-US" altLang="ko-KR" sz="1600" dirty="0" smtClean="0"/>
          </a:p>
          <a:p>
            <a:r>
              <a:rPr lang="ko-KR" altLang="en-US" sz="1600" dirty="0" smtClean="0"/>
              <a:t>생성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생성 날짜</a:t>
            </a:r>
            <a:r>
              <a:rPr lang="en-US" altLang="ko-KR" sz="1600" dirty="0" smtClean="0"/>
              <a:t>			varchar					NOT NULL</a:t>
            </a:r>
          </a:p>
          <a:p>
            <a:r>
              <a:rPr lang="ko-KR" altLang="en-US" sz="1600" dirty="0" smtClean="0"/>
              <a:t>업데이트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업데이트 날짜</a:t>
            </a:r>
            <a:r>
              <a:rPr lang="en-US" altLang="ko-KR" sz="1600" dirty="0" smtClean="0"/>
              <a:t>		varchar					NOT NULL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97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&lt;DB </a:t>
            </a:r>
            <a:r>
              <a:rPr lang="ko-KR" altLang="en-US" sz="2400" b="1" dirty="0"/>
              <a:t>설계</a:t>
            </a:r>
            <a:r>
              <a:rPr lang="en-US" altLang="ko-KR" sz="2800" b="1" dirty="0"/>
              <a:t>&gt;</a:t>
            </a:r>
            <a:endParaRPr lang="ko-KR" altLang="en-US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33357" y="881304"/>
            <a:ext cx="12158643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테이블 상세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ko-KR" altLang="en-US" sz="2000" dirty="0" smtClean="0"/>
              <a:t>○ 글 </a:t>
            </a:r>
            <a:r>
              <a:rPr lang="en-US" altLang="ko-KR" sz="2000" dirty="0" smtClean="0"/>
              <a:t>(</a:t>
            </a:r>
            <a:r>
              <a:rPr lang="en-US" altLang="ko-KR" sz="2000" dirty="0" smtClean="0"/>
              <a:t>board)</a:t>
            </a:r>
            <a:endParaRPr lang="en-US" altLang="ko-KR" sz="2000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컬럼명</a:t>
            </a:r>
            <a:r>
              <a:rPr lang="en-US" altLang="ko-KR" b="1" dirty="0" smtClean="0"/>
              <a:t>			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제약사항</a:t>
            </a:r>
            <a:r>
              <a:rPr lang="en-US" altLang="ko-KR" b="1" dirty="0" smtClean="0"/>
              <a:t>		NULL </a:t>
            </a:r>
            <a:r>
              <a:rPr lang="ko-KR" altLang="en-US" b="1" dirty="0" smtClean="0"/>
              <a:t>허용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초기값</a:t>
            </a:r>
            <a:endParaRPr lang="en-US" altLang="ko-KR" b="1" dirty="0" smtClean="0"/>
          </a:p>
          <a:p>
            <a:r>
              <a:rPr lang="ko-KR" altLang="en-US" sz="1600" dirty="0" smtClean="0"/>
              <a:t>글 아이디</a:t>
            </a:r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PK(AUTO_INCREMENT)</a:t>
            </a:r>
          </a:p>
          <a:p>
            <a:r>
              <a:rPr lang="ko-KR" altLang="en-US" sz="1600" dirty="0" smtClean="0"/>
              <a:t>글 타입</a:t>
            </a:r>
            <a:r>
              <a:rPr lang="en-US" altLang="ko-KR" sz="1600" dirty="0" smtClean="0"/>
              <a:t>			varchar		FK			NOT NULL</a:t>
            </a:r>
          </a:p>
          <a:p>
            <a:r>
              <a:rPr lang="ko-KR" altLang="en-US" sz="1600" dirty="0" smtClean="0"/>
              <a:t>부모 </a:t>
            </a:r>
            <a:r>
              <a:rPr lang="ko-KR" altLang="en-US" sz="1600" dirty="0" err="1" smtClean="0"/>
              <a:t>상담글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	</a:t>
            </a:r>
          </a:p>
          <a:p>
            <a:r>
              <a:rPr lang="ko-KR" altLang="en-US" sz="1600" dirty="0" smtClean="0"/>
              <a:t>제목</a:t>
            </a:r>
            <a:r>
              <a:rPr lang="en-US" altLang="ko-KR" sz="1600" dirty="0" smtClean="0"/>
              <a:t>			varchar					NOT NULL</a:t>
            </a:r>
          </a:p>
          <a:p>
            <a:r>
              <a:rPr lang="ko-KR" altLang="en-US" sz="1600" dirty="0" smtClean="0"/>
              <a:t>내용</a:t>
            </a:r>
            <a:r>
              <a:rPr lang="en-US" altLang="ko-KR" sz="1600" dirty="0" smtClean="0"/>
              <a:t>			varchar					NOT NULL</a:t>
            </a:r>
          </a:p>
          <a:p>
            <a:r>
              <a:rPr lang="ko-KR" altLang="en-US" sz="1600" dirty="0" smtClean="0"/>
              <a:t>이미지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동영상 저장 아이디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			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생성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생성 날짜</a:t>
            </a:r>
            <a:r>
              <a:rPr lang="en-US" altLang="ko-KR" sz="1600" dirty="0" smtClean="0"/>
              <a:t>			varchar					NOT NULL</a:t>
            </a:r>
          </a:p>
          <a:p>
            <a:r>
              <a:rPr lang="ko-KR" altLang="en-US" sz="1600" dirty="0" smtClean="0"/>
              <a:t>업데이트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업데이트 날짜</a:t>
            </a:r>
            <a:r>
              <a:rPr lang="en-US" altLang="ko-KR" sz="1600" dirty="0" smtClean="0"/>
              <a:t>		varchar					NOT NULL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687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&lt;DB </a:t>
            </a:r>
            <a:r>
              <a:rPr lang="ko-KR" altLang="en-US" sz="2400" b="1" dirty="0"/>
              <a:t>설계</a:t>
            </a:r>
            <a:r>
              <a:rPr lang="en-US" altLang="ko-KR" sz="2800" b="1" dirty="0"/>
              <a:t>&gt;</a:t>
            </a:r>
            <a:endParaRPr lang="ko-KR" altLang="en-US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33357" y="881304"/>
            <a:ext cx="12158643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테이블 상세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ko-KR" altLang="en-US" sz="2000" dirty="0" smtClean="0"/>
              <a:t>○ 글 </a:t>
            </a:r>
            <a:r>
              <a:rPr lang="ko-KR" altLang="en-US" sz="2000" dirty="0" smtClean="0"/>
              <a:t>좋아요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board_like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컬럼명</a:t>
            </a:r>
            <a:r>
              <a:rPr lang="en-US" altLang="ko-KR" b="1" dirty="0" smtClean="0"/>
              <a:t>			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제약사항</a:t>
            </a:r>
            <a:r>
              <a:rPr lang="en-US" altLang="ko-KR" b="1" dirty="0" smtClean="0"/>
              <a:t>		NULL </a:t>
            </a:r>
            <a:r>
              <a:rPr lang="ko-KR" altLang="en-US" b="1" dirty="0" smtClean="0"/>
              <a:t>허용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초기값</a:t>
            </a:r>
            <a:endParaRPr lang="en-US" altLang="ko-KR" b="1" dirty="0" smtClean="0"/>
          </a:p>
          <a:p>
            <a:r>
              <a:rPr lang="ko-KR" altLang="en-US" sz="1600" dirty="0" smtClean="0"/>
              <a:t>글 </a:t>
            </a:r>
            <a:r>
              <a:rPr lang="ko-KR" altLang="en-US" sz="1600" dirty="0" smtClean="0"/>
              <a:t>좋아요 아이디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PK(AUTO_INCREMENT)</a:t>
            </a:r>
          </a:p>
          <a:p>
            <a:r>
              <a:rPr lang="ko-KR" altLang="en-US" sz="1600" dirty="0" smtClean="0"/>
              <a:t>글 아이디</a:t>
            </a:r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	PK, FK			</a:t>
            </a:r>
          </a:p>
          <a:p>
            <a:r>
              <a:rPr lang="ko-KR" altLang="en-US" sz="1600" dirty="0" smtClean="0"/>
              <a:t>생성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생성 날짜</a:t>
            </a:r>
            <a:r>
              <a:rPr lang="en-US" altLang="ko-KR" sz="1600" dirty="0" smtClean="0"/>
              <a:t>			varchar					NOT NULL</a:t>
            </a:r>
          </a:p>
          <a:p>
            <a:r>
              <a:rPr lang="ko-KR" altLang="en-US" sz="1600" dirty="0" smtClean="0"/>
              <a:t>업데이트 아이디</a:t>
            </a:r>
            <a:r>
              <a:rPr lang="en-US" altLang="ko-KR" sz="1600" dirty="0" smtClean="0"/>
              <a:t>		varchar					NOT NULL</a:t>
            </a:r>
          </a:p>
          <a:p>
            <a:r>
              <a:rPr lang="ko-KR" altLang="en-US" sz="1600" dirty="0" smtClean="0"/>
              <a:t>업데이트 날짜</a:t>
            </a:r>
            <a:r>
              <a:rPr lang="en-US" altLang="ko-KR" sz="1600" dirty="0" smtClean="0"/>
              <a:t>		varchar					NOT NULL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512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267</Words>
  <Application>Microsoft Office PowerPoint</Application>
  <PresentationFormat>와이드스크린</PresentationFormat>
  <Paragraphs>236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이현성</dc:creator>
  <cp:lastModifiedBy>User</cp:lastModifiedBy>
  <cp:revision>23</cp:revision>
  <dcterms:created xsi:type="dcterms:W3CDTF">2023-01-15T13:35:19Z</dcterms:created>
  <dcterms:modified xsi:type="dcterms:W3CDTF">2023-01-17T05:04:20Z</dcterms:modified>
</cp:coreProperties>
</file>