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CC583-689F-8AA0-484C-C7D6BBC05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4B218A-39B0-C616-028C-F5E746C9C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6911-2052-A533-A48F-E2DD9907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47A3D-B2CB-F46E-3CC0-AAF580A3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829E0-D50D-8BDE-284A-DA87AA96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84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C6012-9C67-416D-9642-74087ED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88210-3D92-9B1C-B5A5-4C8632C0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EE9E1-9DFF-293D-5001-B6AE0FFF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46813-C89F-BE33-C5AD-E2861D6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4DA36-0B66-3DB3-2219-DEE015C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C6608-F986-C8C6-7605-298CAAFF9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E252B-67AA-8366-9A32-003148FFA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B926F-2981-68E7-5E21-D519B86E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673F9-AB6A-942E-F21B-A2143055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7A4B5-0982-9AD4-6EF8-97226F9E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4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B0249-9A97-3174-7723-7149CCAC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7F35DF-0B66-3045-948C-9495EB00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A1D64-1638-7336-EA67-44B24B35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D18A0-F2E4-B18A-66BC-942CDA16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61622-3066-7DC9-4369-07D5BCD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4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E38DC-059C-5A42-9F00-6FD8CB0D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5AD48-0B0A-1702-30E5-1A5F264E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2AC411-D3EF-6709-D0F0-6ABBA804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34EEE-069A-27AE-1ADC-889F731D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2355-35EB-EC6E-E334-6E187394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1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198F2-6FF3-F8D6-0E32-8D657006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25F26-F6E5-5AE1-2CBB-11E09EAE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A22C8-9E23-B2B5-C3CD-4BE716262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CD4A1-90D1-0F42-EAFE-9BF980FE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B0DA6-D148-F278-BD59-6665CF9E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6917A-8F1B-012D-2B67-D30DD916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6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3482A-7A51-60B3-FD51-EFD67401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D5DB98-BF33-25D8-CBC4-97F869C97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A988E-4703-3E57-5915-CACC768D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F9282F-06F4-4B04-7668-2A2CE4F64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1D8DBD-A7E0-22EF-BA36-DF8DD2EC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3B256D-09EA-07EB-6A5E-2E992DE9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729E6D-784F-DF02-ABBD-94EEEC20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C87D7C-AD41-70CF-2549-5ADD739E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9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AD93E-A7FF-4324-2476-1BBFE66C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1077A8-6BFC-14F8-0732-315BEC66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7EAAAA-F828-F895-D7D6-0DB4743F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2E0EB-F367-505E-9577-B518D071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7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2692FA-4986-F079-963B-53A3BD59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FF1980-72C4-0A6C-3D07-E2E71C15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E1C2F-F50E-9230-A191-E728C45FA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6DBFE-2976-D932-4071-82FB7DFF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5B8E2-A818-01E6-C25E-25A982EFA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CDA4D-52C2-571B-807B-4CF3B0EAD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09416-8492-BCFE-6B18-DC03CE8B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61D96-62CF-1E55-1F07-58923620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DFB69-32D1-DB59-4EB8-14B4FA61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8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2379-35FA-9627-D0D3-964DC1F5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EB16EA-0551-DDF5-5B60-A8DA59501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3B2CEC-4D27-2269-5D77-A12E42A5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CCBE9-2216-3462-72CF-7B9ECB9A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68E52-03BC-B072-9991-23B565CE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B4904-A483-E24E-46C2-08B64183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CF945-A533-7808-DC32-1B83692D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1D82A-BD12-4E44-99A5-E26DE90B3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4F073-65DF-4E46-48D3-661E27019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123F8-5072-4E4D-9F0E-355B67AC7019}" type="datetimeFigureOut">
              <a:rPr lang="ko-KR" altLang="en-US" smtClean="0"/>
              <a:t>2023-01-16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89D60-AC6F-B284-AAB2-2FE8975EA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7218A-C91E-0EE8-C6D1-5ED507999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C4896-25A7-484F-88AD-51CAF79F9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3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요구사항 정의서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BD3C4A-5C64-DDA9-AF6B-939CBAA0786B}"/>
              </a:ext>
            </a:extLst>
          </p:cNvPr>
          <p:cNvSpPr txBox="1"/>
          <p:nvPr/>
        </p:nvSpPr>
        <p:spPr>
          <a:xfrm>
            <a:off x="58169" y="787761"/>
            <a:ext cx="1173402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게시판 목록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게시판 종류는 연애</a:t>
            </a:r>
            <a:r>
              <a:rPr lang="en-US" altLang="ko-KR" sz="1600" dirty="0"/>
              <a:t>, </a:t>
            </a:r>
            <a:r>
              <a:rPr lang="ko-KR" altLang="en-US" sz="1600" dirty="0"/>
              <a:t>직업</a:t>
            </a:r>
            <a:r>
              <a:rPr lang="en-US" altLang="ko-KR" sz="1600" dirty="0"/>
              <a:t>, </a:t>
            </a:r>
            <a:r>
              <a:rPr lang="ko-KR" altLang="en-US" sz="1600" dirty="0"/>
              <a:t>우정</a:t>
            </a:r>
            <a:r>
              <a:rPr lang="en-US" altLang="ko-KR" sz="1600" dirty="0"/>
              <a:t>, </a:t>
            </a:r>
            <a:r>
              <a:rPr lang="ko-KR" altLang="en-US" sz="1600" dirty="0"/>
              <a:t>주식 상담 게시판을 넣어주세요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연애와 우정 게시판에는 남자와 여자만 들어갈 수 있는 상담 게시판과 남녀 공통으로 들어갈 수 있는 상담 게시판을 넣어주세요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해당 유저가 남자인지 여자인지는 로그인할 때 주민번호를 통해 판단할 수 있도록 해주세요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  <a:r>
              <a:rPr lang="ko-KR" altLang="en-US" sz="1600" dirty="0"/>
              <a:t>따라서 반드시 핸드폰 혹은 이메일 인증이 필요합니다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각 게시판의 기본 종류에는 연령대가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디폴트는 모든 연령대가 보이는 게시판이고 </a:t>
            </a:r>
            <a:r>
              <a:rPr lang="en-US" altLang="ko-KR" sz="1600" dirty="0"/>
              <a:t>10, 20, 30, 40, 50~, </a:t>
            </a:r>
            <a:r>
              <a:rPr lang="ko-KR" altLang="en-US" sz="1600" dirty="0"/>
              <a:t>전체</a:t>
            </a:r>
            <a:r>
              <a:rPr lang="en-US" altLang="ko-KR" sz="1600" dirty="0"/>
              <a:t> </a:t>
            </a:r>
            <a:r>
              <a:rPr lang="ko-KR" altLang="en-US" sz="1600" dirty="0"/>
              <a:t>게시판 타입에 들어갈 수 있도록 해주세요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상담사가 답변을 하고 상담자가 해당 답변을 채택하면 채택완료</a:t>
            </a:r>
            <a:r>
              <a:rPr lang="en-US" altLang="ko-KR" sz="1600" dirty="0"/>
              <a:t>! </a:t>
            </a:r>
            <a:r>
              <a:rPr lang="ko-KR" altLang="en-US" sz="1600" dirty="0"/>
              <a:t>라는 문구가 보이게 해주세요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목록에서는 게시일</a:t>
            </a:r>
            <a:r>
              <a:rPr lang="en-US" altLang="ko-KR" sz="1600" dirty="0"/>
              <a:t>,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게시자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좋아요수</a:t>
            </a:r>
            <a:r>
              <a:rPr lang="en-US" altLang="ko-KR" sz="1600" dirty="0"/>
              <a:t>, </a:t>
            </a:r>
            <a:r>
              <a:rPr lang="ko-KR" altLang="en-US" sz="1600" dirty="0"/>
              <a:t>댓글수가 보이게 해주세요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게시판의 정렬 기준에는 디폴트로 </a:t>
            </a:r>
            <a:r>
              <a:rPr lang="ko-KR" altLang="en-US" sz="1600" dirty="0" err="1"/>
              <a:t>최신순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수정순</a:t>
            </a:r>
            <a:r>
              <a:rPr lang="en-US" altLang="ko-KR" sz="1600" dirty="0"/>
              <a:t>), </a:t>
            </a:r>
            <a:r>
              <a:rPr lang="ko-KR" altLang="en-US" sz="1600" dirty="0" err="1"/>
              <a:t>인기순</a:t>
            </a:r>
            <a:r>
              <a:rPr lang="en-US" altLang="ko-KR" sz="1600" dirty="0"/>
              <a:t>, </a:t>
            </a:r>
            <a:r>
              <a:rPr lang="ko-KR" altLang="en-US" sz="1600" dirty="0"/>
              <a:t>댓글 많은 순을 넣어주세요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사용자는 게시자</a:t>
            </a:r>
            <a:r>
              <a:rPr lang="en-US" altLang="ko-KR" sz="1600" dirty="0"/>
              <a:t>,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내용</a:t>
            </a:r>
            <a:r>
              <a:rPr lang="en-US" altLang="ko-KR" sz="1600" dirty="0"/>
              <a:t>, </a:t>
            </a:r>
            <a:r>
              <a:rPr lang="ko-KR" altLang="en-US" sz="1600" dirty="0"/>
              <a:t>제목</a:t>
            </a:r>
            <a:r>
              <a:rPr lang="en-US" altLang="ko-KR" sz="1600" dirty="0"/>
              <a:t>+</a:t>
            </a:r>
            <a:r>
              <a:rPr lang="ko-KR" altLang="en-US" sz="1600" dirty="0"/>
              <a:t>내용</a:t>
            </a:r>
            <a:r>
              <a:rPr lang="en-US" altLang="ko-KR" sz="1600" dirty="0"/>
              <a:t>, </a:t>
            </a:r>
            <a:r>
              <a:rPr lang="ko-KR" altLang="en-US" sz="1600" dirty="0"/>
              <a:t>태그</a:t>
            </a:r>
            <a:r>
              <a:rPr lang="en-US" altLang="ko-KR" sz="1600" dirty="0"/>
              <a:t>, </a:t>
            </a:r>
            <a:r>
              <a:rPr lang="ko-KR" altLang="en-US" sz="1600" dirty="0"/>
              <a:t>연령대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(</a:t>
            </a:r>
            <a:r>
              <a:rPr lang="ko-KR" altLang="en-US" sz="1600" dirty="0"/>
              <a:t>게시판에 따라 선택적</a:t>
            </a:r>
            <a:r>
              <a:rPr lang="en-US" altLang="ko-KR" sz="1600" dirty="0"/>
              <a:t>)</a:t>
            </a:r>
            <a:r>
              <a:rPr lang="ko-KR" altLang="en-US" sz="1600" dirty="0"/>
              <a:t>을 통해 글을 검색할 수 있습니다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특정시간동안 가장 많은 </a:t>
            </a:r>
            <a:r>
              <a:rPr lang="ko-KR" altLang="en-US" sz="1600" dirty="0" err="1"/>
              <a:t>좋아요를</a:t>
            </a:r>
            <a:r>
              <a:rPr lang="ko-KR" altLang="en-US" sz="1600" dirty="0"/>
              <a:t> 받은 글 </a:t>
            </a:r>
            <a:r>
              <a:rPr lang="en-US" altLang="ko-KR" sz="1600" dirty="0"/>
              <a:t>5</a:t>
            </a:r>
            <a:r>
              <a:rPr lang="ko-KR" altLang="en-US" sz="1600" dirty="0"/>
              <a:t>개는 </a:t>
            </a:r>
            <a:r>
              <a:rPr lang="ko-KR" altLang="en-US" sz="1600" dirty="0" err="1"/>
              <a:t>메인화면에</a:t>
            </a:r>
            <a:r>
              <a:rPr lang="ko-KR" altLang="en-US" sz="1600" dirty="0"/>
              <a:t> 등재됩니다</a:t>
            </a:r>
            <a:r>
              <a:rPr lang="en-US" altLang="ko-KR" sz="1600"/>
              <a:t>.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556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요구사항 정의서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126379" y="851617"/>
            <a:ext cx="1215864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게시판 상세 </a:t>
            </a:r>
            <a:r>
              <a:rPr lang="en-US" altLang="ko-KR" sz="1800" b="1" dirty="0"/>
              <a:t>- 1</a:t>
            </a:r>
          </a:p>
          <a:p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글의 구성요소에는 제목</a:t>
            </a:r>
            <a:r>
              <a:rPr lang="en-US" altLang="ko-KR" sz="1600" dirty="0"/>
              <a:t>, </a:t>
            </a:r>
            <a:r>
              <a:rPr lang="ko-KR" altLang="en-US" sz="1600" dirty="0"/>
              <a:t>타입</a:t>
            </a:r>
            <a:r>
              <a:rPr lang="en-US" altLang="ko-KR" sz="1600" dirty="0"/>
              <a:t>, </a:t>
            </a:r>
            <a:r>
              <a:rPr lang="ko-KR" altLang="en-US" sz="1600" dirty="0"/>
              <a:t>내용</a:t>
            </a:r>
            <a:r>
              <a:rPr lang="en-US" altLang="ko-KR" sz="1600" dirty="0"/>
              <a:t>, </a:t>
            </a:r>
            <a:r>
              <a:rPr lang="ko-KR" altLang="en-US" sz="1600" dirty="0"/>
              <a:t>사진 및 동영상</a:t>
            </a:r>
            <a:r>
              <a:rPr lang="en-US" altLang="ko-KR" sz="1600" dirty="0"/>
              <a:t>, </a:t>
            </a:r>
            <a:r>
              <a:rPr lang="ko-KR" altLang="en-US" sz="1600" dirty="0"/>
              <a:t>태그</a:t>
            </a:r>
            <a:r>
              <a:rPr lang="en-US" altLang="ko-KR" sz="1600" dirty="0"/>
              <a:t>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최상단에 </a:t>
            </a:r>
            <a:r>
              <a:rPr lang="ko-KR" altLang="en-US" sz="1600" dirty="0" err="1"/>
              <a:t>상담질문글이</a:t>
            </a:r>
            <a:r>
              <a:rPr lang="ko-KR" altLang="en-US" sz="1600" dirty="0"/>
              <a:t> 있고 그 아래에 질문에 대한 상담답변 글들이 달릴 수 있도록 해주세요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각 글의 우측상단에는 신고하기</a:t>
            </a:r>
            <a:r>
              <a:rPr lang="en-US" altLang="ko-KR" sz="1600" dirty="0"/>
              <a:t>, </a:t>
            </a:r>
            <a:r>
              <a:rPr lang="ko-KR" altLang="en-US" sz="1600" dirty="0"/>
              <a:t>스크랩</a:t>
            </a:r>
            <a:r>
              <a:rPr lang="en-US" altLang="ko-KR" sz="1600" dirty="0"/>
              <a:t>, </a:t>
            </a:r>
            <a:r>
              <a:rPr lang="ko-KR" altLang="en-US" sz="1600" dirty="0"/>
              <a:t>나중에 볼 </a:t>
            </a:r>
            <a:r>
              <a:rPr lang="ko-KR" altLang="en-US" sz="1600" dirty="0" err="1"/>
              <a:t>글기능</a:t>
            </a:r>
            <a:r>
              <a:rPr lang="en-US" altLang="ko-KR" sz="1600" dirty="0"/>
              <a:t>,</a:t>
            </a:r>
            <a:r>
              <a:rPr lang="ko-KR" altLang="en-US" sz="1600" dirty="0"/>
              <a:t> 해당 글을 작성한 유저에 대해 </a:t>
            </a:r>
            <a:r>
              <a:rPr lang="ko-KR" altLang="en-US" sz="1600" dirty="0" err="1"/>
              <a:t>팔로우할</a:t>
            </a:r>
            <a:r>
              <a:rPr lang="ko-KR" altLang="en-US" sz="1600" dirty="0"/>
              <a:t> 수 있는 기능을 넣어주세요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각 글의 좌측 하단에는 태그가 위에 위치해 있고 그 아래에 댓글이 한 개 보이도록 해주시고 더 보기 버튼을 누르면 댓글이 전부 보일 수 있도록 해주세요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각 글의 우측 하단에는 좋아요</a:t>
            </a:r>
            <a:r>
              <a:rPr lang="en-US" altLang="ko-KR" sz="1600" dirty="0"/>
              <a:t>/</a:t>
            </a:r>
            <a:r>
              <a:rPr lang="ko-KR" altLang="en-US" sz="1600" dirty="0"/>
              <a:t>싫어요 기능을 넣어주세요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특정 유저의 </a:t>
            </a:r>
            <a:r>
              <a:rPr lang="ko-KR" altLang="en-US" sz="1600" dirty="0" err="1"/>
              <a:t>신고당한</a:t>
            </a:r>
            <a:r>
              <a:rPr lang="ko-KR" altLang="en-US" sz="1600" dirty="0"/>
              <a:t> 횟수가 일정 횟수를 넘어가면 그 횟수에 따라 계정 이용 정지가 되도록 해주세요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 err="1"/>
              <a:t>팔로우된</a:t>
            </a:r>
            <a:r>
              <a:rPr lang="ko-KR" altLang="en-US" sz="1600" dirty="0"/>
              <a:t> 사용자가 글을 남기면 팔로우한 사용자가 해당 글이 생성되었다는 알림을 받습니다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가장 많이 </a:t>
            </a:r>
            <a:r>
              <a:rPr lang="ko-KR" altLang="en-US" sz="1600" dirty="0" err="1"/>
              <a:t>좋아요를</a:t>
            </a:r>
            <a:r>
              <a:rPr lang="ko-KR" altLang="en-US" sz="1600" dirty="0"/>
              <a:t> 받은 답변자는 베스트 </a:t>
            </a:r>
            <a:r>
              <a:rPr lang="ko-KR" altLang="en-US" sz="1600" dirty="0" err="1"/>
              <a:t>상담러가</a:t>
            </a:r>
            <a:r>
              <a:rPr lang="ko-KR" altLang="en-US" sz="1600" dirty="0"/>
              <a:t> 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이후 특정 횟수 이상의 베스트 </a:t>
            </a:r>
            <a:r>
              <a:rPr lang="ko-KR" altLang="en-US" sz="1600" dirty="0" err="1"/>
              <a:t>상담러가</a:t>
            </a:r>
            <a:r>
              <a:rPr lang="ko-KR" altLang="en-US" sz="1600" dirty="0"/>
              <a:t> 되면 전문상담사라는 칭호를 가지게 됩니다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하나의 </a:t>
            </a:r>
            <a:r>
              <a:rPr lang="ko-KR" altLang="en-US" sz="1600" dirty="0" err="1"/>
              <a:t>질문글에</a:t>
            </a:r>
            <a:r>
              <a:rPr lang="ko-KR" altLang="en-US" sz="1600" dirty="0"/>
              <a:t> 대해서 한 유저당 한 개의 </a:t>
            </a:r>
            <a:r>
              <a:rPr lang="ko-KR" altLang="en-US" sz="1600" dirty="0" err="1"/>
              <a:t>상담답변글을</a:t>
            </a:r>
            <a:r>
              <a:rPr lang="ko-KR" altLang="en-US" sz="1600" dirty="0"/>
              <a:t> 작성할 수 있습니다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댓글기능</a:t>
            </a:r>
            <a:endParaRPr lang="en-US" altLang="ko-KR" sz="1600" dirty="0"/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좋아요 및 싫어요 기능을 넣어주세요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신고하기 기능을 넣어주세요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답글 기능이 들어가 있으면 좋겠어요</a:t>
            </a:r>
            <a:endParaRPr lang="en-US" altLang="ko-KR" sz="1600" dirty="0"/>
          </a:p>
          <a:p>
            <a:r>
              <a:rPr lang="en-US" altLang="ko-KR" sz="1600" dirty="0"/>
              <a:t>  -- </a:t>
            </a:r>
            <a:r>
              <a:rPr lang="ko-KR" altLang="en-US" sz="1600" dirty="0" err="1"/>
              <a:t>페이징</a:t>
            </a:r>
            <a:r>
              <a:rPr lang="ko-KR" altLang="en-US" sz="1600" dirty="0"/>
              <a:t> 기능을 넣어주세요</a:t>
            </a:r>
            <a:r>
              <a:rPr lang="en-US" altLang="ko-KR" sz="1600" dirty="0"/>
              <a:t>. (10</a:t>
            </a:r>
            <a:r>
              <a:rPr lang="ko-KR" altLang="en-US" sz="1600" dirty="0"/>
              <a:t>개 단위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4859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요구사항 정의서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126380" y="839741"/>
            <a:ext cx="121586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게시판 상세 </a:t>
            </a:r>
            <a:r>
              <a:rPr lang="en-US" altLang="ko-KR" sz="1800" b="1" dirty="0"/>
              <a:t>- 2</a:t>
            </a:r>
          </a:p>
          <a:p>
            <a:endParaRPr lang="en-US" altLang="ko-KR" dirty="0"/>
          </a:p>
          <a:p>
            <a:r>
              <a:rPr lang="en-US" altLang="ko-KR" sz="1600" dirty="0"/>
              <a:t>- </a:t>
            </a:r>
            <a:r>
              <a:rPr lang="ko-KR" altLang="en-US" sz="1600" b="1" dirty="0"/>
              <a:t>상담사 매칭 기능</a:t>
            </a:r>
            <a:endParaRPr lang="en-US" altLang="ko-KR" sz="1600" b="1" dirty="0"/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각 유저는 </a:t>
            </a:r>
            <a:r>
              <a:rPr lang="ko-KR" altLang="en-US" sz="1600" dirty="0" err="1"/>
              <a:t>질문글</a:t>
            </a:r>
            <a:r>
              <a:rPr lang="en-US" altLang="ko-KR" sz="1600" dirty="0"/>
              <a:t> / </a:t>
            </a:r>
            <a:r>
              <a:rPr lang="ko-KR" altLang="en-US" sz="1600" dirty="0" err="1"/>
              <a:t>상담답변글을</a:t>
            </a:r>
            <a:r>
              <a:rPr lang="ko-KR" altLang="en-US" sz="1600" dirty="0"/>
              <a:t> 작성할 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상답답변글이</a:t>
            </a:r>
            <a:r>
              <a:rPr lang="ko-KR" altLang="en-US" sz="1600" dirty="0"/>
              <a:t> 채택될 때마다 특정 포인트를 받습니다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유저는 자신이 가지고 있는 포인트를 가지고 특정 주제에 대해서 상담사에게 </a:t>
            </a:r>
            <a:r>
              <a:rPr lang="ko-KR" altLang="en-US" sz="1600" dirty="0" err="1"/>
              <a:t>질문답변글을</a:t>
            </a:r>
            <a:r>
              <a:rPr lang="ko-KR" altLang="en-US" sz="1600" dirty="0"/>
              <a:t> 요청할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-- </a:t>
            </a:r>
            <a:r>
              <a:rPr lang="ko-KR" altLang="en-US" sz="1600" dirty="0"/>
              <a:t>상담사는 해당 </a:t>
            </a:r>
            <a:r>
              <a:rPr lang="ko-KR" altLang="en-US" sz="1600" dirty="0" err="1"/>
              <a:t>질문글에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상담답변글을</a:t>
            </a:r>
            <a:r>
              <a:rPr lang="ko-KR" altLang="en-US" sz="1600" dirty="0"/>
              <a:t> 달고 채택이 된다면 유저가 전달한 포인트 </a:t>
            </a:r>
            <a:r>
              <a:rPr lang="en-US" altLang="ko-KR" sz="1600" dirty="0"/>
              <a:t>+ </a:t>
            </a:r>
            <a:r>
              <a:rPr lang="ko-KR" altLang="en-US" sz="1600" dirty="0"/>
              <a:t>기본 수령 포인트를 받을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- </a:t>
            </a:r>
            <a:r>
              <a:rPr lang="ko-KR" altLang="en-US" sz="1600" b="1" dirty="0"/>
              <a:t>레벨기능</a:t>
            </a:r>
            <a:endParaRPr lang="en-US" altLang="ko-KR" sz="1600" b="1" dirty="0"/>
          </a:p>
          <a:p>
            <a:r>
              <a:rPr lang="en-US" altLang="ko-KR" sz="1600" b="1" dirty="0"/>
              <a:t> </a:t>
            </a:r>
            <a:r>
              <a:rPr lang="en-US" altLang="ko-KR" sz="1600" dirty="0"/>
              <a:t>-- </a:t>
            </a:r>
            <a:r>
              <a:rPr lang="ko-KR" altLang="en-US" sz="1600" dirty="0"/>
              <a:t>유저는 많은 양의 포인트를 가질수록 레벨이 올라가게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b="1" dirty="0"/>
              <a:t> </a:t>
            </a:r>
            <a:r>
              <a:rPr lang="en-US" altLang="ko-KR" sz="1600" dirty="0"/>
              <a:t>-- </a:t>
            </a:r>
            <a:r>
              <a:rPr lang="ko-KR" altLang="en-US" sz="1600" dirty="0"/>
              <a:t>레벨은 브론즈</a:t>
            </a:r>
            <a:r>
              <a:rPr lang="en-US" altLang="ko-KR" sz="1600" dirty="0"/>
              <a:t>-</a:t>
            </a:r>
            <a:r>
              <a:rPr lang="ko-KR" altLang="en-US" sz="1600" dirty="0"/>
              <a:t>실버</a:t>
            </a:r>
            <a:r>
              <a:rPr lang="en-US" altLang="ko-KR" sz="1600" dirty="0"/>
              <a:t>-</a:t>
            </a:r>
            <a:r>
              <a:rPr lang="ko-KR" altLang="en-US" sz="1600" dirty="0"/>
              <a:t>골드</a:t>
            </a:r>
            <a:r>
              <a:rPr lang="en-US" altLang="ko-KR" sz="1600" dirty="0"/>
              <a:t>-</a:t>
            </a:r>
            <a:r>
              <a:rPr lang="ko-KR" altLang="en-US" sz="1600" dirty="0" err="1"/>
              <a:t>플레</a:t>
            </a:r>
            <a:r>
              <a:rPr lang="en-US" altLang="ko-KR" sz="1600" dirty="0"/>
              <a:t>-…-</a:t>
            </a:r>
            <a:r>
              <a:rPr lang="ko-KR" altLang="en-US" sz="1600" dirty="0"/>
              <a:t>챌린저까지 </a:t>
            </a:r>
            <a:r>
              <a:rPr lang="ko-KR" altLang="en-US" sz="1600" dirty="0" err="1"/>
              <a:t>올라게게</a:t>
            </a:r>
            <a:r>
              <a:rPr lang="ko-KR" altLang="en-US" sz="1600" dirty="0"/>
              <a:t> 됩니다</a:t>
            </a:r>
            <a:r>
              <a:rPr lang="en-US" altLang="ko-KR" sz="1600" dirty="0"/>
              <a:t>. </a:t>
            </a:r>
            <a:endParaRPr lang="en-US" altLang="ko-KR" sz="1600" b="1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5739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요구사항 정의서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FF6D5C-413C-CA55-D83C-4F9EE1E8194F}"/>
              </a:ext>
            </a:extLst>
          </p:cNvPr>
          <p:cNvSpPr txBox="1"/>
          <p:nvPr/>
        </p:nvSpPr>
        <p:spPr>
          <a:xfrm>
            <a:off x="33357" y="881304"/>
            <a:ext cx="1215864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사용자 블로그 기능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사용자는 검색 기능을 통해 특정 사용자의 블로그에 들어갈 수 있습니다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블로그에서는 해당 사용자의 프로필 사진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프로필 메시지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관심사와 함께 어떤 </a:t>
            </a:r>
            <a:r>
              <a:rPr lang="ko-KR" altLang="en-US" sz="1600" dirty="0" err="1" smtClean="0"/>
              <a:t>질문글</a:t>
            </a:r>
            <a:r>
              <a:rPr lang="ko-KR" altLang="en-US" sz="1600" dirty="0" smtClean="0"/>
              <a:t> 및 상담답변글을 작성하였는지 볼 수 있습니다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블로그에서 해당 유저를 </a:t>
            </a:r>
            <a:r>
              <a:rPr lang="ko-KR" altLang="en-US" sz="1600" dirty="0" err="1" smtClean="0"/>
              <a:t>팔로우할</a:t>
            </a:r>
            <a:r>
              <a:rPr lang="ko-KR" altLang="en-US" sz="1600" dirty="0" smtClean="0"/>
              <a:t> 수 있는 기능을 만들어주세요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err="1" smtClean="0"/>
              <a:t>팔로우</a:t>
            </a:r>
            <a:r>
              <a:rPr lang="ko-KR" altLang="en-US" sz="1600" dirty="0" smtClean="0"/>
              <a:t> 및 </a:t>
            </a:r>
            <a:r>
              <a:rPr lang="ko-KR" altLang="en-US" sz="1600" dirty="0" err="1" smtClean="0"/>
              <a:t>팔로잉</a:t>
            </a:r>
            <a:r>
              <a:rPr lang="ko-KR" altLang="en-US" sz="1600" dirty="0" smtClean="0"/>
              <a:t> 수를 클릭하면 </a:t>
            </a:r>
            <a:r>
              <a:rPr lang="ko-KR" altLang="en-US" sz="1600" dirty="0" err="1" smtClean="0"/>
              <a:t>팔로우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/ </a:t>
            </a:r>
            <a:r>
              <a:rPr lang="ko-KR" altLang="en-US" sz="1600" dirty="0" err="1" smtClean="0"/>
              <a:t>팔로잉한</a:t>
            </a:r>
            <a:r>
              <a:rPr lang="ko-KR" altLang="en-US" sz="1600" dirty="0" smtClean="0"/>
              <a:t> 사람 목록을 볼 수 있게 해주세요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사람을 클릭한다면 해당 사용자의 블로그 공개 여부에 따라 블로그에 진입하거나 경고문을 띄워주세요</a:t>
            </a:r>
            <a:r>
              <a:rPr lang="en-US" altLang="ko-KR" sz="160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468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207D2C-1240-A8C4-A1D4-46E9C387DA54}"/>
              </a:ext>
            </a:extLst>
          </p:cNvPr>
          <p:cNvSpPr txBox="1"/>
          <p:nvPr/>
        </p:nvSpPr>
        <p:spPr>
          <a:xfrm>
            <a:off x="0" y="71252"/>
            <a:ext cx="11792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</a:t>
            </a:r>
            <a:r>
              <a:rPr lang="ko-KR" altLang="en-US" sz="2400" b="1" dirty="0"/>
              <a:t>요구사항 정의서</a:t>
            </a:r>
            <a:r>
              <a:rPr lang="en-US" altLang="ko-KR" sz="2800" b="1" dirty="0"/>
              <a:t>&gt;</a:t>
            </a:r>
            <a:endParaRPr lang="ko-KR" altLang="en-US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D1C96-B197-B989-108A-A5594946ED40}"/>
              </a:ext>
            </a:extLst>
          </p:cNvPr>
          <p:cNvCxnSpPr>
            <a:cxnSpLocks/>
          </p:cNvCxnSpPr>
          <p:nvPr/>
        </p:nvCxnSpPr>
        <p:spPr>
          <a:xfrm>
            <a:off x="126380" y="691116"/>
            <a:ext cx="117340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BD3C4A-5C64-DDA9-AF6B-939CBAA0786B}"/>
              </a:ext>
            </a:extLst>
          </p:cNvPr>
          <p:cNvSpPr txBox="1"/>
          <p:nvPr/>
        </p:nvSpPr>
        <p:spPr>
          <a:xfrm>
            <a:off x="58169" y="787761"/>
            <a:ext cx="1173402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사용자 기능</a:t>
            </a:r>
            <a:endParaRPr lang="en-US" altLang="ko-KR" sz="2400" b="1" dirty="0"/>
          </a:p>
          <a:p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아이디와 비밀번호를 통해 로그인할 수 있도록 해주세요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로그인 창에서는 회원가입</a:t>
            </a:r>
            <a:r>
              <a:rPr lang="en-US" altLang="ko-KR" sz="1600" dirty="0"/>
              <a:t>, </a:t>
            </a:r>
            <a:r>
              <a:rPr lang="ko-KR" altLang="en-US" sz="1600" dirty="0"/>
              <a:t>아이디 </a:t>
            </a:r>
            <a:r>
              <a:rPr lang="en-US" altLang="ko-KR" sz="1600" dirty="0"/>
              <a:t>/ </a:t>
            </a:r>
            <a:r>
              <a:rPr lang="ko-KR" altLang="en-US" sz="1600" dirty="0"/>
              <a:t>비밀번호 찾기 기능이 있도록 해주세요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회원가입에는 아이디</a:t>
            </a:r>
            <a:r>
              <a:rPr lang="en-US" altLang="ko-KR" sz="1600" dirty="0"/>
              <a:t>,</a:t>
            </a:r>
            <a:r>
              <a:rPr lang="ko-KR" altLang="en-US" sz="1600" dirty="0"/>
              <a:t> 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성별</a:t>
            </a:r>
            <a:r>
              <a:rPr lang="en-US" altLang="ko-KR" sz="1600" dirty="0"/>
              <a:t>(</a:t>
            </a:r>
            <a:r>
              <a:rPr lang="ko-KR" altLang="en-US" sz="1600" dirty="0"/>
              <a:t>자동체크</a:t>
            </a:r>
            <a:r>
              <a:rPr lang="en-US" altLang="ko-KR" sz="1600" dirty="0"/>
              <a:t>), </a:t>
            </a:r>
            <a:r>
              <a:rPr lang="ko-KR" altLang="en-US" sz="1600" dirty="0"/>
              <a:t>핸드폰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</a:t>
            </a:r>
            <a:r>
              <a:rPr lang="en-US" altLang="ko-KR" sz="1600" dirty="0"/>
              <a:t>, </a:t>
            </a:r>
            <a:r>
              <a:rPr lang="ko-KR" altLang="en-US" sz="1600" dirty="0"/>
              <a:t>관심사에 대한 정보를 입력해주세요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아이디 찾기는 이름 및 이메일을 통해 찾을 수 있습니다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비밀번호 찾기는 이름</a:t>
            </a:r>
            <a:r>
              <a:rPr lang="en-US" altLang="ko-KR" sz="1600" dirty="0"/>
              <a:t>, </a:t>
            </a:r>
            <a:r>
              <a:rPr lang="ko-KR" altLang="en-US" sz="1600" dirty="0"/>
              <a:t>아이디</a:t>
            </a:r>
            <a:r>
              <a:rPr lang="en-US" altLang="ko-KR" sz="1600" dirty="0"/>
              <a:t>, </a:t>
            </a:r>
            <a:r>
              <a:rPr lang="ko-KR" altLang="en-US" sz="1600" dirty="0"/>
              <a:t>이메일을 입력하면 해당 이메일에 임시비밀번호가 날라가는 형식으로 만들어주세요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사용자는 </a:t>
            </a:r>
            <a:r>
              <a:rPr lang="ko-KR" altLang="en-US" sz="1600" dirty="0" err="1"/>
              <a:t>내정보</a:t>
            </a:r>
            <a:r>
              <a:rPr lang="ko-KR" altLang="en-US" sz="1600" dirty="0"/>
              <a:t> 수정 기능을 통해</a:t>
            </a:r>
            <a:r>
              <a:rPr lang="en-US" altLang="ko-KR" sz="1600" dirty="0"/>
              <a:t> </a:t>
            </a:r>
            <a:r>
              <a:rPr lang="ko-KR" altLang="en-US" sz="1600" dirty="0"/>
              <a:t>비밀번호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핸드폰 번호</a:t>
            </a:r>
            <a:r>
              <a:rPr lang="en-US" altLang="ko-KR" sz="1600" dirty="0"/>
              <a:t>, </a:t>
            </a:r>
            <a:r>
              <a:rPr lang="ko-KR" altLang="en-US" sz="1600" dirty="0"/>
              <a:t>관심사 및 프로필 사진을 변경할 수 있도록 해주세요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사용자는 자신이 신고한 글 및 댓글 내역을 확인할 수 있습니다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사용자는 자신이 팔로우한 유저가 작성한 글목록을 볼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 글들은 최신순으로 나열되어 있습니다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사용자는 나중에 볼 글로 등록한 글 목록을 확인할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해당 화면에서 등록을 취소할 수 있습니다</a:t>
            </a:r>
            <a:r>
              <a:rPr lang="en-US" altLang="ko-KR" sz="1600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219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687</Words>
  <Application>Microsoft Office PowerPoint</Application>
  <PresentationFormat>와이드스크린</PresentationFormat>
  <Paragraphs>82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이현성</dc:creator>
  <cp:lastModifiedBy>User</cp:lastModifiedBy>
  <cp:revision>2</cp:revision>
  <dcterms:created xsi:type="dcterms:W3CDTF">2023-01-15T13:35:19Z</dcterms:created>
  <dcterms:modified xsi:type="dcterms:W3CDTF">2023-01-16T08:33:25Z</dcterms:modified>
</cp:coreProperties>
</file>