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CCFA-36AA-4835-AD7E-EB3139E64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9399C-3546-41AC-8013-AF490F951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8B82-104F-4870-B5C3-2B824131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E706-05CF-4ACE-AA84-4FCAE5ECBA64}" type="datetimeFigureOut">
              <a:rPr lang="en-MY" smtClean="0"/>
              <a:t>10/5/2019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12C9-B072-4BBE-B6F2-2B0B6030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35C65-6BD1-4870-9EFB-3F395189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6079-B7AB-43E3-9BC5-F09439682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879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41D4-87E5-4926-A623-58937747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1C1F4-BBB8-4D10-ABEE-319D9EE31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F53D-FB17-4C70-A659-8B60EA19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E706-05CF-4ACE-AA84-4FCAE5ECBA64}" type="datetimeFigureOut">
              <a:rPr lang="en-MY" smtClean="0"/>
              <a:t>10/5/2019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AF79-1C17-43ED-BBF9-64E703F8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0763-9B1E-4306-BD8F-CC53202E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6079-B7AB-43E3-9BC5-F09439682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820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DA45C-723C-45BA-A8E8-9B3774713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3FBD1-8EBC-4899-9CAE-C632411CD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9DC3-A480-4250-A3A7-CD7F0DD0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E706-05CF-4ACE-AA84-4FCAE5ECBA64}" type="datetimeFigureOut">
              <a:rPr lang="en-MY" smtClean="0"/>
              <a:t>10/5/2019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31D9-2606-4F47-9017-E8341EC0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76C26-556D-473F-A851-95C5E7BF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6079-B7AB-43E3-9BC5-F09439682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0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68CA-B3BB-4F07-8EDF-B72C736E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CF729-777A-42D2-8AF3-DA222D90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0106-E55B-45FC-88DB-9D1055C9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E706-05CF-4ACE-AA84-4FCAE5ECBA64}" type="datetimeFigureOut">
              <a:rPr lang="en-MY" smtClean="0"/>
              <a:t>10/5/2019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E7C6-6F03-4CB4-A5BC-FA8D85B6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D5DC-5678-4F46-B118-05F5C514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6079-B7AB-43E3-9BC5-F09439682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430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E8D2-28AB-44C9-920F-CEF5135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9D435-FAED-4139-8205-D64100404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94789-6877-4FE4-BA99-6F2D6AAE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E706-05CF-4ACE-AA84-4FCAE5ECBA64}" type="datetimeFigureOut">
              <a:rPr lang="en-MY" smtClean="0"/>
              <a:t>10/5/2019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C343-A9D5-46FB-B4E0-3C79B8D0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0821B-2C43-48E7-B8E5-6C58DD16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6079-B7AB-43E3-9BC5-F09439682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81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D5D3-8FF5-4F20-813E-2143180E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3532-6716-41C9-A4BD-5B31B4AA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DFE28-F600-4F08-A7D1-854880486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FE8E1-6CCE-40BA-B8C1-2B3D13D4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E706-05CF-4ACE-AA84-4FCAE5ECBA64}" type="datetimeFigureOut">
              <a:rPr lang="en-MY" smtClean="0"/>
              <a:t>10/5/2019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3279A-20DF-4B3C-865A-FF4B05CD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C8BE7-679D-4D88-B5E3-174CE3C4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6079-B7AB-43E3-9BC5-F09439682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538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4F24-9F8A-4E85-AA52-E1C14B11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4FBD0-EAAD-4C6C-9E27-2CA5D164D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19FA6-C25D-408B-B82F-D0DFDFDAD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1377B-54E6-4CC7-89C4-45B185169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4D8D5-7D38-4C56-9FC2-269DA5549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6B7E5-5342-4E25-B1B3-69D52FA0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E706-05CF-4ACE-AA84-4FCAE5ECBA64}" type="datetimeFigureOut">
              <a:rPr lang="en-MY" smtClean="0"/>
              <a:t>10/5/2019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975BA-6106-46CC-B19D-857461B5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8F46E-A296-4684-9D2C-7FC6D64D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6079-B7AB-43E3-9BC5-F09439682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409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9523-A3DA-4F51-9AF6-5CFC0C68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88CF7-8DE5-4CA8-895F-59CD8BE6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E706-05CF-4ACE-AA84-4FCAE5ECBA64}" type="datetimeFigureOut">
              <a:rPr lang="en-MY" smtClean="0"/>
              <a:t>10/5/2019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960E3-F1ED-4D3F-B459-8F46A5E4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5AA9D-6B97-4697-92BE-A82A5E05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6079-B7AB-43E3-9BC5-F09439682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694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F0F87-B090-4AB4-AA02-9DBE0402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E706-05CF-4ACE-AA84-4FCAE5ECBA64}" type="datetimeFigureOut">
              <a:rPr lang="en-MY" smtClean="0"/>
              <a:t>10/5/2019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36CE0-150B-4EA1-8817-B98BBC35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C0B30-919D-44DA-BEAF-D79CAD96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6079-B7AB-43E3-9BC5-F09439682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690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4D7C-475A-4BB4-947F-5AE65A75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55B0-F909-402B-BBAF-99C54A6C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39E45-9F86-4193-9C35-15B31F451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694D-7C36-4FE2-AC27-8DD5936E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E706-05CF-4ACE-AA84-4FCAE5ECBA64}" type="datetimeFigureOut">
              <a:rPr lang="en-MY" smtClean="0"/>
              <a:t>10/5/2019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B605-56C2-4F89-9F30-04E2D80B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07D2E-CFFE-4164-BF62-E8AF553A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6079-B7AB-43E3-9BC5-F09439682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341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96BD-03A7-4ED9-89E1-042F7851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8B0A8-FCDC-45C3-B7DD-CF374F923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29B58-B601-4FAB-A5BF-8751F410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F1F6-7515-48D1-892F-46A317CB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E706-05CF-4ACE-AA84-4FCAE5ECBA64}" type="datetimeFigureOut">
              <a:rPr lang="en-MY" smtClean="0"/>
              <a:t>10/5/2019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A6AFC-EC0A-49CD-B49E-D4EA96A8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77653-9395-42C5-B695-216DAE1F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6079-B7AB-43E3-9BC5-F09439682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408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1D46D-79CC-4836-926A-88C86E99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D227B-2014-472E-8691-5D69D5842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A369B-31C2-40B2-9724-73F578366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E706-05CF-4ACE-AA84-4FCAE5ECBA64}" type="datetimeFigureOut">
              <a:rPr lang="en-MY" smtClean="0"/>
              <a:t>10/5/2019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2F0F6-1EEF-4F29-86B9-F92AD6825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09BF-1F32-48AD-A144-247861868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36079-B7AB-43E3-9BC5-F09439682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06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C02C4F-F68D-48D8-BE6F-EA695138C0C9}"/>
              </a:ext>
            </a:extLst>
          </p:cNvPr>
          <p:cNvSpPr txBox="1"/>
          <p:nvPr/>
        </p:nvSpPr>
        <p:spPr>
          <a:xfrm>
            <a:off x="485775" y="3057525"/>
            <a:ext cx="5838825" cy="215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9688E-A9BE-4783-A050-FBB0EC20B93E}"/>
              </a:ext>
            </a:extLst>
          </p:cNvPr>
          <p:cNvSpPr txBox="1"/>
          <p:nvPr/>
        </p:nvSpPr>
        <p:spPr>
          <a:xfrm>
            <a:off x="404812" y="3857625"/>
            <a:ext cx="6000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Raspberry Pi +</a:t>
            </a:r>
          </a:p>
          <a:p>
            <a:r>
              <a:rPr lang="en-MY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IoT Central +</a:t>
            </a:r>
          </a:p>
          <a:p>
            <a:r>
              <a:rPr lang="en-MY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Ultrasonic sensor</a:t>
            </a:r>
          </a:p>
        </p:txBody>
      </p:sp>
      <p:pic>
        <p:nvPicPr>
          <p:cNvPr id="6" name="Picture 4" descr="Image result for microsoft iot central">
            <a:extLst>
              <a:ext uri="{FF2B5EF4-FFF2-40B4-BE49-F238E27FC236}">
                <a16:creationId xmlns:a16="http://schemas.microsoft.com/office/drawing/2014/main" id="{EDE72C1A-C143-4678-A40C-942F3D65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088" y="0"/>
            <a:ext cx="1676687" cy="166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raspberry pi logo">
            <a:extLst>
              <a:ext uri="{FF2B5EF4-FFF2-40B4-BE49-F238E27FC236}">
                <a16:creationId xmlns:a16="http://schemas.microsoft.com/office/drawing/2014/main" id="{B458CC37-474A-4A1A-9EB8-077E670A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683" y="1914433"/>
            <a:ext cx="107549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B2E120-689A-4233-BC93-8ED6E3D8BF9D}"/>
              </a:ext>
            </a:extLst>
          </p:cNvPr>
          <p:cNvSpPr txBox="1"/>
          <p:nvPr/>
        </p:nvSpPr>
        <p:spPr>
          <a:xfrm>
            <a:off x="-641874" y="419491"/>
            <a:ext cx="600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demo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C9E33D-AC6C-4C53-AFF6-78771306C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242" y="3489901"/>
            <a:ext cx="2991775" cy="31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8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C0924-2F00-4781-8778-C1642A3716D9}"/>
              </a:ext>
            </a:extLst>
          </p:cNvPr>
          <p:cNvSpPr txBox="1"/>
          <p:nvPr/>
        </p:nvSpPr>
        <p:spPr>
          <a:xfrm>
            <a:off x="733425" y="381000"/>
            <a:ext cx="1060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 Plug in your ultrasonic sensor!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86081-94E0-4E81-AE9E-B59F249BDB6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741" y="1384917"/>
            <a:ext cx="2099755" cy="51756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B2C75D-00A2-45C8-AA11-48CC436D3AAF}"/>
              </a:ext>
            </a:extLst>
          </p:cNvPr>
          <p:cNvCxnSpPr>
            <a:cxnSpLocks/>
          </p:cNvCxnSpPr>
          <p:nvPr/>
        </p:nvCxnSpPr>
        <p:spPr>
          <a:xfrm flipH="1">
            <a:off x="6708559" y="1535837"/>
            <a:ext cx="1094913" cy="4083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ADFE55-01F2-4864-A935-D5BDDA552D7C}"/>
              </a:ext>
            </a:extLst>
          </p:cNvPr>
          <p:cNvCxnSpPr>
            <a:cxnSpLocks/>
          </p:cNvCxnSpPr>
          <p:nvPr/>
        </p:nvCxnSpPr>
        <p:spPr>
          <a:xfrm flipH="1">
            <a:off x="6708559" y="2130641"/>
            <a:ext cx="1094913" cy="798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41F784-A17D-4DD9-8DD7-C863ACA2B7A4}"/>
              </a:ext>
            </a:extLst>
          </p:cNvPr>
          <p:cNvCxnSpPr>
            <a:cxnSpLocks/>
          </p:cNvCxnSpPr>
          <p:nvPr/>
        </p:nvCxnSpPr>
        <p:spPr>
          <a:xfrm flipH="1" flipV="1">
            <a:off x="6726313" y="2885243"/>
            <a:ext cx="710212" cy="6480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B98FEC-038B-4FF3-9DD4-A5963FB0FD12}"/>
              </a:ext>
            </a:extLst>
          </p:cNvPr>
          <p:cNvCxnSpPr>
            <a:cxnSpLocks/>
          </p:cNvCxnSpPr>
          <p:nvPr/>
        </p:nvCxnSpPr>
        <p:spPr>
          <a:xfrm flipV="1">
            <a:off x="3593790" y="2414726"/>
            <a:ext cx="946951" cy="3195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37E0F-772D-4EF2-AE54-AB5174F517A4}"/>
              </a:ext>
            </a:extLst>
          </p:cNvPr>
          <p:cNvSpPr/>
          <p:nvPr/>
        </p:nvSpPr>
        <p:spPr>
          <a:xfrm>
            <a:off x="1381453" y="2804436"/>
            <a:ext cx="2548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>
                <a:latin typeface="Segoe UI" panose="020B0502040204020203" pitchFamily="34" charset="0"/>
                <a:cs typeface="Segoe UI" panose="020B0502040204020203" pitchFamily="34" charset="0"/>
              </a:rPr>
              <a:t>Trigger = GPIO 4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55F762-69EF-4026-A41B-A601D3983362}"/>
              </a:ext>
            </a:extLst>
          </p:cNvPr>
          <p:cNvSpPr/>
          <p:nvPr/>
        </p:nvSpPr>
        <p:spPr>
          <a:xfrm>
            <a:off x="7468686" y="3533313"/>
            <a:ext cx="24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>
                <a:latin typeface="Segoe UI" panose="020B0502040204020203" pitchFamily="34" charset="0"/>
                <a:cs typeface="Segoe UI" panose="020B0502040204020203" pitchFamily="34" charset="0"/>
              </a:rPr>
              <a:t>Echo = GPIO 18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52679-3311-481E-83A6-D9F906C393E5}"/>
              </a:ext>
            </a:extLst>
          </p:cNvPr>
          <p:cNvSpPr/>
          <p:nvPr/>
        </p:nvSpPr>
        <p:spPr>
          <a:xfrm>
            <a:off x="7967315" y="1223386"/>
            <a:ext cx="1479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>
                <a:latin typeface="Segoe UI" panose="020B0502040204020203" pitchFamily="34" charset="0"/>
                <a:cs typeface="Segoe UI" panose="020B0502040204020203" pitchFamily="34" charset="0"/>
              </a:rPr>
              <a:t>VCC = 5V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BA53CE-0153-4229-9B55-84A2D61C2CE2}"/>
              </a:ext>
            </a:extLst>
          </p:cNvPr>
          <p:cNvSpPr/>
          <p:nvPr/>
        </p:nvSpPr>
        <p:spPr>
          <a:xfrm>
            <a:off x="7967315" y="1916684"/>
            <a:ext cx="2617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>
                <a:latin typeface="Segoe UI" panose="020B0502040204020203" pitchFamily="34" charset="0"/>
                <a:cs typeface="Segoe UI" panose="020B0502040204020203" pitchFamily="34" charset="0"/>
              </a:rPr>
              <a:t>Ground = 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C49FA-81F5-49AB-835E-D31B3987DB2F}"/>
              </a:ext>
            </a:extLst>
          </p:cNvPr>
          <p:cNvSpPr txBox="1"/>
          <p:nvPr/>
        </p:nvSpPr>
        <p:spPr>
          <a:xfrm>
            <a:off x="8357123" y="5769114"/>
            <a:ext cx="353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*It all depends on how you declare it</a:t>
            </a:r>
          </a:p>
        </p:txBody>
      </p:sp>
    </p:spTree>
    <p:extLst>
      <p:ext uri="{BB962C8B-B14F-4D97-AF65-F5344CB8AC3E}">
        <p14:creationId xmlns:p14="http://schemas.microsoft.com/office/powerpoint/2010/main" val="200068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32C94A-02B6-46FF-8E7F-A0300D2F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49" y="1372432"/>
            <a:ext cx="10127718" cy="4699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FCF0EA-20D8-426B-9C12-F0D00E2B4F09}"/>
              </a:ext>
            </a:extLst>
          </p:cNvPr>
          <p:cNvSpPr txBox="1"/>
          <p:nvPr/>
        </p:nvSpPr>
        <p:spPr>
          <a:xfrm>
            <a:off x="733425" y="381000"/>
            <a:ext cx="1060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 Make sure your telemetry is visible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F91031-D913-44B7-A9A3-AA967B8349EF}"/>
              </a:ext>
            </a:extLst>
          </p:cNvPr>
          <p:cNvSpPr/>
          <p:nvPr/>
        </p:nvSpPr>
        <p:spPr>
          <a:xfrm>
            <a:off x="1106749" y="2272683"/>
            <a:ext cx="1414509" cy="310719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2834F-C750-4A1D-9C5A-F4218B7B6728}"/>
              </a:ext>
            </a:extLst>
          </p:cNvPr>
          <p:cNvSpPr/>
          <p:nvPr/>
        </p:nvSpPr>
        <p:spPr>
          <a:xfrm>
            <a:off x="2626310" y="4564601"/>
            <a:ext cx="1732626" cy="36250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573CAA-66EB-4839-84C5-721546E04D83}"/>
              </a:ext>
            </a:extLst>
          </p:cNvPr>
          <p:cNvCxnSpPr>
            <a:cxnSpLocks/>
          </p:cNvCxnSpPr>
          <p:nvPr/>
        </p:nvCxnSpPr>
        <p:spPr>
          <a:xfrm flipH="1">
            <a:off x="4021585" y="4345619"/>
            <a:ext cx="896644" cy="36620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14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868521-A659-471F-9E61-2A0BEEBB4CBF}"/>
              </a:ext>
            </a:extLst>
          </p:cNvPr>
          <p:cNvSpPr txBox="1"/>
          <p:nvPr/>
        </p:nvSpPr>
        <p:spPr>
          <a:xfrm>
            <a:off x="2263575" y="2828835"/>
            <a:ext cx="766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 Run your code in the Raspberry Pi and see the results!</a:t>
            </a:r>
          </a:p>
        </p:txBody>
      </p:sp>
    </p:spTree>
    <p:extLst>
      <p:ext uri="{BB962C8B-B14F-4D97-AF65-F5344CB8AC3E}">
        <p14:creationId xmlns:p14="http://schemas.microsoft.com/office/powerpoint/2010/main" val="116749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4D996C-53E0-483E-9E23-4B8C7E712911}"/>
              </a:ext>
            </a:extLst>
          </p:cNvPr>
          <p:cNvSpPr txBox="1"/>
          <p:nvPr/>
        </p:nvSpPr>
        <p:spPr>
          <a:xfrm>
            <a:off x="3095625" y="2766313"/>
            <a:ext cx="600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43258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2A1D8A-26A6-4479-B8C3-92C59624EA92}"/>
              </a:ext>
            </a:extLst>
          </p:cNvPr>
          <p:cNvSpPr/>
          <p:nvPr/>
        </p:nvSpPr>
        <p:spPr>
          <a:xfrm>
            <a:off x="733425" y="1427306"/>
            <a:ext cx="6096000" cy="4536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Install Raspbian OS</a:t>
            </a:r>
            <a:endParaRPr lang="en-MY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SD card </a:t>
            </a:r>
            <a:r>
              <a:rPr lang="en-MY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formater</a:t>
            </a: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 format </a:t>
            </a:r>
            <a:r>
              <a:rPr lang="en-MY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SD card</a:t>
            </a:r>
            <a:endParaRPr lang="en-MY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win32DiskImager to install the Raspbian OS you have downloaded at the official website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Remote control Raspberry pi</a:t>
            </a:r>
            <a:endParaRPr lang="en-MY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Connect to monitor and open setting to enable SSH and VNC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Create a hotspot and let your raspberry pi connect to it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Download VNC viewer in your laptop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Copy the IP address of your raspberry pi (192.168.43.???)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Type in your IP address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Default user name is ‘pi’ and password is ‘raspberry’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Connect your pi, so now you can control your pi without keyboard and mouse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0ED9B-F40D-4D53-AC70-F05361C9E35F}"/>
              </a:ext>
            </a:extLst>
          </p:cNvPr>
          <p:cNvSpPr txBox="1"/>
          <p:nvPr/>
        </p:nvSpPr>
        <p:spPr>
          <a:xfrm>
            <a:off x="733425" y="381000"/>
            <a:ext cx="1060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of Raspberry Pi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BBED0D-FE4F-4618-86E0-B4FB02F0F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101" y="1427306"/>
            <a:ext cx="389729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Update raspberry pi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apt-get update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apt-get upgrade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GPIO pin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9FC90374-F347-49F5-B0FF-8696E711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329" y="2388092"/>
            <a:ext cx="24003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6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1461-D113-4D00-A5DD-589AF1FC227B}"/>
              </a:ext>
            </a:extLst>
          </p:cNvPr>
          <p:cNvSpPr txBox="1"/>
          <p:nvPr/>
        </p:nvSpPr>
        <p:spPr>
          <a:xfrm>
            <a:off x="733425" y="381000"/>
            <a:ext cx="966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getting started, you need to…..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FA096-7CCD-431D-83BD-E45EECC9BEC6}"/>
              </a:ext>
            </a:extLst>
          </p:cNvPr>
          <p:cNvSpPr txBox="1"/>
          <p:nvPr/>
        </p:nvSpPr>
        <p:spPr>
          <a:xfrm>
            <a:off x="1419225" y="1642170"/>
            <a:ext cx="8044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200" dirty="0">
                <a:latin typeface="Segoe UI" panose="020B0502040204020203" pitchFamily="34" charset="0"/>
                <a:cs typeface="Segoe UI" panose="020B0502040204020203" pitchFamily="34" charset="0"/>
              </a:rPr>
              <a:t>➔ Have a Raspberry Pi</a:t>
            </a:r>
          </a:p>
          <a:p>
            <a:r>
              <a:rPr lang="en-MY" sz="3200" dirty="0">
                <a:latin typeface="Segoe UI" panose="020B0502040204020203" pitchFamily="34" charset="0"/>
                <a:cs typeface="Segoe UI" panose="020B0502040204020203" pitchFamily="34" charset="0"/>
              </a:rPr>
              <a:t>➔ Know some basic of Raspberry Pi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MY" sz="3200" dirty="0">
                <a:latin typeface="Segoe UI" panose="020B0502040204020203" pitchFamily="34" charset="0"/>
                <a:cs typeface="Segoe UI" panose="020B0502040204020203" pitchFamily="34" charset="0"/>
              </a:rPr>
              <a:t>Install Raspbian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MY" sz="3200" dirty="0">
                <a:latin typeface="Segoe UI" panose="020B0502040204020203" pitchFamily="34" charset="0"/>
                <a:cs typeface="Segoe UI" panose="020B0502040204020203" pitchFamily="34" charset="0"/>
              </a:rPr>
              <a:t>Remote control Raspberry 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MY" sz="3200" dirty="0">
                <a:latin typeface="Segoe UI" panose="020B0502040204020203" pitchFamily="34" charset="0"/>
                <a:cs typeface="Segoe UI" panose="020B0502040204020203" pitchFamily="34" charset="0"/>
              </a:rPr>
              <a:t>Update Raspberry 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MY" sz="3200" dirty="0">
                <a:latin typeface="Segoe UI" panose="020B0502040204020203" pitchFamily="34" charset="0"/>
                <a:cs typeface="Segoe UI" panose="020B0502040204020203" pitchFamily="34" charset="0"/>
              </a:rPr>
              <a:t>Know the GPIO pin of RSP</a:t>
            </a:r>
          </a:p>
          <a:p>
            <a:r>
              <a:rPr lang="en-MY" sz="3200" dirty="0">
                <a:latin typeface="Segoe UI" panose="020B0502040204020203" pitchFamily="34" charset="0"/>
                <a:cs typeface="Segoe UI" panose="020B0502040204020203" pitchFamily="34" charset="0"/>
              </a:rPr>
              <a:t>➔ Know basic of Python</a:t>
            </a:r>
          </a:p>
          <a:p>
            <a:pPr lvl="1"/>
            <a:endParaRPr lang="en-MY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MY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E55EF-9E77-4E34-B5A8-C8CA2487D701}"/>
              </a:ext>
            </a:extLst>
          </p:cNvPr>
          <p:cNvSpPr txBox="1"/>
          <p:nvPr/>
        </p:nvSpPr>
        <p:spPr>
          <a:xfrm>
            <a:off x="4273395" y="5859695"/>
            <a:ext cx="7865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*The summarise steps for setting up the RSP is provided in the end of the slide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BE69BB-7053-4BA0-9F58-3B213E91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002" y="406340"/>
            <a:ext cx="18383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550D7-5FCC-43AC-9736-0C5BB5EA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49" y="1323711"/>
            <a:ext cx="9978501" cy="46813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D5303-E1A7-4456-85BA-726A20976F36}"/>
              </a:ext>
            </a:extLst>
          </p:cNvPr>
          <p:cNvSpPr txBox="1"/>
          <p:nvPr/>
        </p:nvSpPr>
        <p:spPr>
          <a:xfrm>
            <a:off x="733425" y="381000"/>
            <a:ext cx="966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Create a Real device in your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7A61D-BD4F-4CA7-B45B-D768B9087BE7}"/>
              </a:ext>
            </a:extLst>
          </p:cNvPr>
          <p:cNvSpPr/>
          <p:nvPr/>
        </p:nvSpPr>
        <p:spPr>
          <a:xfrm>
            <a:off x="1106749" y="2272683"/>
            <a:ext cx="1414509" cy="310719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A9D6F-E078-41E2-92AE-989008B5A1C3}"/>
              </a:ext>
            </a:extLst>
          </p:cNvPr>
          <p:cNvSpPr/>
          <p:nvPr/>
        </p:nvSpPr>
        <p:spPr>
          <a:xfrm>
            <a:off x="2521258" y="2876822"/>
            <a:ext cx="1414509" cy="310719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A1CB3-D326-4DEC-911C-12FA7A496E0A}"/>
              </a:ext>
            </a:extLst>
          </p:cNvPr>
          <p:cNvSpPr/>
          <p:nvPr/>
        </p:nvSpPr>
        <p:spPr>
          <a:xfrm>
            <a:off x="8485573" y="2868400"/>
            <a:ext cx="605161" cy="212151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629C6-4ACD-4128-98DA-4B141495A30C}"/>
              </a:ext>
            </a:extLst>
          </p:cNvPr>
          <p:cNvSpPr txBox="1"/>
          <p:nvPr/>
        </p:nvSpPr>
        <p:spPr>
          <a:xfrm>
            <a:off x="3007372" y="4747397"/>
            <a:ext cx="83141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azureiotcentral.com</a:t>
            </a:r>
          </a:p>
        </p:txBody>
      </p:sp>
    </p:spTree>
    <p:extLst>
      <p:ext uri="{BB962C8B-B14F-4D97-AF65-F5344CB8AC3E}">
        <p14:creationId xmlns:p14="http://schemas.microsoft.com/office/powerpoint/2010/main" val="231255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2CBA9B-C26B-4786-968D-321B42A2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5" y="1209731"/>
            <a:ext cx="10258224" cy="4827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7F6202-A7CB-4DCA-BE0C-D290FFAEFB08}"/>
              </a:ext>
            </a:extLst>
          </p:cNvPr>
          <p:cNvSpPr txBox="1"/>
          <p:nvPr/>
        </p:nvSpPr>
        <p:spPr>
          <a:xfrm>
            <a:off x="733425" y="381000"/>
            <a:ext cx="966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Create your own telemetry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46D223-3CEF-4522-BEA4-363BFF7E8662}"/>
              </a:ext>
            </a:extLst>
          </p:cNvPr>
          <p:cNvSpPr/>
          <p:nvPr/>
        </p:nvSpPr>
        <p:spPr>
          <a:xfrm>
            <a:off x="896645" y="3467913"/>
            <a:ext cx="1414509" cy="310719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4C73C-DEA4-4F96-AE4A-0120385FA341}"/>
              </a:ext>
            </a:extLst>
          </p:cNvPr>
          <p:cNvSpPr/>
          <p:nvPr/>
        </p:nvSpPr>
        <p:spPr>
          <a:xfrm>
            <a:off x="2429522" y="2450236"/>
            <a:ext cx="1769616" cy="310719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2FDB5D-7618-4DD3-A50C-DF0D9575BAC1}"/>
              </a:ext>
            </a:extLst>
          </p:cNvPr>
          <p:cNvCxnSpPr>
            <a:cxnSpLocks/>
          </p:cNvCxnSpPr>
          <p:nvPr/>
        </p:nvCxnSpPr>
        <p:spPr>
          <a:xfrm flipH="1" flipV="1">
            <a:off x="2698814" y="3036164"/>
            <a:ext cx="852254" cy="13760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32FDAA-4D59-4678-BCFE-CCC0EFB9E51E}"/>
              </a:ext>
            </a:extLst>
          </p:cNvPr>
          <p:cNvCxnSpPr>
            <a:cxnSpLocks/>
          </p:cNvCxnSpPr>
          <p:nvPr/>
        </p:nvCxnSpPr>
        <p:spPr>
          <a:xfrm flipH="1">
            <a:off x="6001307" y="2041864"/>
            <a:ext cx="1402670" cy="112376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2FF81F-A5DB-478E-8329-BB50F51B6C06}"/>
              </a:ext>
            </a:extLst>
          </p:cNvPr>
          <p:cNvSpPr txBox="1"/>
          <p:nvPr/>
        </p:nvSpPr>
        <p:spPr>
          <a:xfrm>
            <a:off x="7571684" y="1601290"/>
            <a:ext cx="32689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3600" dirty="0">
                <a:latin typeface="Segoe UI" panose="020B0502040204020203" pitchFamily="34" charset="0"/>
                <a:cs typeface="Segoe UI" panose="020B0502040204020203" pitchFamily="34" charset="0"/>
              </a:rPr>
              <a:t>e.g. ultrasonic</a:t>
            </a:r>
          </a:p>
        </p:txBody>
      </p:sp>
    </p:spTree>
    <p:extLst>
      <p:ext uri="{BB962C8B-B14F-4D97-AF65-F5344CB8AC3E}">
        <p14:creationId xmlns:p14="http://schemas.microsoft.com/office/powerpoint/2010/main" val="97897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A76FD5-A8E3-4877-8A96-B01EB772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02" y="1246850"/>
            <a:ext cx="10480796" cy="4896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8D168D-40A4-4088-A35C-B4B6EEF0F054}"/>
              </a:ext>
            </a:extLst>
          </p:cNvPr>
          <p:cNvSpPr txBox="1"/>
          <p:nvPr/>
        </p:nvSpPr>
        <p:spPr>
          <a:xfrm>
            <a:off x="733425" y="381000"/>
            <a:ext cx="1060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Go back to the device created and click connect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CBE3-2BFA-4D8D-987A-834804C9B5FF}"/>
              </a:ext>
            </a:extLst>
          </p:cNvPr>
          <p:cNvSpPr/>
          <p:nvPr/>
        </p:nvSpPr>
        <p:spPr>
          <a:xfrm>
            <a:off x="855602" y="2216162"/>
            <a:ext cx="1414509" cy="310719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3004E-21B6-461C-AAC4-F6E21D8A1978}"/>
              </a:ext>
            </a:extLst>
          </p:cNvPr>
          <p:cNvSpPr/>
          <p:nvPr/>
        </p:nvSpPr>
        <p:spPr>
          <a:xfrm>
            <a:off x="10076155" y="1568091"/>
            <a:ext cx="621437" cy="310719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C0F7EB-4747-4F4C-B01E-58032A0BF34E}"/>
              </a:ext>
            </a:extLst>
          </p:cNvPr>
          <p:cNvCxnSpPr>
            <a:cxnSpLocks/>
          </p:cNvCxnSpPr>
          <p:nvPr/>
        </p:nvCxnSpPr>
        <p:spPr>
          <a:xfrm flipV="1">
            <a:off x="8788894" y="2038165"/>
            <a:ext cx="1207365" cy="84707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2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508FC4-B5DD-4212-80E6-E24BDED2F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83" y="1246236"/>
            <a:ext cx="10188634" cy="4746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EA3D02-8F5A-4212-9B23-6A9CC710F339}"/>
              </a:ext>
            </a:extLst>
          </p:cNvPr>
          <p:cNvSpPr txBox="1"/>
          <p:nvPr/>
        </p:nvSpPr>
        <p:spPr>
          <a:xfrm>
            <a:off x="733425" y="381000"/>
            <a:ext cx="1060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Copy the credentials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B06E65-2BB0-4FE9-ADF4-C4726072663D}"/>
              </a:ext>
            </a:extLst>
          </p:cNvPr>
          <p:cNvCxnSpPr>
            <a:cxnSpLocks/>
          </p:cNvCxnSpPr>
          <p:nvPr/>
        </p:nvCxnSpPr>
        <p:spPr>
          <a:xfrm flipH="1">
            <a:off x="4820576" y="1846555"/>
            <a:ext cx="1083074" cy="2840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3201B-AD66-4F6E-970E-1DBDE6B572D0}"/>
              </a:ext>
            </a:extLst>
          </p:cNvPr>
          <p:cNvCxnSpPr>
            <a:cxnSpLocks/>
          </p:cNvCxnSpPr>
          <p:nvPr/>
        </p:nvCxnSpPr>
        <p:spPr>
          <a:xfrm flipH="1">
            <a:off x="5665434" y="2349546"/>
            <a:ext cx="1083074" cy="2840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FAACC0-2E7B-42CD-A509-400584269B96}"/>
              </a:ext>
            </a:extLst>
          </p:cNvPr>
          <p:cNvCxnSpPr>
            <a:cxnSpLocks/>
          </p:cNvCxnSpPr>
          <p:nvPr/>
        </p:nvCxnSpPr>
        <p:spPr>
          <a:xfrm flipH="1">
            <a:off x="6375648" y="3886901"/>
            <a:ext cx="1083074" cy="2840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0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737C8B-61CB-40F0-A3DD-457A9F36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134650"/>
            <a:ext cx="10780119" cy="5266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434906-BA44-4D18-B6DE-A7A1AEAA58AD}"/>
              </a:ext>
            </a:extLst>
          </p:cNvPr>
          <p:cNvSpPr txBox="1"/>
          <p:nvPr/>
        </p:nvSpPr>
        <p:spPr>
          <a:xfrm>
            <a:off x="733425" y="381000"/>
            <a:ext cx="1060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Paste your credential to the code provided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103076-9583-4B6B-A0F7-C823DF3725FF}"/>
              </a:ext>
            </a:extLst>
          </p:cNvPr>
          <p:cNvCxnSpPr>
            <a:cxnSpLocks/>
          </p:cNvCxnSpPr>
          <p:nvPr/>
        </p:nvCxnSpPr>
        <p:spPr>
          <a:xfrm flipH="1">
            <a:off x="4350060" y="1882066"/>
            <a:ext cx="1083074" cy="2840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7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19B4A-E0BD-4A31-B38D-3FB751198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83" y="1085323"/>
            <a:ext cx="8958480" cy="5391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8ADAD8-78CF-44E4-AAE6-12278167C611}"/>
              </a:ext>
            </a:extLst>
          </p:cNvPr>
          <p:cNvSpPr txBox="1"/>
          <p:nvPr/>
        </p:nvSpPr>
        <p:spPr>
          <a:xfrm>
            <a:off x="733425" y="381000"/>
            <a:ext cx="1060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Transfer the code to your Raspberry Pi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E502BC-C531-4DDD-A802-E766512A7C6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846555"/>
            <a:ext cx="710212" cy="6480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46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0D1633-6780-4988-A8BE-1EE8C434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02" y="1003178"/>
            <a:ext cx="9224996" cy="556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C2CC1C-06AF-4FF7-9DC3-4683C8A726FC}"/>
              </a:ext>
            </a:extLst>
          </p:cNvPr>
          <p:cNvSpPr txBox="1"/>
          <p:nvPr/>
        </p:nvSpPr>
        <p:spPr>
          <a:xfrm>
            <a:off x="733425" y="381000"/>
            <a:ext cx="1060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 “</a:t>
            </a:r>
            <a:r>
              <a:rPr lang="en-MY" sz="3600" dirty="0" err="1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Sudo</a:t>
            </a:r>
            <a:r>
              <a:rPr lang="en-MY" sz="36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pip install” libraries needed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25F432-61B8-4AC0-9514-3D09397D7AD3}"/>
              </a:ext>
            </a:extLst>
          </p:cNvPr>
          <p:cNvCxnSpPr>
            <a:cxnSpLocks/>
          </p:cNvCxnSpPr>
          <p:nvPr/>
        </p:nvCxnSpPr>
        <p:spPr>
          <a:xfrm flipH="1" flipV="1">
            <a:off x="6187737" y="2860829"/>
            <a:ext cx="568170" cy="4949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A6FEF0-62E6-4E91-8A38-0C0656883E7C}"/>
              </a:ext>
            </a:extLst>
          </p:cNvPr>
          <p:cNvSpPr txBox="1"/>
          <p:nvPr/>
        </p:nvSpPr>
        <p:spPr>
          <a:xfrm>
            <a:off x="4136994" y="3986074"/>
            <a:ext cx="3187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 err="1">
                <a:solidFill>
                  <a:schemeClr val="accent4"/>
                </a:solidFill>
              </a:rPr>
              <a:t>sudo</a:t>
            </a:r>
            <a:r>
              <a:rPr lang="en-MY" sz="2400" dirty="0">
                <a:solidFill>
                  <a:schemeClr val="accent4"/>
                </a:solidFill>
              </a:rPr>
              <a:t> pip3 install </a:t>
            </a:r>
            <a:r>
              <a:rPr lang="en-MY" sz="2400" dirty="0" err="1">
                <a:solidFill>
                  <a:schemeClr val="accent4"/>
                </a:solidFill>
              </a:rPr>
              <a:t>iotc</a:t>
            </a:r>
            <a:endParaRPr lang="en-MY" sz="2400" dirty="0">
              <a:solidFill>
                <a:schemeClr val="accent4"/>
              </a:solidFill>
            </a:endParaRPr>
          </a:p>
          <a:p>
            <a:r>
              <a:rPr lang="en-MY" sz="2400" dirty="0" err="1">
                <a:solidFill>
                  <a:schemeClr val="accent4"/>
                </a:solidFill>
              </a:rPr>
              <a:t>sudo</a:t>
            </a:r>
            <a:r>
              <a:rPr lang="en-MY" sz="2400" dirty="0">
                <a:solidFill>
                  <a:schemeClr val="accent4"/>
                </a:solidFill>
              </a:rPr>
              <a:t> pip3 install time</a:t>
            </a:r>
          </a:p>
        </p:txBody>
      </p:sp>
    </p:spTree>
    <p:extLst>
      <p:ext uri="{BB962C8B-B14F-4D97-AF65-F5344CB8AC3E}">
        <p14:creationId xmlns:p14="http://schemas.microsoft.com/office/powerpoint/2010/main" val="320166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312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 zhi yong</dc:creator>
  <cp:lastModifiedBy>cha zhi yong</cp:lastModifiedBy>
  <cp:revision>12</cp:revision>
  <dcterms:created xsi:type="dcterms:W3CDTF">2019-05-08T11:34:10Z</dcterms:created>
  <dcterms:modified xsi:type="dcterms:W3CDTF">2019-05-10T06:21:03Z</dcterms:modified>
</cp:coreProperties>
</file>