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50281" removePersonalInfoOnSave="1" saveSubsetFonts="1">
  <p:sldMasterIdLst>
    <p:sldMasterId id="2147483744" r:id="rId1"/>
  </p:sldMasterIdLst>
  <p:notesMasterIdLst>
    <p:notesMasterId r:id="rId3"/>
  </p:notesMasterIdLst>
  <p:sldIdLst>
    <p:sldId id="258"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5E8E9"/>
    <a:srgbClr val="DAD8D8"/>
    <a:srgbClr val="B2AEAE"/>
    <a:srgbClr val="3B3838"/>
    <a:srgbClr val="D0CECE"/>
    <a:srgbClr val="000000"/>
    <a:srgbClr val="EAEAEA"/>
    <a:srgbClr val="148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40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EB2D5-5685-4D88-9D35-C10827E48F49}" type="datetimeFigureOut">
              <a:rPr lang="de-DE" smtClean="0"/>
              <a:t>07.06.2021</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3E2B8-2E50-4C42-9F5E-298B5F63AD80}" type="slidenum">
              <a:rPr lang="de-DE" smtClean="0"/>
              <a:t>‹Nr.›</a:t>
            </a:fld>
            <a:endParaRPr lang="de-DE"/>
          </a:p>
        </p:txBody>
      </p:sp>
    </p:spTree>
    <p:extLst>
      <p:ext uri="{BB962C8B-B14F-4D97-AF65-F5344CB8AC3E}">
        <p14:creationId xmlns:p14="http://schemas.microsoft.com/office/powerpoint/2010/main" val="2837699724"/>
      </p:ext>
    </p:extLst>
  </p:cSld>
  <p:clrMap bg1="lt1" tx1="dk1" bg2="lt2" tx2="dk2" accent1="accent1" accent2="accent2" accent3="accent3" accent4="accent4" accent5="accent5" accent6="accent6" hlink="hlink" folHlink="folHlink"/>
  <p:notesStyle>
    <a:lvl1pPr marL="0" algn="l" defTabSz="2335378" rtl="0" eaLnBrk="1" latinLnBrk="0" hangingPunct="1">
      <a:defRPr sz="3065" kern="1200">
        <a:solidFill>
          <a:schemeClr val="tx1"/>
        </a:solidFill>
        <a:latin typeface="+mn-lt"/>
        <a:ea typeface="+mn-ea"/>
        <a:cs typeface="+mn-cs"/>
      </a:defRPr>
    </a:lvl1pPr>
    <a:lvl2pPr marL="1167689" algn="l" defTabSz="2335378" rtl="0" eaLnBrk="1" latinLnBrk="0" hangingPunct="1">
      <a:defRPr sz="3065" kern="1200">
        <a:solidFill>
          <a:schemeClr val="tx1"/>
        </a:solidFill>
        <a:latin typeface="+mn-lt"/>
        <a:ea typeface="+mn-ea"/>
        <a:cs typeface="+mn-cs"/>
      </a:defRPr>
    </a:lvl2pPr>
    <a:lvl3pPr marL="2335378" algn="l" defTabSz="2335378" rtl="0" eaLnBrk="1" latinLnBrk="0" hangingPunct="1">
      <a:defRPr sz="3065" kern="1200">
        <a:solidFill>
          <a:schemeClr val="tx1"/>
        </a:solidFill>
        <a:latin typeface="+mn-lt"/>
        <a:ea typeface="+mn-ea"/>
        <a:cs typeface="+mn-cs"/>
      </a:defRPr>
    </a:lvl3pPr>
    <a:lvl4pPr marL="3503066" algn="l" defTabSz="2335378" rtl="0" eaLnBrk="1" latinLnBrk="0" hangingPunct="1">
      <a:defRPr sz="3065" kern="1200">
        <a:solidFill>
          <a:schemeClr val="tx1"/>
        </a:solidFill>
        <a:latin typeface="+mn-lt"/>
        <a:ea typeface="+mn-ea"/>
        <a:cs typeface="+mn-cs"/>
      </a:defRPr>
    </a:lvl4pPr>
    <a:lvl5pPr marL="4670755" algn="l" defTabSz="2335378" rtl="0" eaLnBrk="1" latinLnBrk="0" hangingPunct="1">
      <a:defRPr sz="3065" kern="1200">
        <a:solidFill>
          <a:schemeClr val="tx1"/>
        </a:solidFill>
        <a:latin typeface="+mn-lt"/>
        <a:ea typeface="+mn-ea"/>
        <a:cs typeface="+mn-cs"/>
      </a:defRPr>
    </a:lvl5pPr>
    <a:lvl6pPr marL="5838444" algn="l" defTabSz="2335378" rtl="0" eaLnBrk="1" latinLnBrk="0" hangingPunct="1">
      <a:defRPr sz="3065" kern="1200">
        <a:solidFill>
          <a:schemeClr val="tx1"/>
        </a:solidFill>
        <a:latin typeface="+mn-lt"/>
        <a:ea typeface="+mn-ea"/>
        <a:cs typeface="+mn-cs"/>
      </a:defRPr>
    </a:lvl6pPr>
    <a:lvl7pPr marL="7006133" algn="l" defTabSz="2335378" rtl="0" eaLnBrk="1" latinLnBrk="0" hangingPunct="1">
      <a:defRPr sz="3065" kern="1200">
        <a:solidFill>
          <a:schemeClr val="tx1"/>
        </a:solidFill>
        <a:latin typeface="+mn-lt"/>
        <a:ea typeface="+mn-ea"/>
        <a:cs typeface="+mn-cs"/>
      </a:defRPr>
    </a:lvl7pPr>
    <a:lvl8pPr marL="8173822" algn="l" defTabSz="2335378" rtl="0" eaLnBrk="1" latinLnBrk="0" hangingPunct="1">
      <a:defRPr sz="3065" kern="1200">
        <a:solidFill>
          <a:schemeClr val="tx1"/>
        </a:solidFill>
        <a:latin typeface="+mn-lt"/>
        <a:ea typeface="+mn-ea"/>
        <a:cs typeface="+mn-cs"/>
      </a:defRPr>
    </a:lvl8pPr>
    <a:lvl9pPr marL="9341510" algn="l" defTabSz="2335378" rtl="0" eaLnBrk="1" latinLnBrk="0" hangingPunct="1">
      <a:defRPr sz="306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338388" y="1143000"/>
            <a:ext cx="2181225"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A03E2B8-2E50-4C42-9F5E-298B5F63AD80}" type="slidenum">
              <a:rPr lang="de-DE" smtClean="0"/>
              <a:t>1</a:t>
            </a:fld>
            <a:endParaRPr lang="de-DE"/>
          </a:p>
        </p:txBody>
      </p:sp>
    </p:spTree>
    <p:extLst>
      <p:ext uri="{BB962C8B-B14F-4D97-AF65-F5344CB8AC3E}">
        <p14:creationId xmlns:p14="http://schemas.microsoft.com/office/powerpoint/2010/main" val="1687623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de-DE"/>
              <a:t>Titelmasterformat durch Klicken bearbeiten</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DB8997B9-40F7-4079-BBC4-355EF1283437}" type="datetimeFigureOut">
              <a:rPr lang="de-DE" smtClean="0"/>
              <a:t>07.06.2021</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A1353462-3B20-49E2-8862-0CF53C9E9151}" type="slidenum">
              <a:rPr lang="de-DE" smtClean="0"/>
              <a:t>‹Nr.›</a:t>
            </a:fld>
            <a:endParaRPr lang="de-DE" dirty="0"/>
          </a:p>
        </p:txBody>
      </p:sp>
    </p:spTree>
    <p:extLst>
      <p:ext uri="{BB962C8B-B14F-4D97-AF65-F5344CB8AC3E}">
        <p14:creationId xmlns:p14="http://schemas.microsoft.com/office/powerpoint/2010/main" val="281555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B8997B9-40F7-4079-BBC4-355EF1283437}" type="datetimeFigureOut">
              <a:rPr lang="de-DE" smtClean="0"/>
              <a:t>07.06.2021</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A1353462-3B20-49E2-8862-0CF53C9E9151}" type="slidenum">
              <a:rPr lang="de-DE" smtClean="0"/>
              <a:t>‹Nr.›</a:t>
            </a:fld>
            <a:endParaRPr lang="de-DE" dirty="0"/>
          </a:p>
        </p:txBody>
      </p:sp>
    </p:spTree>
    <p:extLst>
      <p:ext uri="{BB962C8B-B14F-4D97-AF65-F5344CB8AC3E}">
        <p14:creationId xmlns:p14="http://schemas.microsoft.com/office/powerpoint/2010/main" val="3455158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B8997B9-40F7-4079-BBC4-355EF1283437}" type="datetimeFigureOut">
              <a:rPr lang="de-DE" smtClean="0"/>
              <a:t>07.06.2021</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A1353462-3B20-49E2-8862-0CF53C9E9151}" type="slidenum">
              <a:rPr lang="de-DE" smtClean="0"/>
              <a:t>‹Nr.›</a:t>
            </a:fld>
            <a:endParaRPr lang="de-DE" dirty="0"/>
          </a:p>
        </p:txBody>
      </p:sp>
    </p:spTree>
    <p:extLst>
      <p:ext uri="{BB962C8B-B14F-4D97-AF65-F5344CB8AC3E}">
        <p14:creationId xmlns:p14="http://schemas.microsoft.com/office/powerpoint/2010/main" val="235588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B8997B9-40F7-4079-BBC4-355EF1283437}" type="datetimeFigureOut">
              <a:rPr lang="de-DE" smtClean="0"/>
              <a:t>07.06.2021</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A1353462-3B20-49E2-8862-0CF53C9E9151}" type="slidenum">
              <a:rPr lang="de-DE" smtClean="0"/>
              <a:t>‹Nr.›</a:t>
            </a:fld>
            <a:endParaRPr lang="de-DE" dirty="0"/>
          </a:p>
        </p:txBody>
      </p:sp>
    </p:spTree>
    <p:extLst>
      <p:ext uri="{BB962C8B-B14F-4D97-AF65-F5344CB8AC3E}">
        <p14:creationId xmlns:p14="http://schemas.microsoft.com/office/powerpoint/2010/main" val="35288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de-DE" dirty="0"/>
              <a:t>Titelmasterformat durch Klicken bearbeiten</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DB8997B9-40F7-4079-BBC4-355EF1283437}" type="datetimeFigureOut">
              <a:rPr lang="de-DE" smtClean="0"/>
              <a:t>07.06.2021</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A1353462-3B20-49E2-8862-0CF53C9E9151}" type="slidenum">
              <a:rPr lang="de-DE" smtClean="0"/>
              <a:t>‹Nr.›</a:t>
            </a:fld>
            <a:endParaRPr lang="de-DE" dirty="0"/>
          </a:p>
        </p:txBody>
      </p:sp>
    </p:spTree>
    <p:extLst>
      <p:ext uri="{BB962C8B-B14F-4D97-AF65-F5344CB8AC3E}">
        <p14:creationId xmlns:p14="http://schemas.microsoft.com/office/powerpoint/2010/main" val="3550483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B8997B9-40F7-4079-BBC4-355EF1283437}" type="datetimeFigureOut">
              <a:rPr lang="de-DE" smtClean="0"/>
              <a:t>07.06.2021</a:t>
            </a:fld>
            <a:endParaRPr lang="de-DE" dirty="0"/>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A1353462-3B20-49E2-8862-0CF53C9E9151}" type="slidenum">
              <a:rPr lang="de-DE" smtClean="0"/>
              <a:t>‹Nr.›</a:t>
            </a:fld>
            <a:endParaRPr lang="de-DE" dirty="0"/>
          </a:p>
        </p:txBody>
      </p:sp>
    </p:spTree>
    <p:extLst>
      <p:ext uri="{BB962C8B-B14F-4D97-AF65-F5344CB8AC3E}">
        <p14:creationId xmlns:p14="http://schemas.microsoft.com/office/powerpoint/2010/main" val="362522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de-DE"/>
              <a:t>Formatvorlagen des Textmasters bearbeiten</a:t>
            </a:r>
          </a:p>
        </p:txBody>
      </p:sp>
      <p:sp>
        <p:nvSpPr>
          <p:cNvPr id="4" name="Content Placeholder 3"/>
          <p:cNvSpPr>
            <a:spLocks noGrp="1"/>
          </p:cNvSpPr>
          <p:nvPr>
            <p:ph sz="half" idx="2"/>
          </p:nvPr>
        </p:nvSpPr>
        <p:spPr>
          <a:xfrm>
            <a:off x="1041426" y="7810963"/>
            <a:ext cx="6396193" cy="1148875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de-DE"/>
              <a:t>Formatvorlagen des Textmasters bearbeiten</a:t>
            </a:r>
          </a:p>
        </p:txBody>
      </p:sp>
      <p:sp>
        <p:nvSpPr>
          <p:cNvPr id="6" name="Content Placeholder 5"/>
          <p:cNvSpPr>
            <a:spLocks noGrp="1"/>
          </p:cNvSpPr>
          <p:nvPr>
            <p:ph sz="quarter" idx="4"/>
          </p:nvPr>
        </p:nvSpPr>
        <p:spPr>
          <a:xfrm>
            <a:off x="7654172" y="7810963"/>
            <a:ext cx="6427693" cy="1148875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B8997B9-40F7-4079-BBC4-355EF1283437}" type="datetimeFigureOut">
              <a:rPr lang="de-DE" smtClean="0"/>
              <a:t>07.06.2021</a:t>
            </a:fld>
            <a:endParaRPr lang="de-DE" dirty="0"/>
          </a:p>
        </p:txBody>
      </p:sp>
      <p:sp>
        <p:nvSpPr>
          <p:cNvPr id="8" name="Footer Placeholder 7"/>
          <p:cNvSpPr>
            <a:spLocks noGrp="1"/>
          </p:cNvSpPr>
          <p:nvPr>
            <p:ph type="ftr" sz="quarter" idx="11"/>
          </p:nvPr>
        </p:nvSpPr>
        <p:spPr/>
        <p:txBody>
          <a:bodyPr/>
          <a:lstStyle/>
          <a:p>
            <a:endParaRPr lang="de-DE" dirty="0"/>
          </a:p>
        </p:txBody>
      </p:sp>
      <p:sp>
        <p:nvSpPr>
          <p:cNvPr id="9" name="Slide Number Placeholder 8"/>
          <p:cNvSpPr>
            <a:spLocks noGrp="1"/>
          </p:cNvSpPr>
          <p:nvPr>
            <p:ph type="sldNum" sz="quarter" idx="12"/>
          </p:nvPr>
        </p:nvSpPr>
        <p:spPr/>
        <p:txBody>
          <a:bodyPr/>
          <a:lstStyle/>
          <a:p>
            <a:fld id="{A1353462-3B20-49E2-8862-0CF53C9E9151}" type="slidenum">
              <a:rPr lang="de-DE" smtClean="0"/>
              <a:t>‹Nr.›</a:t>
            </a:fld>
            <a:endParaRPr lang="de-DE" dirty="0"/>
          </a:p>
        </p:txBody>
      </p:sp>
    </p:spTree>
    <p:extLst>
      <p:ext uri="{BB962C8B-B14F-4D97-AF65-F5344CB8AC3E}">
        <p14:creationId xmlns:p14="http://schemas.microsoft.com/office/powerpoint/2010/main" val="32706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DB8997B9-40F7-4079-BBC4-355EF1283437}" type="datetimeFigureOut">
              <a:rPr lang="de-DE" smtClean="0"/>
              <a:t>07.06.2021</a:t>
            </a:fld>
            <a:endParaRPr lang="de-DE" dirty="0"/>
          </a:p>
        </p:txBody>
      </p:sp>
      <p:sp>
        <p:nvSpPr>
          <p:cNvPr id="4" name="Footer Placeholder 3"/>
          <p:cNvSpPr>
            <a:spLocks noGrp="1"/>
          </p:cNvSpPr>
          <p:nvPr>
            <p:ph type="ftr" sz="quarter" idx="11"/>
          </p:nvPr>
        </p:nvSpPr>
        <p:spPr/>
        <p:txBody>
          <a:bodyPr/>
          <a:lstStyle/>
          <a:p>
            <a:endParaRPr lang="de-DE" dirty="0"/>
          </a:p>
        </p:txBody>
      </p:sp>
      <p:sp>
        <p:nvSpPr>
          <p:cNvPr id="5" name="Slide Number Placeholder 4"/>
          <p:cNvSpPr>
            <a:spLocks noGrp="1"/>
          </p:cNvSpPr>
          <p:nvPr>
            <p:ph type="sldNum" sz="quarter" idx="12"/>
          </p:nvPr>
        </p:nvSpPr>
        <p:spPr/>
        <p:txBody>
          <a:bodyPr/>
          <a:lstStyle/>
          <a:p>
            <a:fld id="{A1353462-3B20-49E2-8862-0CF53C9E9151}" type="slidenum">
              <a:rPr lang="de-DE" smtClean="0"/>
              <a:t>‹Nr.›</a:t>
            </a:fld>
            <a:endParaRPr lang="de-DE" dirty="0"/>
          </a:p>
        </p:txBody>
      </p:sp>
    </p:spTree>
    <p:extLst>
      <p:ext uri="{BB962C8B-B14F-4D97-AF65-F5344CB8AC3E}">
        <p14:creationId xmlns:p14="http://schemas.microsoft.com/office/powerpoint/2010/main" val="352214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997B9-40F7-4079-BBC4-355EF1283437}" type="datetimeFigureOut">
              <a:rPr lang="de-DE" smtClean="0"/>
              <a:t>07.06.2021</a:t>
            </a:fld>
            <a:endParaRPr lang="de-DE" dirty="0"/>
          </a:p>
        </p:txBody>
      </p:sp>
      <p:sp>
        <p:nvSpPr>
          <p:cNvPr id="3" name="Footer Placeholder 2"/>
          <p:cNvSpPr>
            <a:spLocks noGrp="1"/>
          </p:cNvSpPr>
          <p:nvPr>
            <p:ph type="ftr" sz="quarter" idx="11"/>
          </p:nvPr>
        </p:nvSpPr>
        <p:spPr/>
        <p:txBody>
          <a:bodyPr/>
          <a:lstStyle/>
          <a:p>
            <a:endParaRPr lang="de-DE" dirty="0"/>
          </a:p>
        </p:txBody>
      </p:sp>
      <p:sp>
        <p:nvSpPr>
          <p:cNvPr id="4" name="Slide Number Placeholder 3"/>
          <p:cNvSpPr>
            <a:spLocks noGrp="1"/>
          </p:cNvSpPr>
          <p:nvPr>
            <p:ph type="sldNum" sz="quarter" idx="12"/>
          </p:nvPr>
        </p:nvSpPr>
        <p:spPr/>
        <p:txBody>
          <a:bodyPr/>
          <a:lstStyle/>
          <a:p>
            <a:fld id="{A1353462-3B20-49E2-8862-0CF53C9E9151}" type="slidenum">
              <a:rPr lang="de-DE" smtClean="0"/>
              <a:t>‹Nr.›</a:t>
            </a:fld>
            <a:endParaRPr lang="de-DE" dirty="0"/>
          </a:p>
        </p:txBody>
      </p:sp>
    </p:spTree>
    <p:extLst>
      <p:ext uri="{BB962C8B-B14F-4D97-AF65-F5344CB8AC3E}">
        <p14:creationId xmlns:p14="http://schemas.microsoft.com/office/powerpoint/2010/main" val="2757229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de-DE"/>
              <a:t>Titelmasterformat durch Klicken bearbeiten</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DB8997B9-40F7-4079-BBC4-355EF1283437}" type="datetimeFigureOut">
              <a:rPr lang="de-DE" smtClean="0"/>
              <a:t>07.06.2021</a:t>
            </a:fld>
            <a:endParaRPr lang="de-DE" dirty="0"/>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A1353462-3B20-49E2-8862-0CF53C9E9151}" type="slidenum">
              <a:rPr lang="de-DE" smtClean="0"/>
              <a:t>‹Nr.›</a:t>
            </a:fld>
            <a:endParaRPr lang="de-DE" dirty="0"/>
          </a:p>
        </p:txBody>
      </p:sp>
    </p:spTree>
    <p:extLst>
      <p:ext uri="{BB962C8B-B14F-4D97-AF65-F5344CB8AC3E}">
        <p14:creationId xmlns:p14="http://schemas.microsoft.com/office/powerpoint/2010/main" val="53354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de-DE"/>
              <a:t>Bild durch Klicken auf Symbol hinzufügen</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DB8997B9-40F7-4079-BBC4-355EF1283437}" type="datetimeFigureOut">
              <a:rPr lang="de-DE" smtClean="0"/>
              <a:t>07.06.2021</a:t>
            </a:fld>
            <a:endParaRPr lang="de-DE" dirty="0"/>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A1353462-3B20-49E2-8862-0CF53C9E9151}" type="slidenum">
              <a:rPr lang="de-DE" smtClean="0"/>
              <a:t>‹Nr.›</a:t>
            </a:fld>
            <a:endParaRPr lang="de-DE" dirty="0"/>
          </a:p>
        </p:txBody>
      </p:sp>
    </p:spTree>
    <p:extLst>
      <p:ext uri="{BB962C8B-B14F-4D97-AF65-F5344CB8AC3E}">
        <p14:creationId xmlns:p14="http://schemas.microsoft.com/office/powerpoint/2010/main" val="251677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DB8997B9-40F7-4079-BBC4-355EF1283437}" type="datetimeFigureOut">
              <a:rPr lang="de-DE" smtClean="0"/>
              <a:t>07.06.2021</a:t>
            </a:fld>
            <a:endParaRPr lang="de-DE" dirty="0"/>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de-DE" dirty="0"/>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A1353462-3B20-49E2-8862-0CF53C9E9151}" type="slidenum">
              <a:rPr lang="de-DE" smtClean="0"/>
              <a:t>‹Nr.›</a:t>
            </a:fld>
            <a:endParaRPr lang="de-DE" dirty="0"/>
          </a:p>
        </p:txBody>
      </p:sp>
    </p:spTree>
    <p:extLst>
      <p:ext uri="{BB962C8B-B14F-4D97-AF65-F5344CB8AC3E}">
        <p14:creationId xmlns:p14="http://schemas.microsoft.com/office/powerpoint/2010/main" val="215787054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feld 36">
            <a:extLst>
              <a:ext uri="{C183D7F6-B498-43B3-948B-1728B52AA6E4}">
                <adec:decorative xmlns:adec="http://schemas.microsoft.com/office/drawing/2017/decorative" xmlns="" val="1"/>
              </a:ext>
            </a:extLst>
          </p:cNvPr>
          <p:cNvSpPr txBox="1"/>
          <p:nvPr/>
        </p:nvSpPr>
        <p:spPr>
          <a:xfrm>
            <a:off x="0" y="0"/>
            <a:ext cx="15119350" cy="1527467"/>
          </a:xfrm>
          <a:prstGeom prst="rect">
            <a:avLst/>
          </a:prstGeom>
          <a:solidFill>
            <a:srgbClr val="004B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09156" tIns="127289" rIns="509156" bIns="129198" numCol="1" spcCol="0" rtlCol="0" fromWordArt="0" anchor="ctr" anchorCtr="0" forceAA="0" compatLnSpc="1">
            <a:prstTxWarp prst="textNoShape">
              <a:avLst/>
            </a:prstTxWarp>
            <a:noAutofit/>
          </a:bodyPr>
          <a:lstStyle>
            <a:defPPr>
              <a:defRPr lang="en-US"/>
            </a:defPPr>
            <a:lvl1pPr algn="ctr" fontAlgn="base">
              <a:spcBef>
                <a:spcPct val="0"/>
              </a:spcBef>
              <a:spcAft>
                <a:spcPct val="0"/>
              </a:spcAft>
              <a:defRPr sz="2400">
                <a:solidFill>
                  <a:schemeClr val="bg1"/>
                </a:solidFill>
                <a:latin typeface="BundesSerif Office" panose="020500020503000002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de-DE" sz="3600" dirty="0"/>
          </a:p>
        </p:txBody>
      </p:sp>
      <p:sp>
        <p:nvSpPr>
          <p:cNvPr id="12" name="Textfeld 11"/>
          <p:cNvSpPr txBox="1"/>
          <p:nvPr/>
        </p:nvSpPr>
        <p:spPr>
          <a:xfrm>
            <a:off x="0" y="1527467"/>
            <a:ext cx="15119350" cy="19856157"/>
          </a:xfrm>
          <a:prstGeom prst="rect">
            <a:avLst/>
          </a:prstGeom>
          <a:solidFill>
            <a:schemeClr val="bg1"/>
          </a:solidFill>
        </p:spPr>
        <p:txBody>
          <a:bodyPr wrap="square" lIns="720000" tIns="720000" rIns="720000" bIns="720000" rtlCol="0" anchor="ctr">
            <a:noAutofit/>
          </a:bodyPr>
          <a:lstStyle/>
          <a:p>
            <a:pPr marL="814388" lvl="0" indent="-814388">
              <a:spcAft>
                <a:spcPts val="2400"/>
              </a:spcAft>
              <a:buFont typeface="+mj-lt"/>
              <a:buAutoNum type="arabicPeriod"/>
              <a:tabLst>
                <a:tab pos="814388" algn="l"/>
              </a:tabLst>
            </a:pPr>
            <a:r>
              <a:rPr lang="de-DE" sz="3200" dirty="0">
                <a:cs typeface="Times New Roman" panose="02020603050405020304" pitchFamily="18" charset="0"/>
              </a:rPr>
              <a:t>Der Stab richtet die Notfallbewältigung anhand der vorliegenden Notfallpläne (Geschäftsfortführungspläne) aus</a:t>
            </a:r>
            <a:r>
              <a:rPr lang="de-DE" sz="3200" dirty="0">
                <a:cs typeface="Arial" panose="020B0604020202020204" pitchFamily="34" charset="0"/>
              </a:rPr>
              <a:t>. </a:t>
            </a:r>
          </a:p>
          <a:p>
            <a:pPr marL="814388" lvl="0" indent="-814388">
              <a:spcAft>
                <a:spcPts val="2400"/>
              </a:spcAft>
              <a:buFont typeface="+mj-lt"/>
              <a:buAutoNum type="arabicPeriod"/>
              <a:tabLst>
                <a:tab pos="814388" algn="l"/>
              </a:tabLst>
            </a:pPr>
            <a:r>
              <a:rPr lang="de-DE" sz="3200" dirty="0">
                <a:cs typeface="Arial" panose="020B0604020202020204" pitchFamily="34" charset="0"/>
              </a:rPr>
              <a:t>Der Stab richtet die Stabsarbeit anhand des Führungszyklus FOR-DEC aus. </a:t>
            </a:r>
          </a:p>
          <a:p>
            <a:pPr marL="814388" lvl="0" indent="-814388">
              <a:spcAft>
                <a:spcPts val="2400"/>
              </a:spcAft>
              <a:buFont typeface="+mj-lt"/>
              <a:buAutoNum type="arabicPeriod"/>
              <a:tabLst>
                <a:tab pos="814388" algn="l"/>
              </a:tabLst>
            </a:pPr>
            <a:r>
              <a:rPr lang="de-DE" sz="3200" dirty="0">
                <a:cs typeface="Arial" panose="020B0604020202020204" pitchFamily="34" charset="0"/>
              </a:rPr>
              <a:t>Der Stab hat Arbeits- und Besprechungsphasen (Lagebesprechungen). Diese müssen eindeutig festgelegt und allen Stabsmitgliedern kommuniziert werden.</a:t>
            </a:r>
          </a:p>
          <a:p>
            <a:pPr marL="814388" lvl="0" indent="-814388">
              <a:spcAft>
                <a:spcPts val="2400"/>
              </a:spcAft>
              <a:buFont typeface="+mj-lt"/>
              <a:buAutoNum type="arabicPeriod"/>
              <a:tabLst>
                <a:tab pos="814388" algn="l"/>
              </a:tabLst>
            </a:pPr>
            <a:r>
              <a:rPr lang="de-DE" sz="3200" dirty="0"/>
              <a:t>Lagebesprechungen</a:t>
            </a:r>
          </a:p>
          <a:p>
            <a:pPr marL="1263650" lvl="0" indent="-449263">
              <a:spcAft>
                <a:spcPts val="2400"/>
              </a:spcAft>
              <a:buFont typeface="Arial" panose="020B0604020202020204" pitchFamily="34" charset="0"/>
              <a:buChar char="•"/>
              <a:tabLst>
                <a:tab pos="1612900" algn="l"/>
              </a:tabLst>
            </a:pPr>
            <a:r>
              <a:rPr lang="de-DE" sz="3200" dirty="0"/>
              <a:t>dauern nie länger als 30 Minuten,</a:t>
            </a:r>
          </a:p>
          <a:p>
            <a:pPr marL="1263650" lvl="0" indent="-449263">
              <a:spcAft>
                <a:spcPts val="2400"/>
              </a:spcAft>
              <a:buFont typeface="Arial" panose="020B0604020202020204" pitchFamily="34" charset="0"/>
              <a:buChar char="•"/>
              <a:tabLst>
                <a:tab pos="1612900" algn="l"/>
              </a:tabLst>
            </a:pPr>
            <a:r>
              <a:rPr lang="de-DE" sz="3200" dirty="0"/>
              <a:t>brauchen immer einen Moderator,</a:t>
            </a:r>
          </a:p>
          <a:p>
            <a:pPr marL="1263650" lvl="0" indent="-449263">
              <a:spcAft>
                <a:spcPts val="2400"/>
              </a:spcAft>
              <a:buFont typeface="Arial" panose="020B0604020202020204" pitchFamily="34" charset="0"/>
              <a:buChar char="•"/>
              <a:tabLst>
                <a:tab pos="1612900" algn="l"/>
              </a:tabLst>
            </a:pPr>
            <a:r>
              <a:rPr lang="de-DE" sz="3200" dirty="0"/>
              <a:t>dürfen ihren Fokus nicht durch Einzeldiskussion zu Spezialthemen verlieren (diese Diskussionen können im Nachgang geklärt werden),</a:t>
            </a:r>
          </a:p>
          <a:p>
            <a:pPr marL="1263650" lvl="0" indent="-449263">
              <a:spcAft>
                <a:spcPts val="2400"/>
              </a:spcAft>
              <a:buFont typeface="Arial" panose="020B0604020202020204" pitchFamily="34" charset="0"/>
              <a:buChar char="•"/>
              <a:tabLst>
                <a:tab pos="1612900" algn="l"/>
              </a:tabLst>
            </a:pPr>
            <a:r>
              <a:rPr lang="de-DE" sz="3200" dirty="0"/>
              <a:t>müssen immer eindeutig beendet werden,</a:t>
            </a:r>
          </a:p>
          <a:p>
            <a:pPr marL="1263650" lvl="0" indent="-449263">
              <a:spcAft>
                <a:spcPts val="2400"/>
              </a:spcAft>
              <a:buFont typeface="Arial" panose="020B0604020202020204" pitchFamily="34" charset="0"/>
              <a:buChar char="•"/>
              <a:tabLst>
                <a:tab pos="1612900" algn="l"/>
              </a:tabLst>
            </a:pPr>
            <a:r>
              <a:rPr lang="de-DE" sz="3200" dirty="0"/>
              <a:t>müssen immer zeitlich klar terminiert und angesagt werden.</a:t>
            </a:r>
          </a:p>
          <a:p>
            <a:pPr marL="814388" lvl="0" indent="-814388">
              <a:spcAft>
                <a:spcPts val="2400"/>
              </a:spcAft>
              <a:buFont typeface="+mj-lt"/>
              <a:buAutoNum type="arabicPeriod" startAt="4"/>
              <a:tabLst>
                <a:tab pos="814388" algn="l"/>
              </a:tabLst>
            </a:pPr>
            <a:r>
              <a:rPr lang="de-DE" sz="3200" dirty="0"/>
              <a:t>Es muss immer ein Protokoll geführt werden, in welchem die Meldungen bzw. Ereignisse und Beschlüsse des Stabs mit den notwendigen Angaben zu Ort, Zeit und Status nachvollziehbar dokumentiert werden. Im Protokoll muss zudem erfasst werden, wer wann anwesend war.</a:t>
            </a:r>
          </a:p>
          <a:p>
            <a:pPr marL="814388" lvl="0" indent="-814388">
              <a:spcAft>
                <a:spcPts val="2400"/>
              </a:spcAft>
              <a:buFont typeface="+mj-lt"/>
              <a:buAutoNum type="arabicPeriod" startAt="4"/>
              <a:tabLst>
                <a:tab pos="814388" algn="l"/>
              </a:tabLst>
            </a:pPr>
            <a:r>
              <a:rPr lang="de-DE" sz="3200" dirty="0"/>
              <a:t>Fakten müssen von Gerüchten getrennt und Informationen immer verifiziert werden. In komplexen Lagen sollte dazu ein Informationsmanagement aufgebaut werden.</a:t>
            </a:r>
          </a:p>
          <a:p>
            <a:pPr marL="814388" lvl="0" indent="-814388">
              <a:spcAft>
                <a:spcPts val="2400"/>
              </a:spcAft>
              <a:buFont typeface="+mj-lt"/>
              <a:buAutoNum type="arabicPeriod" startAt="4"/>
              <a:tabLst>
                <a:tab pos="814388" algn="l"/>
              </a:tabLst>
            </a:pPr>
            <a:r>
              <a:rPr lang="de-DE" sz="3200" dirty="0"/>
              <a:t>Die Visualisierung sollte regelmäßig genutzt und aktualisiert werden.</a:t>
            </a:r>
          </a:p>
          <a:p>
            <a:pPr marL="814388" lvl="0" indent="-814388">
              <a:spcAft>
                <a:spcPts val="2400"/>
              </a:spcAft>
              <a:buFont typeface="+mj-lt"/>
              <a:buAutoNum type="arabicPeriod" startAt="4"/>
              <a:tabLst>
                <a:tab pos="814388" algn="l"/>
              </a:tabLst>
            </a:pPr>
            <a:r>
              <a:rPr lang="de-DE" sz="3200" dirty="0"/>
              <a:t>Aufgaben müssen klar benannt, terminiert und delegiert werden (Zielstellung, Aufgabenstellung, Zuständigkeiten, Umsetzungsfrist bzw. Wiedervorlage) und im Aufgabenmanagement festgehalten werden.</a:t>
            </a:r>
          </a:p>
          <a:p>
            <a:pPr marL="814388" lvl="0" indent="-814388">
              <a:spcAft>
                <a:spcPts val="2400"/>
              </a:spcAft>
              <a:buFont typeface="+mj-lt"/>
              <a:buAutoNum type="arabicPeriod" startAt="4"/>
              <a:tabLst>
                <a:tab pos="814388" algn="l"/>
              </a:tabLst>
            </a:pPr>
            <a:r>
              <a:rPr lang="de-DE" sz="3200" dirty="0"/>
              <a:t>Damit allen anwesenden Personen bewusst ist, wer welche Rolle oder Funktion in der BAO einnimmt, muss sich jeder in der ersten Lagebesprechung mit Namen und Rolle bzw. Funktion vorstellen.</a:t>
            </a:r>
          </a:p>
        </p:txBody>
      </p:sp>
      <p:sp>
        <p:nvSpPr>
          <p:cNvPr id="2" name="Titel 1"/>
          <p:cNvSpPr>
            <a:spLocks noGrp="1"/>
          </p:cNvSpPr>
          <p:nvPr>
            <p:ph type="title"/>
          </p:nvPr>
        </p:nvSpPr>
        <p:spPr>
          <a:xfrm>
            <a:off x="0" y="0"/>
            <a:ext cx="15119350" cy="1527467"/>
          </a:xfrm>
        </p:spPr>
        <p:txBody>
          <a:bodyPr>
            <a:normAutofit/>
          </a:bodyPr>
          <a:lstStyle/>
          <a:p>
            <a:pPr algn="ctr"/>
            <a:r>
              <a:rPr lang="de-DE" sz="3600" dirty="0">
                <a:solidFill>
                  <a:schemeClr val="bg1"/>
                </a:solidFill>
              </a:rPr>
              <a:t>BSI-Standard 200-4  |  Beispiel eines Verhaltenskodex für den </a:t>
            </a:r>
            <a:r>
              <a:rPr lang="de-DE" sz="3600" dirty="0" smtClean="0">
                <a:solidFill>
                  <a:schemeClr val="bg1"/>
                </a:solidFill>
              </a:rPr>
              <a:t>Stab (editierbar)</a:t>
            </a:r>
            <a:endParaRPr lang="de-DE" sz="3600" dirty="0">
              <a:solidFill>
                <a:schemeClr val="bg1"/>
              </a:solidFill>
            </a:endParaRPr>
          </a:p>
        </p:txBody>
      </p:sp>
    </p:spTree>
    <p:extLst>
      <p:ext uri="{BB962C8B-B14F-4D97-AF65-F5344CB8AC3E}">
        <p14:creationId xmlns:p14="http://schemas.microsoft.com/office/powerpoint/2010/main" val="167597787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238</Words>
  <Application>Microsoft Office PowerPoint</Application>
  <PresentationFormat>Benutzerdefiniert</PresentationFormat>
  <Paragraphs>16</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BundesSerif Office</vt:lpstr>
      <vt:lpstr>Calibri</vt:lpstr>
      <vt:lpstr>Times New Roman</vt:lpstr>
      <vt:lpstr>Office</vt:lpstr>
      <vt:lpstr>BSI-Standard 200-4  |  Beispiel eines Verhaltenskodex für den Stab (editierbar)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2021-06-07T12:24:29Z</dcterms:created>
  <dcterms:modified xsi:type="dcterms:W3CDTF">2021-06-07T12:24:44Z</dcterms:modified>
</cp:coreProperties>
</file>