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0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8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7F90C-6602-40B7-A49D-CCA56C9D1A5A}" type="datetimeFigureOut">
              <a:rPr lang="fr-FR" smtClean="0"/>
              <a:t>13/12/2019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8AA90-1861-41FF-870A-2B6686831A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70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A7C4C-97BB-4729-818D-001A718C8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2EAFD7-92DC-4F1E-AEEC-BDD779975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353369-515A-463C-9495-4A0D4348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B729-B424-40A2-83E8-004814AE0A74}" type="datetime1">
              <a:rPr lang="fr-FR" smtClean="0"/>
              <a:t>13/12/2019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22B3EE-A761-4399-97C3-1C81DD08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C59D61-9761-4F51-9E49-6972D53E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799-2D75-4818-B8EE-3FE6A412C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77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227E8-D21F-4E54-B059-FE80E5F1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45E292-EF91-425B-AB67-857172B0F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FD47D9-34E4-4E2C-AD2E-4D18D12E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AB55-F29C-4532-8D08-59091DB951EE}" type="datetime1">
              <a:rPr lang="fr-FR" smtClean="0"/>
              <a:t>13/12/2019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1F2029-8EB4-4C87-AA3E-39498D9A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F516BB-6461-41DA-8966-1D0B51BD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799-2D75-4818-B8EE-3FE6A412C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92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CE516D4-EA54-484F-BA3D-E6C2D8CFA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D83DD5-3663-4195-A8F5-D058A941E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104DCE-E83B-4CEA-A5DD-98225693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EFB5-1187-4ECE-B0BC-431C3E803D50}" type="datetime1">
              <a:rPr lang="fr-FR" smtClean="0"/>
              <a:t>13/12/2019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77DBF8-BA4D-4703-9815-B9539BEC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7A1DAB-0EC6-4BF0-9482-615FE713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799-2D75-4818-B8EE-3FE6A412C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32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ACFC8-8188-4FEF-A779-79BF821F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FF90B8-7F0E-47DE-AC57-578E5DEE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4E7975-C332-43BF-8D98-ED18A4D8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4BFD-7A85-4894-86E3-3E8726974D1B}" type="datetime1">
              <a:rPr lang="fr-FR" smtClean="0"/>
              <a:t>13/12/2019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539C20-F628-4A6F-96E6-1064077F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02E3A4-8190-4EDD-AF37-DCFB9384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799-2D75-4818-B8EE-3FE6A412C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A0AAD-61F1-4609-A563-8454239F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374BB7-FE0B-46A1-94C3-7F35D0EED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4F0A80-C4D1-421E-9BA5-01649B40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CD7D-1E99-48AC-8382-71A6009F30DB}" type="datetime1">
              <a:rPr lang="fr-FR" smtClean="0"/>
              <a:t>13/12/2019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882341-DCCA-433D-80BE-AC7DBC23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9DE373-7A9F-4FEA-B23C-36C6E727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799-2D75-4818-B8EE-3FE6A412C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30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602DD-4121-4982-ACB7-DDEC82A7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E09642-33D2-4731-BDA5-284438EF7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394BA9-BA6C-429A-899B-9903CD335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07C6F2-018C-4B27-9E9D-17D6D31C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372C-9722-4D46-AE58-E36FA31E3470}" type="datetime1">
              <a:rPr lang="fr-FR" smtClean="0"/>
              <a:t>13/12/2019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5CC05C-70AD-4E6D-8B59-E292B998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D4038D-FB82-4AC8-840A-2A35F347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799-2D75-4818-B8EE-3FE6A412C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47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D0E28-96AC-4DE2-94D6-7FC18430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7B17F4-0A55-4315-9161-3DEA74BE6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2A3940-992A-4B49-8607-8A3408958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59E0AC-5673-429D-9B40-118B6821D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F1F9E7-8461-4B38-A7C3-DBA510E97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8B4C52-1A52-4239-AFB0-96AAD097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A1F9-7F28-4CC2-B341-CA29AD65E4C3}" type="datetime1">
              <a:rPr lang="fr-FR" smtClean="0"/>
              <a:t>13/12/2019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AFE445-68C0-4978-9ADA-D1D55AC6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D4A8722-6844-44C6-A4E0-A3646A7F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799-2D75-4818-B8EE-3FE6A412C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06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08EDB-E307-4102-9875-B83C811B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4001C2-9A23-4107-BB48-954ADFE7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A64B-366D-45BE-99DF-149A8EA1DD53}" type="datetime1">
              <a:rPr lang="fr-FR" smtClean="0"/>
              <a:t>13/12/2019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6E33F3-0FFD-4D93-8006-71C5DCC7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C8133B-CBC2-4B4F-A2C9-30068564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799-2D75-4818-B8EE-3FE6A412C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28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3151E6-26B8-49D9-8554-40DE5119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6AE0-93C4-4243-800E-75ACE52E218E}" type="datetime1">
              <a:rPr lang="fr-FR" smtClean="0"/>
              <a:t>13/12/2019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4360EF7-4D17-4755-B872-4635939C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11B786-9A31-4E91-B8F1-A4E2CA87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799-2D75-4818-B8EE-3FE6A412C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18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3DA7E-D716-458F-A6D6-D61544C9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92DEEF-5C2E-44EF-9E1C-6D88BB514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8B994F-54AF-40AD-A136-FFF6A576C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F7A281-217B-4B9D-8F4D-729728FF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FD57-7469-45AB-8370-1D9C4B3D00F1}" type="datetime1">
              <a:rPr lang="fr-FR" smtClean="0"/>
              <a:t>13/12/2019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85C9CE-E791-4A10-A436-FFE828DF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9B9141-A052-4C1E-8562-E123CEAA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799-2D75-4818-B8EE-3FE6A412C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C80B4F-BB77-44DD-B0A6-33A4030D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10E46F4-F9F8-411A-A5DE-9AEFED56D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B016FA-AA08-43B2-8F66-220B97C8C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09094E-CC53-4A9B-B6C3-A03659CF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B0A7-73C9-4691-B8F6-BF924EF928CD}" type="datetime1">
              <a:rPr lang="fr-FR" smtClean="0"/>
              <a:t>13/12/2019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8273AD-F984-4DDA-B56D-B5DC5E5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F54829-BA16-43CF-AA75-2B49717F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799-2D75-4818-B8EE-3FE6A412C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5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84000">
              <a:schemeClr val="accent1">
                <a:lumMod val="75000"/>
                <a:alpha val="91000"/>
              </a:schemeClr>
            </a:gs>
            <a:gs pos="71000">
              <a:schemeClr val="accent1">
                <a:lumMod val="60000"/>
                <a:lumOff val="40000"/>
              </a:schemeClr>
            </a:gs>
            <a:gs pos="34000">
              <a:srgbClr val="5E7CB0">
                <a:alpha val="95000"/>
              </a:srgbClr>
            </a:gs>
            <a:gs pos="18000">
              <a:srgbClr val="93A8CC"/>
            </a:gs>
            <a:gs pos="25000">
              <a:srgbClr val="8098C2"/>
            </a:gs>
            <a:gs pos="46000">
              <a:srgbClr val="8098C2"/>
            </a:gs>
            <a:gs pos="58000">
              <a:srgbClr val="5E7CB0">
                <a:alpha val="97000"/>
              </a:srgbClr>
            </a:gs>
            <a:gs pos="99000">
              <a:schemeClr val="accent1">
                <a:lumMod val="94000"/>
                <a:alpha val="77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15EB125-4E64-41C1-803C-0BDD29E3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9D8651-9AC0-4CBA-9319-63CCDAB3D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BA9E05-E52A-4643-AF04-281AAD234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D9BD-07DB-43D1-8589-538F6DDF3F20}" type="datetime1">
              <a:rPr lang="fr-FR" smtClean="0"/>
              <a:t>13/12/2019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EAF805-0245-4FFC-A155-16779E0C4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02F33C-0B8B-45FC-AACA-85AF69BEC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3E799-2D75-4818-B8EE-3FE6A412C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65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sseportsante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5F99F-FD71-44EC-B2DC-0E5157539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4004" y="1600200"/>
            <a:ext cx="6643991" cy="919064"/>
          </a:xfrm>
          <a:effectLst/>
        </p:spPr>
        <p:txBody>
          <a:bodyPr vert="horz" anchor="ctr">
            <a:noAutofit/>
          </a:bodyPr>
          <a:lstStyle/>
          <a:p>
            <a:r>
              <a:rPr lang="fr-FR" sz="9600" b="1" dirty="0">
                <a:solidFill>
                  <a:schemeClr val="accent1">
                    <a:lumMod val="75000"/>
                  </a:schemeClr>
                </a:solidFill>
                <a:effectLst>
                  <a:innerShdw blurRad="114300">
                    <a:srgbClr val="0070C0"/>
                  </a:inn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Zen </a:t>
            </a:r>
            <a:r>
              <a:rPr lang="fr-FR" sz="9600" b="1" dirty="0" err="1">
                <a:solidFill>
                  <a:schemeClr val="accent1">
                    <a:lumMod val="75000"/>
                  </a:schemeClr>
                </a:solidFill>
                <a:effectLst>
                  <a:innerShdw blurRad="114300">
                    <a:srgbClr val="0070C0"/>
                  </a:inn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Wave</a:t>
            </a:r>
            <a:endParaRPr lang="fr-FR" sz="9600" b="1" dirty="0">
              <a:solidFill>
                <a:schemeClr val="accent1">
                  <a:lumMod val="75000"/>
                </a:schemeClr>
              </a:solidFill>
              <a:effectLst>
                <a:innerShdw blurRad="114300">
                  <a:srgbClr val="0070C0"/>
                </a:inn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099A83-2A2D-4546-9068-A6FCF86A4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8736"/>
            <a:ext cx="9144000" cy="919064"/>
          </a:xfrm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Comment réduire son stress en s’amusant et en stimulant sa réflexion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E61183-4DEF-4A1D-8CF9-368B32287FED}"/>
              </a:ext>
            </a:extLst>
          </p:cNvPr>
          <p:cNvSpPr txBox="1"/>
          <p:nvPr/>
        </p:nvSpPr>
        <p:spPr>
          <a:xfrm>
            <a:off x="0" y="6488668"/>
            <a:ext cx="389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BONIN Yoan F2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F5778A-6981-47B0-8381-84745CCF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799-2D75-4818-B8EE-3FE6A412C8C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38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-1.48148E-6 L 0 -0.07222 " pathEditMode="relative" rAng="0" ptsTypes="AA">
                                      <p:cBhvr>
                                        <p:cTn id="6" dur="2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0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0" fill="hold">
                                          <p:stCondLst>
                                            <p:cond delay="3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8">
            <a:extLst>
              <a:ext uri="{FF2B5EF4-FFF2-40B4-BE49-F238E27FC236}">
                <a16:creationId xmlns:a16="http://schemas.microsoft.com/office/drawing/2014/main" id="{1660624E-BB2B-48F1-8A3D-78E16795F324}"/>
              </a:ext>
            </a:extLst>
          </p:cNvPr>
          <p:cNvSpPr/>
          <p:nvPr/>
        </p:nvSpPr>
        <p:spPr>
          <a:xfrm>
            <a:off x="129861" y="3656096"/>
            <a:ext cx="3210238" cy="1301206"/>
          </a:xfrm>
          <a:custGeom>
            <a:avLst/>
            <a:gdLst>
              <a:gd name="connsiteX0" fmla="*/ 0 w 3060700"/>
              <a:gd name="connsiteY0" fmla="*/ 198742 h 1192431"/>
              <a:gd name="connsiteX1" fmla="*/ 198742 w 3060700"/>
              <a:gd name="connsiteY1" fmla="*/ 0 h 1192431"/>
              <a:gd name="connsiteX2" fmla="*/ 2861958 w 3060700"/>
              <a:gd name="connsiteY2" fmla="*/ 0 h 1192431"/>
              <a:gd name="connsiteX3" fmla="*/ 3060700 w 3060700"/>
              <a:gd name="connsiteY3" fmla="*/ 198742 h 1192431"/>
              <a:gd name="connsiteX4" fmla="*/ 3060700 w 3060700"/>
              <a:gd name="connsiteY4" fmla="*/ 993689 h 1192431"/>
              <a:gd name="connsiteX5" fmla="*/ 2861958 w 3060700"/>
              <a:gd name="connsiteY5" fmla="*/ 1192431 h 1192431"/>
              <a:gd name="connsiteX6" fmla="*/ 198742 w 3060700"/>
              <a:gd name="connsiteY6" fmla="*/ 1192431 h 1192431"/>
              <a:gd name="connsiteX7" fmla="*/ 0 w 3060700"/>
              <a:gd name="connsiteY7" fmla="*/ 993689 h 1192431"/>
              <a:gd name="connsiteX8" fmla="*/ 0 w 3060700"/>
              <a:gd name="connsiteY8" fmla="*/ 198742 h 1192431"/>
              <a:gd name="connsiteX0" fmla="*/ 0 w 3060700"/>
              <a:gd name="connsiteY0" fmla="*/ 198742 h 1217831"/>
              <a:gd name="connsiteX1" fmla="*/ 198742 w 3060700"/>
              <a:gd name="connsiteY1" fmla="*/ 0 h 1217831"/>
              <a:gd name="connsiteX2" fmla="*/ 2861958 w 3060700"/>
              <a:gd name="connsiteY2" fmla="*/ 0 h 1217831"/>
              <a:gd name="connsiteX3" fmla="*/ 3060700 w 3060700"/>
              <a:gd name="connsiteY3" fmla="*/ 198742 h 1217831"/>
              <a:gd name="connsiteX4" fmla="*/ 3060700 w 3060700"/>
              <a:gd name="connsiteY4" fmla="*/ 993689 h 1217831"/>
              <a:gd name="connsiteX5" fmla="*/ 2861958 w 3060700"/>
              <a:gd name="connsiteY5" fmla="*/ 1192431 h 1217831"/>
              <a:gd name="connsiteX6" fmla="*/ 732142 w 3060700"/>
              <a:gd name="connsiteY6" fmla="*/ 1217831 h 1217831"/>
              <a:gd name="connsiteX7" fmla="*/ 0 w 3060700"/>
              <a:gd name="connsiteY7" fmla="*/ 993689 h 1217831"/>
              <a:gd name="connsiteX8" fmla="*/ 0 w 3060700"/>
              <a:gd name="connsiteY8" fmla="*/ 198742 h 1217831"/>
              <a:gd name="connsiteX0" fmla="*/ 0 w 3060700"/>
              <a:gd name="connsiteY0" fmla="*/ 198742 h 1217831"/>
              <a:gd name="connsiteX1" fmla="*/ 198742 w 3060700"/>
              <a:gd name="connsiteY1" fmla="*/ 0 h 1217831"/>
              <a:gd name="connsiteX2" fmla="*/ 2861958 w 3060700"/>
              <a:gd name="connsiteY2" fmla="*/ 0 h 1217831"/>
              <a:gd name="connsiteX3" fmla="*/ 3060700 w 3060700"/>
              <a:gd name="connsiteY3" fmla="*/ 198742 h 1217831"/>
              <a:gd name="connsiteX4" fmla="*/ 3060700 w 3060700"/>
              <a:gd name="connsiteY4" fmla="*/ 993689 h 1217831"/>
              <a:gd name="connsiteX5" fmla="*/ 2861958 w 3060700"/>
              <a:gd name="connsiteY5" fmla="*/ 1192431 h 1217831"/>
              <a:gd name="connsiteX6" fmla="*/ 732142 w 3060700"/>
              <a:gd name="connsiteY6" fmla="*/ 1217831 h 1217831"/>
              <a:gd name="connsiteX7" fmla="*/ 203200 w 3060700"/>
              <a:gd name="connsiteY7" fmla="*/ 1079500 h 1217831"/>
              <a:gd name="connsiteX8" fmla="*/ 0 w 3060700"/>
              <a:gd name="connsiteY8" fmla="*/ 993689 h 1217831"/>
              <a:gd name="connsiteX9" fmla="*/ 0 w 3060700"/>
              <a:gd name="connsiteY9" fmla="*/ 198742 h 1217831"/>
              <a:gd name="connsiteX0" fmla="*/ 0 w 3060700"/>
              <a:gd name="connsiteY0" fmla="*/ 198742 h 1488899"/>
              <a:gd name="connsiteX1" fmla="*/ 198742 w 3060700"/>
              <a:gd name="connsiteY1" fmla="*/ 0 h 1488899"/>
              <a:gd name="connsiteX2" fmla="*/ 2861958 w 3060700"/>
              <a:gd name="connsiteY2" fmla="*/ 0 h 1488899"/>
              <a:gd name="connsiteX3" fmla="*/ 3060700 w 3060700"/>
              <a:gd name="connsiteY3" fmla="*/ 198742 h 1488899"/>
              <a:gd name="connsiteX4" fmla="*/ 3060700 w 3060700"/>
              <a:gd name="connsiteY4" fmla="*/ 993689 h 1488899"/>
              <a:gd name="connsiteX5" fmla="*/ 2861958 w 3060700"/>
              <a:gd name="connsiteY5" fmla="*/ 1192431 h 1488899"/>
              <a:gd name="connsiteX6" fmla="*/ 732142 w 3060700"/>
              <a:gd name="connsiteY6" fmla="*/ 1217831 h 1488899"/>
              <a:gd name="connsiteX7" fmla="*/ 241300 w 3060700"/>
              <a:gd name="connsiteY7" fmla="*/ 1485900 h 1488899"/>
              <a:gd name="connsiteX8" fmla="*/ 0 w 3060700"/>
              <a:gd name="connsiteY8" fmla="*/ 993689 h 1488899"/>
              <a:gd name="connsiteX9" fmla="*/ 0 w 3060700"/>
              <a:gd name="connsiteY9" fmla="*/ 198742 h 1488899"/>
              <a:gd name="connsiteX0" fmla="*/ 0 w 3060700"/>
              <a:gd name="connsiteY0" fmla="*/ 198742 h 1485900"/>
              <a:gd name="connsiteX1" fmla="*/ 198742 w 3060700"/>
              <a:gd name="connsiteY1" fmla="*/ 0 h 1485900"/>
              <a:gd name="connsiteX2" fmla="*/ 2861958 w 3060700"/>
              <a:gd name="connsiteY2" fmla="*/ 0 h 1485900"/>
              <a:gd name="connsiteX3" fmla="*/ 3060700 w 3060700"/>
              <a:gd name="connsiteY3" fmla="*/ 198742 h 1485900"/>
              <a:gd name="connsiteX4" fmla="*/ 3060700 w 3060700"/>
              <a:gd name="connsiteY4" fmla="*/ 993689 h 1485900"/>
              <a:gd name="connsiteX5" fmla="*/ 2861958 w 3060700"/>
              <a:gd name="connsiteY5" fmla="*/ 1192431 h 1485900"/>
              <a:gd name="connsiteX6" fmla="*/ 732142 w 3060700"/>
              <a:gd name="connsiteY6" fmla="*/ 1217831 h 1485900"/>
              <a:gd name="connsiteX7" fmla="*/ 241300 w 3060700"/>
              <a:gd name="connsiteY7" fmla="*/ 1485900 h 1485900"/>
              <a:gd name="connsiteX8" fmla="*/ 0 w 3060700"/>
              <a:gd name="connsiteY8" fmla="*/ 993689 h 1485900"/>
              <a:gd name="connsiteX9" fmla="*/ 0 w 3060700"/>
              <a:gd name="connsiteY9" fmla="*/ 198742 h 1485900"/>
              <a:gd name="connsiteX0" fmla="*/ 0 w 3060700"/>
              <a:gd name="connsiteY0" fmla="*/ 198742 h 1485900"/>
              <a:gd name="connsiteX1" fmla="*/ 198742 w 3060700"/>
              <a:gd name="connsiteY1" fmla="*/ 0 h 1485900"/>
              <a:gd name="connsiteX2" fmla="*/ 2861958 w 3060700"/>
              <a:gd name="connsiteY2" fmla="*/ 0 h 1485900"/>
              <a:gd name="connsiteX3" fmla="*/ 3060700 w 3060700"/>
              <a:gd name="connsiteY3" fmla="*/ 198742 h 1485900"/>
              <a:gd name="connsiteX4" fmla="*/ 3060700 w 3060700"/>
              <a:gd name="connsiteY4" fmla="*/ 993689 h 1485900"/>
              <a:gd name="connsiteX5" fmla="*/ 2861958 w 3060700"/>
              <a:gd name="connsiteY5" fmla="*/ 1192431 h 1485900"/>
              <a:gd name="connsiteX6" fmla="*/ 732142 w 3060700"/>
              <a:gd name="connsiteY6" fmla="*/ 1217831 h 1485900"/>
              <a:gd name="connsiteX7" fmla="*/ 241300 w 3060700"/>
              <a:gd name="connsiteY7" fmla="*/ 1485900 h 1485900"/>
              <a:gd name="connsiteX8" fmla="*/ 0 w 3060700"/>
              <a:gd name="connsiteY8" fmla="*/ 993689 h 1485900"/>
              <a:gd name="connsiteX9" fmla="*/ 0 w 3060700"/>
              <a:gd name="connsiteY9" fmla="*/ 198742 h 1485900"/>
              <a:gd name="connsiteX0" fmla="*/ 26942 w 3087642"/>
              <a:gd name="connsiteY0" fmla="*/ 198742 h 1511300"/>
              <a:gd name="connsiteX1" fmla="*/ 225684 w 3087642"/>
              <a:gd name="connsiteY1" fmla="*/ 0 h 1511300"/>
              <a:gd name="connsiteX2" fmla="*/ 2888900 w 3087642"/>
              <a:gd name="connsiteY2" fmla="*/ 0 h 1511300"/>
              <a:gd name="connsiteX3" fmla="*/ 3087642 w 3087642"/>
              <a:gd name="connsiteY3" fmla="*/ 198742 h 1511300"/>
              <a:gd name="connsiteX4" fmla="*/ 3087642 w 3087642"/>
              <a:gd name="connsiteY4" fmla="*/ 993689 h 1511300"/>
              <a:gd name="connsiteX5" fmla="*/ 2888900 w 3087642"/>
              <a:gd name="connsiteY5" fmla="*/ 1192431 h 1511300"/>
              <a:gd name="connsiteX6" fmla="*/ 759084 w 3087642"/>
              <a:gd name="connsiteY6" fmla="*/ 1217831 h 1511300"/>
              <a:gd name="connsiteX7" fmla="*/ 128542 w 3087642"/>
              <a:gd name="connsiteY7" fmla="*/ 1511300 h 1511300"/>
              <a:gd name="connsiteX8" fmla="*/ 26942 w 3087642"/>
              <a:gd name="connsiteY8" fmla="*/ 993689 h 1511300"/>
              <a:gd name="connsiteX9" fmla="*/ 26942 w 3087642"/>
              <a:gd name="connsiteY9" fmla="*/ 198742 h 1511300"/>
              <a:gd name="connsiteX0" fmla="*/ 26942 w 3087642"/>
              <a:gd name="connsiteY0" fmla="*/ 198742 h 1511300"/>
              <a:gd name="connsiteX1" fmla="*/ 225684 w 3087642"/>
              <a:gd name="connsiteY1" fmla="*/ 0 h 1511300"/>
              <a:gd name="connsiteX2" fmla="*/ 2888900 w 3087642"/>
              <a:gd name="connsiteY2" fmla="*/ 0 h 1511300"/>
              <a:gd name="connsiteX3" fmla="*/ 3087642 w 3087642"/>
              <a:gd name="connsiteY3" fmla="*/ 198742 h 1511300"/>
              <a:gd name="connsiteX4" fmla="*/ 3087642 w 3087642"/>
              <a:gd name="connsiteY4" fmla="*/ 993689 h 1511300"/>
              <a:gd name="connsiteX5" fmla="*/ 2888900 w 3087642"/>
              <a:gd name="connsiteY5" fmla="*/ 1192431 h 1511300"/>
              <a:gd name="connsiteX6" fmla="*/ 759084 w 3087642"/>
              <a:gd name="connsiteY6" fmla="*/ 1217831 h 1511300"/>
              <a:gd name="connsiteX7" fmla="*/ 128542 w 3087642"/>
              <a:gd name="connsiteY7" fmla="*/ 1511300 h 1511300"/>
              <a:gd name="connsiteX8" fmla="*/ 26942 w 3087642"/>
              <a:gd name="connsiteY8" fmla="*/ 993689 h 1511300"/>
              <a:gd name="connsiteX9" fmla="*/ 26942 w 3087642"/>
              <a:gd name="connsiteY9" fmla="*/ 198742 h 1511300"/>
              <a:gd name="connsiteX0" fmla="*/ 0 w 3060700"/>
              <a:gd name="connsiteY0" fmla="*/ 198742 h 1511300"/>
              <a:gd name="connsiteX1" fmla="*/ 198742 w 3060700"/>
              <a:gd name="connsiteY1" fmla="*/ 0 h 1511300"/>
              <a:gd name="connsiteX2" fmla="*/ 2861958 w 3060700"/>
              <a:gd name="connsiteY2" fmla="*/ 0 h 1511300"/>
              <a:gd name="connsiteX3" fmla="*/ 3060700 w 3060700"/>
              <a:gd name="connsiteY3" fmla="*/ 198742 h 1511300"/>
              <a:gd name="connsiteX4" fmla="*/ 3060700 w 3060700"/>
              <a:gd name="connsiteY4" fmla="*/ 993689 h 1511300"/>
              <a:gd name="connsiteX5" fmla="*/ 2861958 w 3060700"/>
              <a:gd name="connsiteY5" fmla="*/ 1192431 h 1511300"/>
              <a:gd name="connsiteX6" fmla="*/ 732142 w 3060700"/>
              <a:gd name="connsiteY6" fmla="*/ 1217831 h 1511300"/>
              <a:gd name="connsiteX7" fmla="*/ 101600 w 3060700"/>
              <a:gd name="connsiteY7" fmla="*/ 1511300 h 1511300"/>
              <a:gd name="connsiteX8" fmla="*/ 0 w 3060700"/>
              <a:gd name="connsiteY8" fmla="*/ 993689 h 1511300"/>
              <a:gd name="connsiteX9" fmla="*/ 0 w 3060700"/>
              <a:gd name="connsiteY9" fmla="*/ 198742 h 1511300"/>
              <a:gd name="connsiteX0" fmla="*/ 0 w 3060700"/>
              <a:gd name="connsiteY0" fmla="*/ 198742 h 1217831"/>
              <a:gd name="connsiteX1" fmla="*/ 198742 w 3060700"/>
              <a:gd name="connsiteY1" fmla="*/ 0 h 1217831"/>
              <a:gd name="connsiteX2" fmla="*/ 2861958 w 3060700"/>
              <a:gd name="connsiteY2" fmla="*/ 0 h 1217831"/>
              <a:gd name="connsiteX3" fmla="*/ 3060700 w 3060700"/>
              <a:gd name="connsiteY3" fmla="*/ 198742 h 1217831"/>
              <a:gd name="connsiteX4" fmla="*/ 3060700 w 3060700"/>
              <a:gd name="connsiteY4" fmla="*/ 993689 h 1217831"/>
              <a:gd name="connsiteX5" fmla="*/ 2861958 w 3060700"/>
              <a:gd name="connsiteY5" fmla="*/ 1192431 h 1217831"/>
              <a:gd name="connsiteX6" fmla="*/ 732142 w 3060700"/>
              <a:gd name="connsiteY6" fmla="*/ 1217831 h 1217831"/>
              <a:gd name="connsiteX7" fmla="*/ 0 w 3060700"/>
              <a:gd name="connsiteY7" fmla="*/ 993689 h 1217831"/>
              <a:gd name="connsiteX8" fmla="*/ 0 w 3060700"/>
              <a:gd name="connsiteY8" fmla="*/ 198742 h 1217831"/>
              <a:gd name="connsiteX0" fmla="*/ 0 w 3060700"/>
              <a:gd name="connsiteY0" fmla="*/ 198742 h 1217831"/>
              <a:gd name="connsiteX1" fmla="*/ 795642 w 3060700"/>
              <a:gd name="connsiteY1" fmla="*/ 0 h 1217831"/>
              <a:gd name="connsiteX2" fmla="*/ 2861958 w 3060700"/>
              <a:gd name="connsiteY2" fmla="*/ 0 h 1217831"/>
              <a:gd name="connsiteX3" fmla="*/ 3060700 w 3060700"/>
              <a:gd name="connsiteY3" fmla="*/ 198742 h 1217831"/>
              <a:gd name="connsiteX4" fmla="*/ 3060700 w 3060700"/>
              <a:gd name="connsiteY4" fmla="*/ 993689 h 1217831"/>
              <a:gd name="connsiteX5" fmla="*/ 2861958 w 3060700"/>
              <a:gd name="connsiteY5" fmla="*/ 1192431 h 1217831"/>
              <a:gd name="connsiteX6" fmla="*/ 732142 w 3060700"/>
              <a:gd name="connsiteY6" fmla="*/ 1217831 h 1217831"/>
              <a:gd name="connsiteX7" fmla="*/ 0 w 3060700"/>
              <a:gd name="connsiteY7" fmla="*/ 993689 h 1217831"/>
              <a:gd name="connsiteX8" fmla="*/ 0 w 3060700"/>
              <a:gd name="connsiteY8" fmla="*/ 198742 h 1217831"/>
              <a:gd name="connsiteX0" fmla="*/ 0 w 3060700"/>
              <a:gd name="connsiteY0" fmla="*/ 198742 h 1217831"/>
              <a:gd name="connsiteX1" fmla="*/ 279400 w 3060700"/>
              <a:gd name="connsiteY1" fmla="*/ 83300 h 1217831"/>
              <a:gd name="connsiteX2" fmla="*/ 795642 w 3060700"/>
              <a:gd name="connsiteY2" fmla="*/ 0 h 1217831"/>
              <a:gd name="connsiteX3" fmla="*/ 2861958 w 3060700"/>
              <a:gd name="connsiteY3" fmla="*/ 0 h 1217831"/>
              <a:gd name="connsiteX4" fmla="*/ 3060700 w 3060700"/>
              <a:gd name="connsiteY4" fmla="*/ 198742 h 1217831"/>
              <a:gd name="connsiteX5" fmla="*/ 3060700 w 3060700"/>
              <a:gd name="connsiteY5" fmla="*/ 993689 h 1217831"/>
              <a:gd name="connsiteX6" fmla="*/ 2861958 w 3060700"/>
              <a:gd name="connsiteY6" fmla="*/ 1192431 h 1217831"/>
              <a:gd name="connsiteX7" fmla="*/ 732142 w 3060700"/>
              <a:gd name="connsiteY7" fmla="*/ 1217831 h 1217831"/>
              <a:gd name="connsiteX8" fmla="*/ 0 w 3060700"/>
              <a:gd name="connsiteY8" fmla="*/ 993689 h 1217831"/>
              <a:gd name="connsiteX9" fmla="*/ 0 w 3060700"/>
              <a:gd name="connsiteY9" fmla="*/ 198742 h 1217831"/>
              <a:gd name="connsiteX0" fmla="*/ 2727 w 3063427"/>
              <a:gd name="connsiteY0" fmla="*/ 451222 h 1470311"/>
              <a:gd name="connsiteX1" fmla="*/ 66227 w 3063427"/>
              <a:gd name="connsiteY1" fmla="*/ 2580 h 1470311"/>
              <a:gd name="connsiteX2" fmla="*/ 798369 w 3063427"/>
              <a:gd name="connsiteY2" fmla="*/ 252480 h 1470311"/>
              <a:gd name="connsiteX3" fmla="*/ 2864685 w 3063427"/>
              <a:gd name="connsiteY3" fmla="*/ 252480 h 1470311"/>
              <a:gd name="connsiteX4" fmla="*/ 3063427 w 3063427"/>
              <a:gd name="connsiteY4" fmla="*/ 451222 h 1470311"/>
              <a:gd name="connsiteX5" fmla="*/ 3063427 w 3063427"/>
              <a:gd name="connsiteY5" fmla="*/ 1246169 h 1470311"/>
              <a:gd name="connsiteX6" fmla="*/ 2864685 w 3063427"/>
              <a:gd name="connsiteY6" fmla="*/ 1444911 h 1470311"/>
              <a:gd name="connsiteX7" fmla="*/ 734869 w 3063427"/>
              <a:gd name="connsiteY7" fmla="*/ 1470311 h 1470311"/>
              <a:gd name="connsiteX8" fmla="*/ 2727 w 3063427"/>
              <a:gd name="connsiteY8" fmla="*/ 1246169 h 1470311"/>
              <a:gd name="connsiteX9" fmla="*/ 2727 w 3063427"/>
              <a:gd name="connsiteY9" fmla="*/ 451222 h 1470311"/>
              <a:gd name="connsiteX0" fmla="*/ 0 w 3079750"/>
              <a:gd name="connsiteY0" fmla="*/ 897472 h 1470311"/>
              <a:gd name="connsiteX1" fmla="*/ 82550 w 3079750"/>
              <a:gd name="connsiteY1" fmla="*/ 2580 h 1470311"/>
              <a:gd name="connsiteX2" fmla="*/ 814692 w 3079750"/>
              <a:gd name="connsiteY2" fmla="*/ 252480 h 1470311"/>
              <a:gd name="connsiteX3" fmla="*/ 2881008 w 3079750"/>
              <a:gd name="connsiteY3" fmla="*/ 252480 h 1470311"/>
              <a:gd name="connsiteX4" fmla="*/ 3079750 w 3079750"/>
              <a:gd name="connsiteY4" fmla="*/ 451222 h 1470311"/>
              <a:gd name="connsiteX5" fmla="*/ 3079750 w 3079750"/>
              <a:gd name="connsiteY5" fmla="*/ 1246169 h 1470311"/>
              <a:gd name="connsiteX6" fmla="*/ 2881008 w 3079750"/>
              <a:gd name="connsiteY6" fmla="*/ 1444911 h 1470311"/>
              <a:gd name="connsiteX7" fmla="*/ 751192 w 3079750"/>
              <a:gd name="connsiteY7" fmla="*/ 1470311 h 1470311"/>
              <a:gd name="connsiteX8" fmla="*/ 19050 w 3079750"/>
              <a:gd name="connsiteY8" fmla="*/ 1246169 h 1470311"/>
              <a:gd name="connsiteX9" fmla="*/ 0 w 3079750"/>
              <a:gd name="connsiteY9" fmla="*/ 897472 h 1470311"/>
              <a:gd name="connsiteX0" fmla="*/ 109189 w 3188939"/>
              <a:gd name="connsiteY0" fmla="*/ 644992 h 1217831"/>
              <a:gd name="connsiteX1" fmla="*/ 39339 w 3188939"/>
              <a:gd name="connsiteY1" fmla="*/ 17850 h 1217831"/>
              <a:gd name="connsiteX2" fmla="*/ 923881 w 3188939"/>
              <a:gd name="connsiteY2" fmla="*/ 0 h 1217831"/>
              <a:gd name="connsiteX3" fmla="*/ 2990197 w 3188939"/>
              <a:gd name="connsiteY3" fmla="*/ 0 h 1217831"/>
              <a:gd name="connsiteX4" fmla="*/ 3188939 w 3188939"/>
              <a:gd name="connsiteY4" fmla="*/ 198742 h 1217831"/>
              <a:gd name="connsiteX5" fmla="*/ 3188939 w 3188939"/>
              <a:gd name="connsiteY5" fmla="*/ 993689 h 1217831"/>
              <a:gd name="connsiteX6" fmla="*/ 2990197 w 3188939"/>
              <a:gd name="connsiteY6" fmla="*/ 1192431 h 1217831"/>
              <a:gd name="connsiteX7" fmla="*/ 860381 w 3188939"/>
              <a:gd name="connsiteY7" fmla="*/ 1217831 h 1217831"/>
              <a:gd name="connsiteX8" fmla="*/ 128239 w 3188939"/>
              <a:gd name="connsiteY8" fmla="*/ 993689 h 1217831"/>
              <a:gd name="connsiteX9" fmla="*/ 109189 w 3188939"/>
              <a:gd name="connsiteY9" fmla="*/ 644992 h 1217831"/>
              <a:gd name="connsiteX0" fmla="*/ 138035 w 3217785"/>
              <a:gd name="connsiteY0" fmla="*/ 646401 h 1219240"/>
              <a:gd name="connsiteX1" fmla="*/ 68187 w 3217785"/>
              <a:gd name="connsiteY1" fmla="*/ 237029 h 1219240"/>
              <a:gd name="connsiteX2" fmla="*/ 68185 w 3217785"/>
              <a:gd name="connsiteY2" fmla="*/ 19259 h 1219240"/>
              <a:gd name="connsiteX3" fmla="*/ 952727 w 3217785"/>
              <a:gd name="connsiteY3" fmla="*/ 1409 h 1219240"/>
              <a:gd name="connsiteX4" fmla="*/ 3019043 w 3217785"/>
              <a:gd name="connsiteY4" fmla="*/ 1409 h 1219240"/>
              <a:gd name="connsiteX5" fmla="*/ 3217785 w 3217785"/>
              <a:gd name="connsiteY5" fmla="*/ 200151 h 1219240"/>
              <a:gd name="connsiteX6" fmla="*/ 3217785 w 3217785"/>
              <a:gd name="connsiteY6" fmla="*/ 995098 h 1219240"/>
              <a:gd name="connsiteX7" fmla="*/ 3019043 w 3217785"/>
              <a:gd name="connsiteY7" fmla="*/ 1193840 h 1219240"/>
              <a:gd name="connsiteX8" fmla="*/ 889227 w 3217785"/>
              <a:gd name="connsiteY8" fmla="*/ 1219240 h 1219240"/>
              <a:gd name="connsiteX9" fmla="*/ 157085 w 3217785"/>
              <a:gd name="connsiteY9" fmla="*/ 995098 h 1219240"/>
              <a:gd name="connsiteX10" fmla="*/ 138035 w 3217785"/>
              <a:gd name="connsiteY10" fmla="*/ 646401 h 1219240"/>
              <a:gd name="connsiteX0" fmla="*/ 130488 w 3210238"/>
              <a:gd name="connsiteY0" fmla="*/ 646401 h 1219240"/>
              <a:gd name="connsiteX1" fmla="*/ 91120 w 3210238"/>
              <a:gd name="connsiteY1" fmla="*/ 158489 h 1219240"/>
              <a:gd name="connsiteX2" fmla="*/ 60638 w 3210238"/>
              <a:gd name="connsiteY2" fmla="*/ 19259 h 1219240"/>
              <a:gd name="connsiteX3" fmla="*/ 945180 w 3210238"/>
              <a:gd name="connsiteY3" fmla="*/ 1409 h 1219240"/>
              <a:gd name="connsiteX4" fmla="*/ 3011496 w 3210238"/>
              <a:gd name="connsiteY4" fmla="*/ 1409 h 1219240"/>
              <a:gd name="connsiteX5" fmla="*/ 3210238 w 3210238"/>
              <a:gd name="connsiteY5" fmla="*/ 200151 h 1219240"/>
              <a:gd name="connsiteX6" fmla="*/ 3210238 w 3210238"/>
              <a:gd name="connsiteY6" fmla="*/ 995098 h 1219240"/>
              <a:gd name="connsiteX7" fmla="*/ 3011496 w 3210238"/>
              <a:gd name="connsiteY7" fmla="*/ 1193840 h 1219240"/>
              <a:gd name="connsiteX8" fmla="*/ 881680 w 3210238"/>
              <a:gd name="connsiteY8" fmla="*/ 1219240 h 1219240"/>
              <a:gd name="connsiteX9" fmla="*/ 149538 w 3210238"/>
              <a:gd name="connsiteY9" fmla="*/ 995098 h 1219240"/>
              <a:gd name="connsiteX10" fmla="*/ 130488 w 3210238"/>
              <a:gd name="connsiteY10" fmla="*/ 646401 h 121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0238" h="1219240">
                <a:moveTo>
                  <a:pt x="130488" y="646401"/>
                </a:moveTo>
                <a:cubicBezTo>
                  <a:pt x="115672" y="520056"/>
                  <a:pt x="102762" y="263013"/>
                  <a:pt x="91120" y="158489"/>
                </a:cubicBezTo>
                <a:cubicBezTo>
                  <a:pt x="79478" y="53965"/>
                  <a:pt x="-86785" y="58529"/>
                  <a:pt x="60638" y="19259"/>
                </a:cubicBezTo>
                <a:cubicBezTo>
                  <a:pt x="208061" y="-20011"/>
                  <a:pt x="514754" y="15292"/>
                  <a:pt x="945180" y="1409"/>
                </a:cubicBezTo>
                <a:lnTo>
                  <a:pt x="3011496" y="1409"/>
                </a:lnTo>
                <a:cubicBezTo>
                  <a:pt x="3121258" y="1409"/>
                  <a:pt x="3210238" y="90389"/>
                  <a:pt x="3210238" y="200151"/>
                </a:cubicBezTo>
                <a:lnTo>
                  <a:pt x="3210238" y="995098"/>
                </a:lnTo>
                <a:cubicBezTo>
                  <a:pt x="3210238" y="1104860"/>
                  <a:pt x="3121258" y="1193840"/>
                  <a:pt x="3011496" y="1193840"/>
                </a:cubicBezTo>
                <a:cubicBezTo>
                  <a:pt x="2123757" y="1193840"/>
                  <a:pt x="1769419" y="1219240"/>
                  <a:pt x="881680" y="1219240"/>
                </a:cubicBezTo>
                <a:cubicBezTo>
                  <a:pt x="404687" y="1186116"/>
                  <a:pt x="271562" y="1164946"/>
                  <a:pt x="149538" y="995098"/>
                </a:cubicBezTo>
                <a:lnTo>
                  <a:pt x="130488" y="646401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situations stressantes dans la vie quotidienne et au travail, d'anxiété et de dépression.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A9127EA-FD0C-481D-BBAB-B512238EB518}"/>
              </a:ext>
            </a:extLst>
          </p:cNvPr>
          <p:cNvSpPr/>
          <p:nvPr/>
        </p:nvSpPr>
        <p:spPr>
          <a:xfrm>
            <a:off x="279400" y="3657600"/>
            <a:ext cx="3060700" cy="1612900"/>
          </a:xfrm>
          <a:custGeom>
            <a:avLst/>
            <a:gdLst>
              <a:gd name="connsiteX0" fmla="*/ 0 w 3060700"/>
              <a:gd name="connsiteY0" fmla="*/ 198742 h 1192431"/>
              <a:gd name="connsiteX1" fmla="*/ 198742 w 3060700"/>
              <a:gd name="connsiteY1" fmla="*/ 0 h 1192431"/>
              <a:gd name="connsiteX2" fmla="*/ 2861958 w 3060700"/>
              <a:gd name="connsiteY2" fmla="*/ 0 h 1192431"/>
              <a:gd name="connsiteX3" fmla="*/ 3060700 w 3060700"/>
              <a:gd name="connsiteY3" fmla="*/ 198742 h 1192431"/>
              <a:gd name="connsiteX4" fmla="*/ 3060700 w 3060700"/>
              <a:gd name="connsiteY4" fmla="*/ 993689 h 1192431"/>
              <a:gd name="connsiteX5" fmla="*/ 2861958 w 3060700"/>
              <a:gd name="connsiteY5" fmla="*/ 1192431 h 1192431"/>
              <a:gd name="connsiteX6" fmla="*/ 198742 w 3060700"/>
              <a:gd name="connsiteY6" fmla="*/ 1192431 h 1192431"/>
              <a:gd name="connsiteX7" fmla="*/ 0 w 3060700"/>
              <a:gd name="connsiteY7" fmla="*/ 993689 h 1192431"/>
              <a:gd name="connsiteX8" fmla="*/ 0 w 3060700"/>
              <a:gd name="connsiteY8" fmla="*/ 198742 h 1192431"/>
              <a:gd name="connsiteX0" fmla="*/ 0 w 3060700"/>
              <a:gd name="connsiteY0" fmla="*/ 198742 h 1217831"/>
              <a:gd name="connsiteX1" fmla="*/ 198742 w 3060700"/>
              <a:gd name="connsiteY1" fmla="*/ 0 h 1217831"/>
              <a:gd name="connsiteX2" fmla="*/ 2861958 w 3060700"/>
              <a:gd name="connsiteY2" fmla="*/ 0 h 1217831"/>
              <a:gd name="connsiteX3" fmla="*/ 3060700 w 3060700"/>
              <a:gd name="connsiteY3" fmla="*/ 198742 h 1217831"/>
              <a:gd name="connsiteX4" fmla="*/ 3060700 w 3060700"/>
              <a:gd name="connsiteY4" fmla="*/ 993689 h 1217831"/>
              <a:gd name="connsiteX5" fmla="*/ 2861958 w 3060700"/>
              <a:gd name="connsiteY5" fmla="*/ 1192431 h 1217831"/>
              <a:gd name="connsiteX6" fmla="*/ 732142 w 3060700"/>
              <a:gd name="connsiteY6" fmla="*/ 1217831 h 1217831"/>
              <a:gd name="connsiteX7" fmla="*/ 0 w 3060700"/>
              <a:gd name="connsiteY7" fmla="*/ 993689 h 1217831"/>
              <a:gd name="connsiteX8" fmla="*/ 0 w 3060700"/>
              <a:gd name="connsiteY8" fmla="*/ 198742 h 1217831"/>
              <a:gd name="connsiteX0" fmla="*/ 0 w 3060700"/>
              <a:gd name="connsiteY0" fmla="*/ 198742 h 1217831"/>
              <a:gd name="connsiteX1" fmla="*/ 198742 w 3060700"/>
              <a:gd name="connsiteY1" fmla="*/ 0 h 1217831"/>
              <a:gd name="connsiteX2" fmla="*/ 2861958 w 3060700"/>
              <a:gd name="connsiteY2" fmla="*/ 0 h 1217831"/>
              <a:gd name="connsiteX3" fmla="*/ 3060700 w 3060700"/>
              <a:gd name="connsiteY3" fmla="*/ 198742 h 1217831"/>
              <a:gd name="connsiteX4" fmla="*/ 3060700 w 3060700"/>
              <a:gd name="connsiteY4" fmla="*/ 993689 h 1217831"/>
              <a:gd name="connsiteX5" fmla="*/ 2861958 w 3060700"/>
              <a:gd name="connsiteY5" fmla="*/ 1192431 h 1217831"/>
              <a:gd name="connsiteX6" fmla="*/ 732142 w 3060700"/>
              <a:gd name="connsiteY6" fmla="*/ 1217831 h 1217831"/>
              <a:gd name="connsiteX7" fmla="*/ 203200 w 3060700"/>
              <a:gd name="connsiteY7" fmla="*/ 1079500 h 1217831"/>
              <a:gd name="connsiteX8" fmla="*/ 0 w 3060700"/>
              <a:gd name="connsiteY8" fmla="*/ 993689 h 1217831"/>
              <a:gd name="connsiteX9" fmla="*/ 0 w 3060700"/>
              <a:gd name="connsiteY9" fmla="*/ 198742 h 1217831"/>
              <a:gd name="connsiteX0" fmla="*/ 0 w 3060700"/>
              <a:gd name="connsiteY0" fmla="*/ 198742 h 1488899"/>
              <a:gd name="connsiteX1" fmla="*/ 198742 w 3060700"/>
              <a:gd name="connsiteY1" fmla="*/ 0 h 1488899"/>
              <a:gd name="connsiteX2" fmla="*/ 2861958 w 3060700"/>
              <a:gd name="connsiteY2" fmla="*/ 0 h 1488899"/>
              <a:gd name="connsiteX3" fmla="*/ 3060700 w 3060700"/>
              <a:gd name="connsiteY3" fmla="*/ 198742 h 1488899"/>
              <a:gd name="connsiteX4" fmla="*/ 3060700 w 3060700"/>
              <a:gd name="connsiteY4" fmla="*/ 993689 h 1488899"/>
              <a:gd name="connsiteX5" fmla="*/ 2861958 w 3060700"/>
              <a:gd name="connsiteY5" fmla="*/ 1192431 h 1488899"/>
              <a:gd name="connsiteX6" fmla="*/ 732142 w 3060700"/>
              <a:gd name="connsiteY6" fmla="*/ 1217831 h 1488899"/>
              <a:gd name="connsiteX7" fmla="*/ 241300 w 3060700"/>
              <a:gd name="connsiteY7" fmla="*/ 1485900 h 1488899"/>
              <a:gd name="connsiteX8" fmla="*/ 0 w 3060700"/>
              <a:gd name="connsiteY8" fmla="*/ 993689 h 1488899"/>
              <a:gd name="connsiteX9" fmla="*/ 0 w 3060700"/>
              <a:gd name="connsiteY9" fmla="*/ 198742 h 1488899"/>
              <a:gd name="connsiteX0" fmla="*/ 0 w 3060700"/>
              <a:gd name="connsiteY0" fmla="*/ 198742 h 1485900"/>
              <a:gd name="connsiteX1" fmla="*/ 198742 w 3060700"/>
              <a:gd name="connsiteY1" fmla="*/ 0 h 1485900"/>
              <a:gd name="connsiteX2" fmla="*/ 2861958 w 3060700"/>
              <a:gd name="connsiteY2" fmla="*/ 0 h 1485900"/>
              <a:gd name="connsiteX3" fmla="*/ 3060700 w 3060700"/>
              <a:gd name="connsiteY3" fmla="*/ 198742 h 1485900"/>
              <a:gd name="connsiteX4" fmla="*/ 3060700 w 3060700"/>
              <a:gd name="connsiteY4" fmla="*/ 993689 h 1485900"/>
              <a:gd name="connsiteX5" fmla="*/ 2861958 w 3060700"/>
              <a:gd name="connsiteY5" fmla="*/ 1192431 h 1485900"/>
              <a:gd name="connsiteX6" fmla="*/ 732142 w 3060700"/>
              <a:gd name="connsiteY6" fmla="*/ 1217831 h 1485900"/>
              <a:gd name="connsiteX7" fmla="*/ 241300 w 3060700"/>
              <a:gd name="connsiteY7" fmla="*/ 1485900 h 1485900"/>
              <a:gd name="connsiteX8" fmla="*/ 0 w 3060700"/>
              <a:gd name="connsiteY8" fmla="*/ 993689 h 1485900"/>
              <a:gd name="connsiteX9" fmla="*/ 0 w 3060700"/>
              <a:gd name="connsiteY9" fmla="*/ 198742 h 1485900"/>
              <a:gd name="connsiteX0" fmla="*/ 0 w 3060700"/>
              <a:gd name="connsiteY0" fmla="*/ 198742 h 1485900"/>
              <a:gd name="connsiteX1" fmla="*/ 198742 w 3060700"/>
              <a:gd name="connsiteY1" fmla="*/ 0 h 1485900"/>
              <a:gd name="connsiteX2" fmla="*/ 2861958 w 3060700"/>
              <a:gd name="connsiteY2" fmla="*/ 0 h 1485900"/>
              <a:gd name="connsiteX3" fmla="*/ 3060700 w 3060700"/>
              <a:gd name="connsiteY3" fmla="*/ 198742 h 1485900"/>
              <a:gd name="connsiteX4" fmla="*/ 3060700 w 3060700"/>
              <a:gd name="connsiteY4" fmla="*/ 993689 h 1485900"/>
              <a:gd name="connsiteX5" fmla="*/ 2861958 w 3060700"/>
              <a:gd name="connsiteY5" fmla="*/ 1192431 h 1485900"/>
              <a:gd name="connsiteX6" fmla="*/ 732142 w 3060700"/>
              <a:gd name="connsiteY6" fmla="*/ 1217831 h 1485900"/>
              <a:gd name="connsiteX7" fmla="*/ 241300 w 3060700"/>
              <a:gd name="connsiteY7" fmla="*/ 1485900 h 1485900"/>
              <a:gd name="connsiteX8" fmla="*/ 0 w 3060700"/>
              <a:gd name="connsiteY8" fmla="*/ 993689 h 1485900"/>
              <a:gd name="connsiteX9" fmla="*/ 0 w 3060700"/>
              <a:gd name="connsiteY9" fmla="*/ 198742 h 1485900"/>
              <a:gd name="connsiteX0" fmla="*/ 26942 w 3087642"/>
              <a:gd name="connsiteY0" fmla="*/ 198742 h 1511300"/>
              <a:gd name="connsiteX1" fmla="*/ 225684 w 3087642"/>
              <a:gd name="connsiteY1" fmla="*/ 0 h 1511300"/>
              <a:gd name="connsiteX2" fmla="*/ 2888900 w 3087642"/>
              <a:gd name="connsiteY2" fmla="*/ 0 h 1511300"/>
              <a:gd name="connsiteX3" fmla="*/ 3087642 w 3087642"/>
              <a:gd name="connsiteY3" fmla="*/ 198742 h 1511300"/>
              <a:gd name="connsiteX4" fmla="*/ 3087642 w 3087642"/>
              <a:gd name="connsiteY4" fmla="*/ 993689 h 1511300"/>
              <a:gd name="connsiteX5" fmla="*/ 2888900 w 3087642"/>
              <a:gd name="connsiteY5" fmla="*/ 1192431 h 1511300"/>
              <a:gd name="connsiteX6" fmla="*/ 759084 w 3087642"/>
              <a:gd name="connsiteY6" fmla="*/ 1217831 h 1511300"/>
              <a:gd name="connsiteX7" fmla="*/ 128542 w 3087642"/>
              <a:gd name="connsiteY7" fmla="*/ 1511300 h 1511300"/>
              <a:gd name="connsiteX8" fmla="*/ 26942 w 3087642"/>
              <a:gd name="connsiteY8" fmla="*/ 993689 h 1511300"/>
              <a:gd name="connsiteX9" fmla="*/ 26942 w 3087642"/>
              <a:gd name="connsiteY9" fmla="*/ 198742 h 1511300"/>
              <a:gd name="connsiteX0" fmla="*/ 26942 w 3087642"/>
              <a:gd name="connsiteY0" fmla="*/ 198742 h 1511300"/>
              <a:gd name="connsiteX1" fmla="*/ 225684 w 3087642"/>
              <a:gd name="connsiteY1" fmla="*/ 0 h 1511300"/>
              <a:gd name="connsiteX2" fmla="*/ 2888900 w 3087642"/>
              <a:gd name="connsiteY2" fmla="*/ 0 h 1511300"/>
              <a:gd name="connsiteX3" fmla="*/ 3087642 w 3087642"/>
              <a:gd name="connsiteY3" fmla="*/ 198742 h 1511300"/>
              <a:gd name="connsiteX4" fmla="*/ 3087642 w 3087642"/>
              <a:gd name="connsiteY4" fmla="*/ 993689 h 1511300"/>
              <a:gd name="connsiteX5" fmla="*/ 2888900 w 3087642"/>
              <a:gd name="connsiteY5" fmla="*/ 1192431 h 1511300"/>
              <a:gd name="connsiteX6" fmla="*/ 759084 w 3087642"/>
              <a:gd name="connsiteY6" fmla="*/ 1217831 h 1511300"/>
              <a:gd name="connsiteX7" fmla="*/ 128542 w 3087642"/>
              <a:gd name="connsiteY7" fmla="*/ 1511300 h 1511300"/>
              <a:gd name="connsiteX8" fmla="*/ 26942 w 3087642"/>
              <a:gd name="connsiteY8" fmla="*/ 993689 h 1511300"/>
              <a:gd name="connsiteX9" fmla="*/ 26942 w 3087642"/>
              <a:gd name="connsiteY9" fmla="*/ 198742 h 1511300"/>
              <a:gd name="connsiteX0" fmla="*/ 0 w 3060700"/>
              <a:gd name="connsiteY0" fmla="*/ 198742 h 1511300"/>
              <a:gd name="connsiteX1" fmla="*/ 198742 w 3060700"/>
              <a:gd name="connsiteY1" fmla="*/ 0 h 1511300"/>
              <a:gd name="connsiteX2" fmla="*/ 2861958 w 3060700"/>
              <a:gd name="connsiteY2" fmla="*/ 0 h 1511300"/>
              <a:gd name="connsiteX3" fmla="*/ 3060700 w 3060700"/>
              <a:gd name="connsiteY3" fmla="*/ 198742 h 1511300"/>
              <a:gd name="connsiteX4" fmla="*/ 3060700 w 3060700"/>
              <a:gd name="connsiteY4" fmla="*/ 993689 h 1511300"/>
              <a:gd name="connsiteX5" fmla="*/ 2861958 w 3060700"/>
              <a:gd name="connsiteY5" fmla="*/ 1192431 h 1511300"/>
              <a:gd name="connsiteX6" fmla="*/ 732142 w 3060700"/>
              <a:gd name="connsiteY6" fmla="*/ 1217831 h 1511300"/>
              <a:gd name="connsiteX7" fmla="*/ 101600 w 3060700"/>
              <a:gd name="connsiteY7" fmla="*/ 1511300 h 1511300"/>
              <a:gd name="connsiteX8" fmla="*/ 0 w 3060700"/>
              <a:gd name="connsiteY8" fmla="*/ 993689 h 1511300"/>
              <a:gd name="connsiteX9" fmla="*/ 0 w 3060700"/>
              <a:gd name="connsiteY9" fmla="*/ 198742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60700" h="1511300">
                <a:moveTo>
                  <a:pt x="0" y="198742"/>
                </a:moveTo>
                <a:cubicBezTo>
                  <a:pt x="0" y="88980"/>
                  <a:pt x="88980" y="0"/>
                  <a:pt x="198742" y="0"/>
                </a:cubicBezTo>
                <a:lnTo>
                  <a:pt x="2861958" y="0"/>
                </a:lnTo>
                <a:cubicBezTo>
                  <a:pt x="2971720" y="0"/>
                  <a:pt x="3060700" y="88980"/>
                  <a:pt x="3060700" y="198742"/>
                </a:cubicBezTo>
                <a:lnTo>
                  <a:pt x="3060700" y="993689"/>
                </a:lnTo>
                <a:cubicBezTo>
                  <a:pt x="3060700" y="1103451"/>
                  <a:pt x="2971720" y="1192431"/>
                  <a:pt x="2861958" y="1192431"/>
                </a:cubicBezTo>
                <a:cubicBezTo>
                  <a:pt x="1974219" y="1192431"/>
                  <a:pt x="1619881" y="1217831"/>
                  <a:pt x="732142" y="1217831"/>
                </a:cubicBezTo>
                <a:cubicBezTo>
                  <a:pt x="289016" y="1199009"/>
                  <a:pt x="553824" y="1396257"/>
                  <a:pt x="101600" y="1511300"/>
                </a:cubicBezTo>
                <a:cubicBezTo>
                  <a:pt x="195476" y="1283443"/>
                  <a:pt x="33867" y="1140482"/>
                  <a:pt x="0" y="993689"/>
                </a:cubicBezTo>
                <a:lnTo>
                  <a:pt x="0" y="198742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confrontation à des situations violentes, abusives ou encore conflictuelles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0BB1B6-1C10-41D0-AEE7-40A967D9B9CA}"/>
              </a:ext>
            </a:extLst>
          </p:cNvPr>
          <p:cNvSpPr txBox="1"/>
          <p:nvPr/>
        </p:nvSpPr>
        <p:spPr>
          <a:xfrm>
            <a:off x="0" y="0"/>
            <a:ext cx="5972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>
                <a:latin typeface="Gulim" panose="020B0600000101010101" pitchFamily="34" charset="-127"/>
                <a:ea typeface="Gulim" panose="020B0600000101010101" pitchFamily="34" charset="-127"/>
              </a:rPr>
              <a:t>Un jeu pour gérer le stress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72D9F9E-069F-44DC-9D53-475E8383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051" y="1348504"/>
            <a:ext cx="5057026" cy="5509496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903207C-F96D-464F-8FB3-F070D7E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799-2D75-4818-B8EE-3FE6A412C8C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-1.03529 0.0013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7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047 C 0.05247 -0.00093 0.19284 0.00787 0.25221 -0.00301 C 0.28476 -0.0169 0.33164 -0.025 0.35586 -0.06551 C 0.39544 -0.12524 0.51302 -0.2551 0.55247 -0.31459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17" y="-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00046 C 0.05247 -0.00139 0.19271 0.00718 0.25208 -0.00301 C 0.31536 0.00949 0.36823 -0.00718 0.41393 0.02477 C 0.4595 0.05694 0.50195 0.16991 0.52643 0.18912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15" y="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9" grpId="0" animBg="1"/>
      <p:bldP spid="9" grpId="1" animBg="1"/>
      <p:bldP spid="9" grpId="2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181BC48-93E1-4280-8DDD-E35F8568CB55}"/>
              </a:ext>
            </a:extLst>
          </p:cNvPr>
          <p:cNvSpPr txBox="1"/>
          <p:nvPr/>
        </p:nvSpPr>
        <p:spPr>
          <a:xfrm>
            <a:off x="0" y="0"/>
            <a:ext cx="5972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>
                <a:latin typeface="Gulim" panose="020B0600000101010101" pitchFamily="34" charset="-127"/>
                <a:ea typeface="Gulim" panose="020B0600000101010101" pitchFamily="34" charset="-127"/>
              </a:rPr>
              <a:t>Un jeu pour gérer le stress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E09DA9-BF1E-40F4-A076-6B25B635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391" y="1245264"/>
            <a:ext cx="2013165" cy="17584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7001032-5A8C-4A17-8E48-DE9890880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444" y="1245264"/>
            <a:ext cx="2013165" cy="17584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D7211F5-1A0F-45FD-96B2-CFD5C62B8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390" y="3602610"/>
            <a:ext cx="2013165" cy="22543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B0C87D9-6BC5-422B-B66D-16CBA38F0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2444" y="3716996"/>
            <a:ext cx="2057687" cy="1895740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EAE65CC-E8EE-42E4-AFF6-B86768D9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799-2D75-4818-B8EE-3FE6A412C8C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7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588 0.23218 L -0.20794 0.23218 C -0.11458 0.23218 -3.75E-6 0.16829 -3.75E-6 0.1162 L -3.75E-6 -7.40741E-7 " pathEditMode="relative" rAng="10800000" ptsTypes="AAAA">
                                      <p:cBhvr>
                                        <p:cTn id="28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94" y="-115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26 0.23195 L 0.21263 0.23195 C 0.11731 0.23195 -0.00013 0.16806 -0.00013 0.11597 L -0.00013 -0.00023 " pathEditMode="relative" rAng="10800000" ptsTypes="AAAA">
                                      <p:cBhvr>
                                        <p:cTn id="30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3" y="-115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-0.00039 -0.1895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949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59259E-6 L -0.00039 -0.1800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8C92E42-9256-4A76-A79F-3C124F1E254B}"/>
              </a:ext>
            </a:extLst>
          </p:cNvPr>
          <p:cNvSpPr txBox="1"/>
          <p:nvPr/>
        </p:nvSpPr>
        <p:spPr>
          <a:xfrm>
            <a:off x="0" y="0"/>
            <a:ext cx="5972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>
                <a:latin typeface="Gulim" panose="020B0600000101010101" pitchFamily="34" charset="-127"/>
                <a:ea typeface="Gulim" panose="020B0600000101010101" pitchFamily="34" charset="-127"/>
              </a:rPr>
              <a:t>Caractéristique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37A0F6D-579D-4520-8273-7F3203886D78}"/>
              </a:ext>
            </a:extLst>
          </p:cNvPr>
          <p:cNvSpPr txBox="1"/>
          <p:nvPr/>
        </p:nvSpPr>
        <p:spPr>
          <a:xfrm>
            <a:off x="403833" y="1397000"/>
            <a:ext cx="11137900" cy="536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50000"/>
              </a:lnSpc>
              <a:buFontTx/>
              <a:buChar char="-"/>
            </a:pPr>
            <a:r>
              <a:rPr lang="fr-FR" sz="3600" dirty="0">
                <a:latin typeface="Gulim" panose="020B0600000101010101" pitchFamily="34" charset="-127"/>
                <a:ea typeface="Gulim" panose="020B0600000101010101" pitchFamily="34" charset="-127"/>
              </a:rPr>
              <a:t> Compatibilité mobile</a:t>
            </a:r>
          </a:p>
          <a:p>
            <a:pPr marL="285750" indent="-285750" algn="ctr">
              <a:lnSpc>
                <a:spcPct val="250000"/>
              </a:lnSpc>
              <a:buFontTx/>
              <a:buChar char="-"/>
            </a:pPr>
            <a:r>
              <a:rPr lang="fr-FR" sz="3600" dirty="0">
                <a:latin typeface="Gulim" panose="020B0600000101010101" pitchFamily="34" charset="-127"/>
                <a:ea typeface="Gulim" panose="020B0600000101010101" pitchFamily="34" charset="-127"/>
              </a:rPr>
              <a:t> intuitif et facile</a:t>
            </a:r>
          </a:p>
          <a:p>
            <a:pPr marL="285750" indent="-285750" algn="ctr">
              <a:lnSpc>
                <a:spcPct val="250000"/>
              </a:lnSpc>
              <a:buFontTx/>
              <a:buChar char="-"/>
            </a:pPr>
            <a:r>
              <a:rPr lang="fr-FR" sz="3600" dirty="0">
                <a:latin typeface="Gulim" panose="020B0600000101010101" pitchFamily="34" charset="-127"/>
                <a:ea typeface="Gulim" panose="020B0600000101010101" pitchFamily="34" charset="-127"/>
              </a:rPr>
              <a:t> Jeu sérieux</a:t>
            </a:r>
          </a:p>
          <a:p>
            <a:pPr algn="ctr">
              <a:lnSpc>
                <a:spcPct val="250000"/>
              </a:lnSpc>
            </a:pPr>
            <a:endParaRPr lang="fr-FR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AD6437-E8BB-42CD-A668-73517BA9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799-2D75-4818-B8EE-3FE6A412C8C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08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uiExpand="1" build="p"/>
      <p:bldP spid="5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D9D4D717-C367-45FB-8BF1-5B569597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7889247" y="1432560"/>
            <a:ext cx="339706" cy="241324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992DAB9-3629-43E7-BDC0-7A839AAE4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8976694" y="4072179"/>
            <a:ext cx="339706" cy="126107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0DE53C2-807A-4CD6-AEDB-61D5D6500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8994147" y="472993"/>
            <a:ext cx="339706" cy="126107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9E0CEE5-BA59-49DF-991B-255F856F1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357" y="3855259"/>
            <a:ext cx="318057" cy="46246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BBE8E0-421D-4134-84B5-957AF4E77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656360"/>
            <a:ext cx="4429743" cy="620164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4A9D11D-3F6A-4C04-9247-92C601E9B250}"/>
              </a:ext>
            </a:extLst>
          </p:cNvPr>
          <p:cNvSpPr txBox="1"/>
          <p:nvPr/>
        </p:nvSpPr>
        <p:spPr>
          <a:xfrm>
            <a:off x="0" y="0"/>
            <a:ext cx="739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>
                <a:latin typeface="Gulim" panose="020B0600000101010101" pitchFamily="34" charset="-127"/>
                <a:ea typeface="Gulim" panose="020B0600000101010101" pitchFamily="34" charset="-127"/>
              </a:rPr>
              <a:t>Comment le jeu aide a réduire le stress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B00A6D8-AD7D-4771-9011-84911DB70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29774" y="1494347"/>
            <a:ext cx="3886201" cy="386930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F2F3BF5-0D6E-40CC-85D8-C2C65617C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33850" y="3845800"/>
            <a:ext cx="318057" cy="46246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068C1552-CB90-4996-9C79-6526B2EE2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101" y="7023100"/>
            <a:ext cx="1088750" cy="12192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41124F85-4C4E-4FF6-B65A-BFAD31D764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8953" y="7023100"/>
            <a:ext cx="1323352" cy="12192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AF9B351-8867-437A-A7D0-F15696729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624685" y="1432560"/>
            <a:ext cx="339706" cy="2413240"/>
          </a:xfrm>
          <a:prstGeom prst="rect">
            <a:avLst/>
          </a:prstGeom>
        </p:spPr>
      </p:pic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C30ADA8B-642C-4E31-B4DE-3965B5A2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799-2D75-4818-B8EE-3FE6A412C8C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59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-0.36328 -0.0115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64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39024 0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0.00729 -0.0037 L -0.00547 -0.01204 L 0.00755 -0.01991 L -0.00573 -0.02685 L 0.00755 -0.03657 L -0.00573 -0.04352 L 0.0069 -0.05232 L -0.0056 -0.06065 L 0.0013 -0.06667 " pathEditMode="relative" rAng="0" ptsTypes="AAAAAAAAAA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333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72 0.00371 L 0.03463 -0.00926 L 0.02995 0.01343 L 0.02552 -0.00972 L 0.02161 0.01389 L 0.01614 -0.00972 L 0.01224 0.01389 L 0.00729 -0.00856 L 0.0026 0.01366 L -0.00078 0.00139 " pathEditMode="relative" rAng="16200000" ptsTypes="AAAAAAAAAA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16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0.00027 0.01366 L 0.00795 -0.00648 L 0.00899 0.01782 L 0.01602 -0.00324 L 0.0181 0.02199 L 0.02514 0.00069 L 0.02683 0.02453 L 0.03451 0.00509 L 0.03607 0.01852 " pathEditMode="relative" rAng="6240000" ptsTypes="AAAAAAAAAA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97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6667 L -0.00859 -0.06296 L 0.00417 -0.05463 L -0.00885 -0.04676 L 0.00443 -0.03982 L -0.00885 -0.03009 L 0.00443 -0.02315 L -0.0082 -0.01435 L 0.0043 -0.00602 L -0.0026 1.85185E-6 " pathEditMode="relative" rAng="10800000" ptsTypes="AAAAAAAAAA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0.00117 -0.2481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240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87 -0.00393 L 0.02083 -0.2333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DDB60ED-8921-496F-A404-3CC6DDBD4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30887" y="2758991"/>
            <a:ext cx="1286842" cy="134001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81EBF39-E62D-467B-AF9C-727DF7F98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30886" y="2758989"/>
            <a:ext cx="1286844" cy="134001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C8A6055-849D-47DB-B6E1-18F29567CCC7}"/>
              </a:ext>
            </a:extLst>
          </p:cNvPr>
          <p:cNvSpPr txBox="1"/>
          <p:nvPr/>
        </p:nvSpPr>
        <p:spPr>
          <a:xfrm>
            <a:off x="0" y="0"/>
            <a:ext cx="5972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>
                <a:latin typeface="Gulim" panose="020B0600000101010101" pitchFamily="34" charset="-127"/>
                <a:ea typeface="Gulim" panose="020B0600000101010101" pitchFamily="34" charset="-127"/>
              </a:rPr>
              <a:t>Comment on y joue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7137F97-309B-4E27-850E-690508362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3181" y="3100341"/>
            <a:ext cx="1905266" cy="657317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E312D1F-3672-40E6-8024-5B76B923F374}"/>
              </a:ext>
            </a:extLst>
          </p:cNvPr>
          <p:cNvCxnSpPr>
            <a:stCxn id="8" idx="0"/>
            <a:endCxn id="6" idx="2"/>
          </p:cNvCxnSpPr>
          <p:nvPr/>
        </p:nvCxnSpPr>
        <p:spPr>
          <a:xfrm>
            <a:off x="2414473" y="3429000"/>
            <a:ext cx="6589827" cy="0"/>
          </a:xfrm>
          <a:prstGeom prst="line">
            <a:avLst/>
          </a:prstGeom>
          <a:ln>
            <a:solidFill>
              <a:srgbClr val="88001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65DEF194-4BBE-471C-B560-7A4809D7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799-2D75-4818-B8EE-3FE6A412C8C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21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4BC0EB0-A8FD-4E89-8463-787089D3B068}"/>
              </a:ext>
            </a:extLst>
          </p:cNvPr>
          <p:cNvSpPr txBox="1"/>
          <p:nvPr/>
        </p:nvSpPr>
        <p:spPr>
          <a:xfrm>
            <a:off x="0" y="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>
                <a:latin typeface="Gulim" panose="020B0600000101010101" pitchFamily="34" charset="-127"/>
                <a:ea typeface="Gulim" panose="020B0600000101010101" pitchFamily="34" charset="-127"/>
              </a:rPr>
              <a:t>Un jeu en cours de développement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904BA0F-C2FF-4824-AC8C-A489FDD32569}"/>
              </a:ext>
            </a:extLst>
          </p:cNvPr>
          <p:cNvSpPr txBox="1"/>
          <p:nvPr/>
        </p:nvSpPr>
        <p:spPr>
          <a:xfrm>
            <a:off x="2311400" y="987536"/>
            <a:ext cx="7569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latin typeface="Gulim" panose="020B0600000101010101" pitchFamily="34" charset="-127"/>
                <a:ea typeface="Gulim" panose="020B0600000101010101" pitchFamily="34" charset="-127"/>
              </a:rPr>
              <a:t>Éléments supplémentaire déjà dans le jeu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3068625-ACAF-4726-8B77-583941DF5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3503">
            <a:off x="2804961" y="2492087"/>
            <a:ext cx="2162477" cy="14289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4CB66A8-5DED-46F4-A100-3AE21EE55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33840" y="1698073"/>
            <a:ext cx="251613" cy="173092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0083BB7-FD2A-4447-9274-676E70976F88}"/>
              </a:ext>
            </a:extLst>
          </p:cNvPr>
          <p:cNvSpPr txBox="1"/>
          <p:nvPr/>
        </p:nvSpPr>
        <p:spPr>
          <a:xfrm>
            <a:off x="2311400" y="4137136"/>
            <a:ext cx="7569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latin typeface="Gulim" panose="020B0600000101010101" pitchFamily="34" charset="-127"/>
                <a:ea typeface="Gulim" panose="020B0600000101010101" pitchFamily="34" charset="-127"/>
              </a:rPr>
              <a:t>Éléments à ajouter dans le jeu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8EC5AE7-AF0C-4166-8338-ED4F628CBB41}"/>
              </a:ext>
            </a:extLst>
          </p:cNvPr>
          <p:cNvSpPr txBox="1"/>
          <p:nvPr/>
        </p:nvSpPr>
        <p:spPr>
          <a:xfrm>
            <a:off x="2311400" y="4670136"/>
            <a:ext cx="756920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latin typeface="Gulim" panose="020B0600000101010101" pitchFamily="34" charset="-127"/>
                <a:ea typeface="Gulim" panose="020B0600000101010101" pitchFamily="34" charset="-127"/>
              </a:rPr>
              <a:t>- Filtres de couleurs</a:t>
            </a:r>
          </a:p>
          <a:p>
            <a:pPr algn="ctr"/>
            <a:r>
              <a:rPr lang="fr-FR" dirty="0">
                <a:latin typeface="Gulim" panose="020B0600000101010101" pitchFamily="34" charset="-127"/>
                <a:ea typeface="Gulim" panose="020B0600000101010101" pitchFamily="34" charset="-127"/>
              </a:rPr>
              <a:t>- Interrupteur de couleur</a:t>
            </a:r>
          </a:p>
          <a:p>
            <a:pPr marL="285750" indent="-285750" algn="ctr">
              <a:buFontTx/>
              <a:buChar char="-"/>
            </a:pPr>
            <a:r>
              <a:rPr lang="fr-FR" dirty="0">
                <a:latin typeface="Gulim" panose="020B0600000101010101" pitchFamily="34" charset="-127"/>
                <a:ea typeface="Gulim" panose="020B0600000101010101" pitchFamily="34" charset="-127"/>
              </a:rPr>
              <a:t>Miroir multi directionnel</a:t>
            </a:r>
          </a:p>
          <a:p>
            <a:pPr algn="ctr"/>
            <a:endParaRPr lang="fr-FR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r>
              <a:rPr lang="fr-FR" dirty="0">
                <a:latin typeface="Gulim" panose="020B0600000101010101" pitchFamily="34" charset="-127"/>
                <a:ea typeface="Gulim" panose="020B0600000101010101" pitchFamily="34" charset="-127"/>
              </a:rPr>
              <a:t>Et bien d’autres encore...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B9B0BCB4-D6F6-491E-AB9F-2CE7B062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799-2D75-4818-B8EE-3FE6A412C8C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61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E62C062-E853-4430-B940-263A0A81898D}"/>
              </a:ext>
            </a:extLst>
          </p:cNvPr>
          <p:cNvSpPr txBox="1"/>
          <p:nvPr/>
        </p:nvSpPr>
        <p:spPr>
          <a:xfrm>
            <a:off x="0" y="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>
                <a:latin typeface="Gulim" panose="020B0600000101010101" pitchFamily="34" charset="-127"/>
                <a:ea typeface="Gulim" panose="020B0600000101010101" pitchFamily="34" charset="-127"/>
              </a:rPr>
              <a:t>Sources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40BC3E-0CB1-4AB2-9464-86F65498CD53}"/>
              </a:ext>
            </a:extLst>
          </p:cNvPr>
          <p:cNvSpPr txBox="1"/>
          <p:nvPr/>
        </p:nvSpPr>
        <p:spPr>
          <a:xfrm>
            <a:off x="279400" y="1206500"/>
            <a:ext cx="1178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Gulim" panose="020B0600000101010101" pitchFamily="34" charset="-127"/>
                <a:ea typeface="Gulim" panose="020B0600000101010101" pitchFamily="34" charset="-127"/>
              </a:rPr>
              <a:t>Article sur le stress : </a:t>
            </a:r>
            <a:r>
              <a:rPr lang="fr-FR" sz="3600" dirty="0">
                <a:latin typeface="Gulim" panose="020B0600000101010101" pitchFamily="34" charset="-127"/>
                <a:ea typeface="Gulim" panose="020B0600000101010101" pitchFamily="34" charset="-127"/>
                <a:hlinkClick r:id="rId2"/>
              </a:rPr>
              <a:t>www.passeportsante.net</a:t>
            </a:r>
            <a:endParaRPr lang="fr-FR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fr-FR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r>
              <a:rPr lang="fr-FR" sz="3600" dirty="0">
                <a:latin typeface="Gulim" panose="020B0600000101010101" pitchFamily="34" charset="-127"/>
                <a:ea typeface="Gulim" panose="020B0600000101010101" pitchFamily="34" charset="-127"/>
              </a:rPr>
              <a:t>Musique de fond : Steam Big Picture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553D52-C276-4AFA-A5FC-A9A2165A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799-2D75-4818-B8EE-3FE6A412C8C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31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140</Words>
  <Application>Microsoft Office PowerPoint</Application>
  <PresentationFormat>Grand écran</PresentationFormat>
  <Paragraphs>33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Gulim</vt:lpstr>
      <vt:lpstr>Arial</vt:lpstr>
      <vt:lpstr>Calibri</vt:lpstr>
      <vt:lpstr>Calibri Light</vt:lpstr>
      <vt:lpstr>Thème Office</vt:lpstr>
      <vt:lpstr>Zen Wave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 Wave</dc:title>
  <dc:creator>Yoan Bonin</dc:creator>
  <cp:lastModifiedBy>Yoan Bonin</cp:lastModifiedBy>
  <cp:revision>22</cp:revision>
  <dcterms:created xsi:type="dcterms:W3CDTF">2019-12-13T08:15:56Z</dcterms:created>
  <dcterms:modified xsi:type="dcterms:W3CDTF">2019-12-13T13:15:02Z</dcterms:modified>
</cp:coreProperties>
</file>