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47" d="100"/>
          <a:sy n="47" d="100"/>
        </p:scale>
        <p:origin x="24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159605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 b="0" i="0">
        <a:latin typeface="Malgun Gothic Regular" charset="-127"/>
        <a:ea typeface="Malgun Gothic Regular" charset="-127"/>
        <a:cs typeface="Malgun Gothic Regular" charset="-127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>
            <a:spLocks noGrp="1"/>
          </p:cNvSpPr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b="0" i="0">
                <a:latin typeface="Malgun Gothic Regular" charset="-127"/>
                <a:ea typeface="Malgun Gothic Regular" charset="-127"/>
                <a:cs typeface="Malgun Gothic Regular" charset="-127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>
            <a:spLocks noGrp="1"/>
          </p:cNvSpPr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1955321" y="13001625"/>
            <a:ext cx="455499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>
            <a:spLocks noGrp="1"/>
          </p:cNvSpPr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rPr dirty="0"/>
              <a:t>제목 텍스트</a:t>
            </a:r>
          </a:p>
        </p:txBody>
      </p:sp>
      <p:sp>
        <p:nvSpPr>
          <p:cNvPr id="3" name="본문 첫 번째 줄…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rPr dirty="0"/>
              <a:t>본문 첫 번째 줄</a:t>
            </a:r>
          </a:p>
          <a:p>
            <a:pPr lvl="1"/>
            <a:r>
              <a:rPr dirty="0"/>
              <a:t>본문 두 번째 줄</a:t>
            </a:r>
          </a:p>
          <a:p>
            <a:pPr lvl="2"/>
            <a:r>
              <a:rPr dirty="0"/>
              <a:t>본문 세 번째 줄</a:t>
            </a:r>
          </a:p>
          <a:p>
            <a:pPr lvl="3"/>
            <a:r>
              <a:rPr dirty="0"/>
              <a:t>본문 네 번째 줄</a:t>
            </a:r>
          </a:p>
          <a:p>
            <a:pPr lvl="4"/>
            <a:r>
              <a:rPr dirty="0"/>
              <a:t>본문 다섯 번째 줄</a:t>
            </a:r>
          </a:p>
        </p:txBody>
      </p:sp>
      <p:sp>
        <p:nvSpPr>
          <p:cNvPr id="4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1918576" y="13010554"/>
            <a:ext cx="528990" cy="51360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 b="0" i="0">
                <a:latin typeface="Malgun Gothic Regular" charset="-127"/>
                <a:ea typeface="Malgun Gothic Regular" charset="-127"/>
                <a:cs typeface="Malgun Gothic Regular" charset="-127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Malgun Gothic Regular" charset="-127"/>
          <a:ea typeface="Malgun Gothic Regular" charset="-127"/>
          <a:cs typeface="Malgun Gothic Regular" charset="-127"/>
          <a:sym typeface="Apple SD 산돌고딕 Neo 옅은체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Malgun Gothic Regular" charset="-127"/>
          <a:ea typeface="Malgun Gothic Regular" charset="-127"/>
          <a:cs typeface="Malgun Gothic Regular" charset="-127"/>
          <a:sym typeface="Apple SD 산돌고딕 Neo 옅은체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Malgun Gothic Regular" charset="-127"/>
          <a:ea typeface="Malgun Gothic Regular" charset="-127"/>
          <a:cs typeface="Malgun Gothic Regular" charset="-127"/>
          <a:sym typeface="Apple SD 산돌고딕 Neo 옅은체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Malgun Gothic Regular" charset="-127"/>
          <a:ea typeface="Malgun Gothic Regular" charset="-127"/>
          <a:cs typeface="Malgun Gothic Regular" charset="-127"/>
          <a:sym typeface="Apple SD 산돌고딕 Neo 옅은체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Malgun Gothic Regular" charset="-127"/>
          <a:ea typeface="Malgun Gothic Regular" charset="-127"/>
          <a:cs typeface="Malgun Gothic Regular" charset="-127"/>
          <a:sym typeface="Apple SD 산돌고딕 Neo 옅은체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Malgun Gothic Regular" charset="-127"/>
          <a:ea typeface="Malgun Gothic Regular" charset="-127"/>
          <a:cs typeface="Malgun Gothic Regular" charset="-127"/>
          <a:sym typeface="Apple SD 산돌고딕 Neo 옅은체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TML5 &amp; CSS3"/>
          <p:cNvSpPr>
            <a:spLocks noGrp="1"/>
          </p:cNvSpPr>
          <p:nvPr>
            <p:ph type="ctrTitle"/>
          </p:nvPr>
        </p:nvSpPr>
        <p:spPr>
          <a:xfrm>
            <a:off x="4833937" y="5488223"/>
            <a:ext cx="14716126" cy="2739554"/>
          </a:xfrm>
          <a:prstGeom prst="rect">
            <a:avLst/>
          </a:prstGeom>
        </p:spPr>
        <p:txBody>
          <a:bodyPr anchor="ctr"/>
          <a:lstStyle>
            <a:lvl1pPr>
              <a:defRPr sz="9600">
                <a:solidFill>
                  <a:schemeClr val="accent1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b="1" dirty="0">
                <a:latin typeface="Malgun Gothic Bold" charset="-127"/>
                <a:ea typeface="Malgun Gothic Bold" charset="-127"/>
                <a:cs typeface="Malgun Gothic Bold" charset="-127"/>
              </a:rPr>
              <a:t>HTML5 &amp; CSS3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스크린샷 2017-04-21 오후 4.15.24.png" descr="스크린샷 2017-04-21 오후 4.15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607" y="2973657"/>
            <a:ext cx="16851493" cy="11160939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 dirty="0">
              <a:latin typeface="Malgun Gothic Regular" charset="-127"/>
              <a:ea typeface="Malgun Gothic Regular" charset="-127"/>
              <a:cs typeface="Malgun Gothic Regular" charset="-127"/>
            </a:endParaRPr>
          </a:p>
        </p:txBody>
      </p:sp>
      <p:sp>
        <p:nvSpPr>
          <p:cNvPr id="202" name="HTML5 &amp; CSS3"/>
          <p:cNvSpPr/>
          <p:nvPr/>
        </p:nvSpPr>
        <p:spPr>
          <a:xfrm>
            <a:off x="1088355" y="367087"/>
            <a:ext cx="2298705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b="0" dirty="0">
                <a:latin typeface="Malgun Gothic Regular" charset="-127"/>
                <a:ea typeface="Malgun Gothic Regular" charset="-127"/>
                <a:cs typeface="Malgun Gothic Regular" charset="-127"/>
              </a:rPr>
              <a:t>HTML5 &amp; CSS3</a:t>
            </a:r>
          </a:p>
        </p:txBody>
      </p:sp>
      <p:sp>
        <p:nvSpPr>
          <p:cNvPr id="203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 dirty="0">
              <a:latin typeface="Malgun Gothic Regular" charset="-127"/>
              <a:ea typeface="Malgun Gothic Regular" charset="-127"/>
              <a:cs typeface="Malgun Gothic Regular" charset="-127"/>
            </a:endParaRPr>
          </a:p>
        </p:txBody>
      </p:sp>
      <p:sp>
        <p:nvSpPr>
          <p:cNvPr id="204" name="2. HTML의 기본"/>
          <p:cNvSpPr/>
          <p:nvPr/>
        </p:nvSpPr>
        <p:spPr>
          <a:xfrm>
            <a:off x="4098255" y="367087"/>
            <a:ext cx="2338781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b="0" dirty="0">
                <a:latin typeface="Malgun Gothic Regular" charset="-127"/>
                <a:ea typeface="Malgun Gothic Regular" charset="-127"/>
                <a:cs typeface="Malgun Gothic Regular" charset="-127"/>
              </a:rPr>
              <a:t>2. HTML의 기본</a:t>
            </a:r>
          </a:p>
        </p:txBody>
      </p:sp>
      <p:sp>
        <p:nvSpPr>
          <p:cNvPr id="205" name="2-9.  &lt;video&gt;  동영상 파일을 출력해 주는 태그"/>
          <p:cNvSpPr/>
          <p:nvPr/>
        </p:nvSpPr>
        <p:spPr>
          <a:xfrm>
            <a:off x="1180909" y="1617662"/>
            <a:ext cx="8486297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b="1" dirty="0">
                <a:latin typeface="Malgun Gothic Bold" charset="-127"/>
                <a:ea typeface="Malgun Gothic Bold" charset="-127"/>
                <a:cs typeface="Malgun Gothic Bold" charset="-127"/>
              </a:rPr>
              <a:t>2-9.  &lt;video&gt;  동영상 파일을 출력해 주는 태그</a:t>
            </a:r>
          </a:p>
        </p:txBody>
      </p:sp>
      <p:sp>
        <p:nvSpPr>
          <p:cNvPr id="206" name="웹페이지에서 동영상을 출력해 주는 태그 입니다."/>
          <p:cNvSpPr/>
          <p:nvPr/>
        </p:nvSpPr>
        <p:spPr>
          <a:xfrm>
            <a:off x="1185126" y="2288645"/>
            <a:ext cx="2179048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웹페이지에서 동영상을 출력해 주는 태그 입니다.</a:t>
            </a:r>
          </a:p>
        </p:txBody>
      </p:sp>
      <p:pic>
        <p:nvPicPr>
          <p:cNvPr id="207" name="스크린샷 2017-04-21 오후 4.15.45.png" descr="스크린샷 2017-04-21 오후 4.15.4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71643" y="6439169"/>
            <a:ext cx="9278205" cy="5290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스크린샷 2017-04-21 오후 4.16.46.png" descr="스크린샷 2017-04-21 오후 4.16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27042" y="5352779"/>
            <a:ext cx="8014861" cy="47923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스크린샷 2017-04-21 오후 4.17.04.png" descr="스크린샷 2017-04-21 오후 4.17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4607" y="2973657"/>
            <a:ext cx="16851493" cy="11160939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 dirty="0">
              <a:latin typeface="Malgun Gothic Regular" charset="-127"/>
              <a:ea typeface="Malgun Gothic Regular" charset="-127"/>
              <a:cs typeface="Malgun Gothic Regular" charset="-127"/>
            </a:endParaRPr>
          </a:p>
        </p:txBody>
      </p:sp>
      <p:sp>
        <p:nvSpPr>
          <p:cNvPr id="212" name="HTML5 &amp; CSS3"/>
          <p:cNvSpPr/>
          <p:nvPr/>
        </p:nvSpPr>
        <p:spPr>
          <a:xfrm>
            <a:off x="1088355" y="367087"/>
            <a:ext cx="2298705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b="0" dirty="0">
                <a:latin typeface="Malgun Gothic Regular" charset="-127"/>
                <a:ea typeface="Malgun Gothic Regular" charset="-127"/>
                <a:cs typeface="Malgun Gothic Regular" charset="-127"/>
              </a:rPr>
              <a:t>HTML5 &amp; CSS3</a:t>
            </a:r>
          </a:p>
        </p:txBody>
      </p:sp>
      <p:sp>
        <p:nvSpPr>
          <p:cNvPr id="213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 dirty="0">
              <a:latin typeface="Malgun Gothic Regular" charset="-127"/>
              <a:ea typeface="Malgun Gothic Regular" charset="-127"/>
              <a:cs typeface="Malgun Gothic Regular" charset="-127"/>
            </a:endParaRPr>
          </a:p>
        </p:txBody>
      </p:sp>
      <p:sp>
        <p:nvSpPr>
          <p:cNvPr id="214" name="2. HTML의 기본"/>
          <p:cNvSpPr/>
          <p:nvPr/>
        </p:nvSpPr>
        <p:spPr>
          <a:xfrm>
            <a:off x="4098255" y="367087"/>
            <a:ext cx="2338781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b="0" dirty="0">
                <a:latin typeface="Malgun Gothic Regular" charset="-127"/>
                <a:ea typeface="Malgun Gothic Regular" charset="-127"/>
                <a:cs typeface="Malgun Gothic Regular" charset="-127"/>
              </a:rPr>
              <a:t>2. HTML의 기본</a:t>
            </a:r>
          </a:p>
        </p:txBody>
      </p:sp>
      <p:sp>
        <p:nvSpPr>
          <p:cNvPr id="215" name="2-10.  &lt;form&gt; 폼 태그"/>
          <p:cNvSpPr/>
          <p:nvPr/>
        </p:nvSpPr>
        <p:spPr>
          <a:xfrm>
            <a:off x="1180909" y="1617662"/>
            <a:ext cx="4207882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b="1" dirty="0">
                <a:latin typeface="Malgun Gothic Bold" charset="-127"/>
                <a:ea typeface="Malgun Gothic Bold" charset="-127"/>
                <a:cs typeface="Malgun Gothic Bold" charset="-127"/>
              </a:rPr>
              <a:t>2-10.  &lt;form&gt; 폼 태그</a:t>
            </a:r>
          </a:p>
        </p:txBody>
      </p:sp>
      <p:sp>
        <p:nvSpPr>
          <p:cNvPr id="216" name="텍스트 입력, 선택, 라디오 버튼, 체크 박스 등의 양식을 만들 수 있는 태그 입니다."/>
          <p:cNvSpPr/>
          <p:nvPr/>
        </p:nvSpPr>
        <p:spPr>
          <a:xfrm>
            <a:off x="1185126" y="2288645"/>
            <a:ext cx="2179048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텍스트 입력, 선택, 라디오 버튼, 체크 박스 등의 양식을 만들 수 있는 태그 입니다.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스크린샷 2017-04-21 오후 4.22.22.png" descr="스크린샷 2017-04-21 오후 4.22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57704" y="6423289"/>
            <a:ext cx="6978773" cy="2962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스크린샷 2017-04-21 오후 4.22.15.png" descr="스크린샷 2017-04-21 오후 4.22.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4390" y="2973657"/>
            <a:ext cx="16851927" cy="11161225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 dirty="0">
              <a:latin typeface="Malgun Gothic Regular" charset="-127"/>
              <a:ea typeface="Malgun Gothic Regular" charset="-127"/>
              <a:cs typeface="Malgun Gothic Regular" charset="-127"/>
            </a:endParaRPr>
          </a:p>
        </p:txBody>
      </p:sp>
      <p:sp>
        <p:nvSpPr>
          <p:cNvPr id="221" name="HTML5 &amp; CSS3"/>
          <p:cNvSpPr/>
          <p:nvPr/>
        </p:nvSpPr>
        <p:spPr>
          <a:xfrm>
            <a:off x="1088355" y="367087"/>
            <a:ext cx="2298705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b="0" dirty="0">
                <a:latin typeface="Malgun Gothic Regular" charset="-127"/>
                <a:ea typeface="Malgun Gothic Regular" charset="-127"/>
                <a:cs typeface="Malgun Gothic Regular" charset="-127"/>
              </a:rPr>
              <a:t>HTML5 &amp; CSS3</a:t>
            </a:r>
          </a:p>
        </p:txBody>
      </p:sp>
      <p:sp>
        <p:nvSpPr>
          <p:cNvPr id="222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 dirty="0">
              <a:latin typeface="Malgun Gothic Regular" charset="-127"/>
              <a:ea typeface="Malgun Gothic Regular" charset="-127"/>
              <a:cs typeface="Malgun Gothic Regular" charset="-127"/>
            </a:endParaRPr>
          </a:p>
        </p:txBody>
      </p:sp>
      <p:sp>
        <p:nvSpPr>
          <p:cNvPr id="223" name="2. HTML의 기본"/>
          <p:cNvSpPr/>
          <p:nvPr/>
        </p:nvSpPr>
        <p:spPr>
          <a:xfrm>
            <a:off x="4098255" y="367087"/>
            <a:ext cx="2338781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b="0" dirty="0">
                <a:latin typeface="Malgun Gothic Regular" charset="-127"/>
                <a:ea typeface="Malgun Gothic Regular" charset="-127"/>
                <a:cs typeface="Malgun Gothic Regular" charset="-127"/>
              </a:rPr>
              <a:t>2. HTML의 기본</a:t>
            </a:r>
          </a:p>
        </p:txBody>
      </p:sp>
      <p:sp>
        <p:nvSpPr>
          <p:cNvPr id="224" name="2-11.  &lt;div&gt; &lt;span&gt; 그룹 태그"/>
          <p:cNvSpPr/>
          <p:nvPr/>
        </p:nvSpPr>
        <p:spPr>
          <a:xfrm>
            <a:off x="1180909" y="1617662"/>
            <a:ext cx="5807679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b="1" dirty="0">
                <a:latin typeface="Malgun Gothic Bold" charset="-127"/>
                <a:ea typeface="Malgun Gothic Bold" charset="-127"/>
                <a:cs typeface="Malgun Gothic Bold" charset="-127"/>
              </a:rPr>
              <a:t>2-11.  &lt;div&gt; &lt;span&gt; 그룹 태그</a:t>
            </a:r>
          </a:p>
        </p:txBody>
      </p:sp>
      <p:sp>
        <p:nvSpPr>
          <p:cNvPr id="225" name="의미 없는 그룹을 만들 때 사용하는 태그 입니다. &lt;div&gt;는 block 속성을 &lt;span&gt;은 inline 속성을 갖고 있습니다."/>
          <p:cNvSpPr/>
          <p:nvPr/>
        </p:nvSpPr>
        <p:spPr>
          <a:xfrm>
            <a:off x="1185126" y="2288645"/>
            <a:ext cx="2179048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의미 없는 그룹을 만들 때 사용하는 태그 입니다. &lt;div&gt;는 block 속성을 &lt;span&gt;은 inline 속성을 갖고 있습니다.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스크린샷 2017-04-21 오후 4.26.56.png" descr="스크린샷 2017-04-21 오후 4.26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391" y="2973657"/>
            <a:ext cx="16851925" cy="11161225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 dirty="0">
              <a:latin typeface="Malgun Gothic Regular" charset="-127"/>
              <a:ea typeface="Malgun Gothic Regular" charset="-127"/>
              <a:cs typeface="Malgun Gothic Regular" charset="-127"/>
            </a:endParaRPr>
          </a:p>
        </p:txBody>
      </p:sp>
      <p:sp>
        <p:nvSpPr>
          <p:cNvPr id="229" name="HTML5 &amp; CSS3"/>
          <p:cNvSpPr/>
          <p:nvPr/>
        </p:nvSpPr>
        <p:spPr>
          <a:xfrm>
            <a:off x="1088355" y="367087"/>
            <a:ext cx="2298705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b="0" dirty="0">
                <a:latin typeface="Malgun Gothic Regular" charset="-127"/>
                <a:ea typeface="Malgun Gothic Regular" charset="-127"/>
                <a:cs typeface="Malgun Gothic Regular" charset="-127"/>
              </a:rPr>
              <a:t>HTML5 &amp; CSS3</a:t>
            </a:r>
          </a:p>
        </p:txBody>
      </p:sp>
      <p:sp>
        <p:nvSpPr>
          <p:cNvPr id="230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 dirty="0">
              <a:latin typeface="Malgun Gothic Regular" charset="-127"/>
              <a:ea typeface="Malgun Gothic Regular" charset="-127"/>
              <a:cs typeface="Malgun Gothic Regular" charset="-127"/>
            </a:endParaRPr>
          </a:p>
        </p:txBody>
      </p:sp>
      <p:sp>
        <p:nvSpPr>
          <p:cNvPr id="231" name="2. HTML의 기본"/>
          <p:cNvSpPr/>
          <p:nvPr/>
        </p:nvSpPr>
        <p:spPr>
          <a:xfrm>
            <a:off x="4098255" y="367087"/>
            <a:ext cx="2338781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b="0" dirty="0">
                <a:latin typeface="Malgun Gothic Regular" charset="-127"/>
                <a:ea typeface="Malgun Gothic Regular" charset="-127"/>
                <a:cs typeface="Malgun Gothic Regular" charset="-127"/>
              </a:rPr>
              <a:t>2. HTML의 기본</a:t>
            </a:r>
          </a:p>
        </p:txBody>
      </p:sp>
      <p:sp>
        <p:nvSpPr>
          <p:cNvPr id="232" name="2-12.  &lt;div&gt;를 사용한 레이아웃"/>
          <p:cNvSpPr/>
          <p:nvPr/>
        </p:nvSpPr>
        <p:spPr>
          <a:xfrm>
            <a:off x="1180909" y="1617662"/>
            <a:ext cx="5796458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b="1" dirty="0">
                <a:latin typeface="Malgun Gothic Bold" charset="-127"/>
                <a:ea typeface="Malgun Gothic Bold" charset="-127"/>
                <a:cs typeface="Malgun Gothic Bold" charset="-127"/>
              </a:rPr>
              <a:t>2-12.  &lt;div&gt;를 사용한 레이아웃</a:t>
            </a:r>
          </a:p>
        </p:txBody>
      </p:sp>
      <p:sp>
        <p:nvSpPr>
          <p:cNvPr id="233" name="의미 없는 &lt;div&gt; 태그를 이용해 레이아웃을 위한 그룹을 만들어 봅니다."/>
          <p:cNvSpPr/>
          <p:nvPr/>
        </p:nvSpPr>
        <p:spPr>
          <a:xfrm>
            <a:off x="1185126" y="2288645"/>
            <a:ext cx="2179048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의미 없는 &lt;div&gt; 태그를 이용해 레이아웃을 위한 그룹을 만들어 봅니다.</a:t>
            </a:r>
          </a:p>
        </p:txBody>
      </p:sp>
      <p:pic>
        <p:nvPicPr>
          <p:cNvPr id="234" name="스크린샷 2017-04-21 오후 4.27.03.png" descr="스크린샷 2017-04-21 오후 4.27.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97767" y="2040498"/>
            <a:ext cx="9306537" cy="96350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스크린샷 2017-04-21 오후 4.26.16.png" descr="스크린샷 2017-04-21 오후 4.26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391" y="2973657"/>
            <a:ext cx="16851925" cy="11161225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 dirty="0">
              <a:latin typeface="Malgun Gothic Regular" charset="-127"/>
              <a:ea typeface="Malgun Gothic Regular" charset="-127"/>
              <a:cs typeface="Malgun Gothic Regular" charset="-127"/>
            </a:endParaRPr>
          </a:p>
        </p:txBody>
      </p:sp>
      <p:sp>
        <p:nvSpPr>
          <p:cNvPr id="238" name="HTML5 &amp; CSS3"/>
          <p:cNvSpPr/>
          <p:nvPr/>
        </p:nvSpPr>
        <p:spPr>
          <a:xfrm>
            <a:off x="1088355" y="367087"/>
            <a:ext cx="2298705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b="0" dirty="0">
                <a:latin typeface="Malgun Gothic Regular" charset="-127"/>
                <a:ea typeface="Malgun Gothic Regular" charset="-127"/>
                <a:cs typeface="Malgun Gothic Regular" charset="-127"/>
              </a:rPr>
              <a:t>HTML5 &amp; CSS3</a:t>
            </a:r>
          </a:p>
        </p:txBody>
      </p:sp>
      <p:sp>
        <p:nvSpPr>
          <p:cNvPr id="239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 dirty="0">
              <a:latin typeface="Malgun Gothic Regular" charset="-127"/>
              <a:ea typeface="Malgun Gothic Regular" charset="-127"/>
              <a:cs typeface="Malgun Gothic Regular" charset="-127"/>
            </a:endParaRPr>
          </a:p>
        </p:txBody>
      </p:sp>
      <p:sp>
        <p:nvSpPr>
          <p:cNvPr id="240" name="2. HTML의 기본"/>
          <p:cNvSpPr/>
          <p:nvPr/>
        </p:nvSpPr>
        <p:spPr>
          <a:xfrm>
            <a:off x="4098255" y="367087"/>
            <a:ext cx="2338781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b="0" dirty="0">
                <a:latin typeface="Malgun Gothic Regular" charset="-127"/>
                <a:ea typeface="Malgun Gothic Regular" charset="-127"/>
                <a:cs typeface="Malgun Gothic Regular" charset="-127"/>
              </a:rPr>
              <a:t>2. HTML의 기본</a:t>
            </a:r>
          </a:p>
        </p:txBody>
      </p:sp>
      <p:sp>
        <p:nvSpPr>
          <p:cNvPr id="241" name="2-13.  Semantic 태그를 사용한 레이아웃"/>
          <p:cNvSpPr/>
          <p:nvPr/>
        </p:nvSpPr>
        <p:spPr>
          <a:xfrm>
            <a:off x="1180909" y="1617662"/>
            <a:ext cx="7261602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b="1" dirty="0">
                <a:latin typeface="Malgun Gothic Bold" charset="-127"/>
                <a:ea typeface="Malgun Gothic Bold" charset="-127"/>
                <a:cs typeface="Malgun Gothic Bold" charset="-127"/>
              </a:rPr>
              <a:t>2-13.  Semantic 태그를 사용한 레이아웃</a:t>
            </a:r>
          </a:p>
        </p:txBody>
      </p:sp>
      <p:sp>
        <p:nvSpPr>
          <p:cNvPr id="242" name="의미 있는 Sematic 태그 &lt;header&gt; &lt;nav&gt; &lt;section&gt; &lt;article&gt; &lt;footer&gt; 등의 태그를 이용해 레이아웃을 위한 그룹을 만들어 봅니다."/>
          <p:cNvSpPr/>
          <p:nvPr/>
        </p:nvSpPr>
        <p:spPr>
          <a:xfrm>
            <a:off x="1185126" y="2288645"/>
            <a:ext cx="2179048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의미 있는 Sematic 태그 &lt;header&gt; &lt;nav&gt; &lt;section&gt; &lt;article&gt; &lt;footer&gt; 등의 태그를 이용해 레이아웃을 위한 그룹을 만들어 봅니다.</a:t>
            </a:r>
          </a:p>
        </p:txBody>
      </p:sp>
      <p:pic>
        <p:nvPicPr>
          <p:cNvPr id="243" name="스크린샷 2017-04-21 오후 4.27.03.png" descr="스크린샷 2017-04-21 오후 4.27.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97767" y="3076368"/>
            <a:ext cx="9306537" cy="9635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2. HTML의 기본"/>
          <p:cNvSpPr>
            <a:spLocks noGrp="1"/>
          </p:cNvSpPr>
          <p:nvPr>
            <p:ph type="title" idx="4294967295"/>
          </p:nvPr>
        </p:nvSpPr>
        <p:spPr>
          <a:xfrm>
            <a:off x="4833937" y="5488223"/>
            <a:ext cx="14716126" cy="2739554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chemeClr val="accent1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b="1" dirty="0">
                <a:latin typeface="Malgun Gothic Bold" charset="-127"/>
                <a:ea typeface="Malgun Gothic Bold" charset="-127"/>
                <a:cs typeface="Malgun Gothic Bold" charset="-127"/>
              </a:rPr>
              <a:t>2. HTML의 기본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 dirty="0">
              <a:latin typeface="Malgun Gothic Regular" charset="-127"/>
              <a:ea typeface="Malgun Gothic Regular" charset="-127"/>
              <a:cs typeface="Malgun Gothic Regular" charset="-127"/>
            </a:endParaRPr>
          </a:p>
        </p:txBody>
      </p:sp>
      <p:sp>
        <p:nvSpPr>
          <p:cNvPr id="124" name="HTML5 &amp; CSS3"/>
          <p:cNvSpPr/>
          <p:nvPr/>
        </p:nvSpPr>
        <p:spPr>
          <a:xfrm>
            <a:off x="1088355" y="367087"/>
            <a:ext cx="2298705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b="0" dirty="0">
                <a:latin typeface="Malgun Gothic Regular" charset="-127"/>
                <a:ea typeface="Malgun Gothic Regular" charset="-127"/>
                <a:cs typeface="Malgun Gothic Regular" charset="-127"/>
              </a:rPr>
              <a:t>HTML5 &amp; CSS3</a:t>
            </a:r>
          </a:p>
        </p:txBody>
      </p:sp>
      <p:sp>
        <p:nvSpPr>
          <p:cNvPr id="125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 dirty="0">
              <a:latin typeface="Malgun Gothic Regular" charset="-127"/>
              <a:ea typeface="Malgun Gothic Regular" charset="-127"/>
              <a:cs typeface="Malgun Gothic Regular" charset="-127"/>
            </a:endParaRPr>
          </a:p>
        </p:txBody>
      </p:sp>
      <p:sp>
        <p:nvSpPr>
          <p:cNvPr id="126" name="2. HTML의 기본"/>
          <p:cNvSpPr/>
          <p:nvPr/>
        </p:nvSpPr>
        <p:spPr>
          <a:xfrm>
            <a:off x="4098255" y="367087"/>
            <a:ext cx="2338781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b="0" dirty="0">
                <a:latin typeface="Malgun Gothic Regular" charset="-127"/>
                <a:ea typeface="Malgun Gothic Regular" charset="-127"/>
                <a:cs typeface="Malgun Gothic Regular" charset="-127"/>
              </a:rPr>
              <a:t>2. HTML의 기본</a:t>
            </a:r>
          </a:p>
        </p:txBody>
      </p:sp>
      <p:sp>
        <p:nvSpPr>
          <p:cNvPr id="127" name="2-1.  태그"/>
          <p:cNvSpPr/>
          <p:nvPr/>
        </p:nvSpPr>
        <p:spPr>
          <a:xfrm>
            <a:off x="1180909" y="1617662"/>
            <a:ext cx="1888336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b="1" dirty="0">
                <a:latin typeface="Malgun Gothic Bold" charset="-127"/>
                <a:ea typeface="Malgun Gothic Bold" charset="-127"/>
                <a:cs typeface="Malgun Gothic Bold" charset="-127"/>
              </a:rPr>
              <a:t>2-1.  태그</a:t>
            </a:r>
          </a:p>
        </p:txBody>
      </p:sp>
      <p:sp>
        <p:nvSpPr>
          <p:cNvPr id="128" name="HTML 요소로서 HTML 문서에서 사용되는 태그를 의미한다.…"/>
          <p:cNvSpPr/>
          <p:nvPr/>
        </p:nvSpPr>
        <p:spPr>
          <a:xfrm>
            <a:off x="1185126" y="2288645"/>
            <a:ext cx="21790485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457200">
              <a:defRPr sz="24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b="1" dirty="0">
                <a:latin typeface="Malgun Gothic Bold" charset="-127"/>
                <a:ea typeface="Malgun Gothic Bold" charset="-127"/>
                <a:cs typeface="Malgun Gothic Bold" charset="-127"/>
                <a:sym typeface="Apple SD 산돌고딕 Neo 볼드체"/>
              </a:rPr>
              <a:t>HTML 요소</a:t>
            </a: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로서 HTML 문서에서 사용되는 태그를 의미한다. </a:t>
            </a:r>
          </a:p>
          <a:p>
            <a:pPr algn="l" defTabSz="457200">
              <a:defRPr sz="24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이 태그는 문서의 제목을 의미하는 태그와, 문서의 시작과 끝을 알리는 태그와, 서식 태그 등이 있다.</a:t>
            </a:r>
          </a:p>
        </p:txBody>
      </p:sp>
      <p:pic>
        <p:nvPicPr>
          <p:cNvPr id="129" name="스크린샷 2017-04-21 오후 3.18.20.png" descr="스크린샷 2017-04-21 오후 3.18.20.png"/>
          <p:cNvPicPr>
            <a:picLocks noChangeAspect="1"/>
          </p:cNvPicPr>
          <p:nvPr/>
        </p:nvPicPr>
        <p:blipFill>
          <a:blip r:embed="rId2">
            <a:extLst/>
          </a:blip>
          <a:srcRect r="48581" b="52993"/>
          <a:stretch>
            <a:fillRect/>
          </a:stretch>
        </p:blipFill>
        <p:spPr>
          <a:xfrm>
            <a:off x="1216950" y="3668448"/>
            <a:ext cx="11761233" cy="7591206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• &lt;!--...--&gt; 주석…"/>
          <p:cNvSpPr/>
          <p:nvPr/>
        </p:nvSpPr>
        <p:spPr>
          <a:xfrm>
            <a:off x="14054666" y="2550252"/>
            <a:ext cx="9580492" cy="9827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numCol="3" spcCol="479024"/>
          <a:lstStyle/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&lt;!--...--&gt; 주석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&lt;!DOCTYPE&gt;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&lt;a&gt;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&lt;abbr&gt;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&lt;acronym&gt;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&lt;address&gt;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&lt;applet&gt;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&lt;area&gt;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&lt;article&gt;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&lt;aside&gt;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&lt;audio&gt;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&lt;b&gt;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&lt;base&gt;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&lt;basefont&gt;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&lt;bdi&gt;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&lt;bdo&gt;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&lt;big&gt;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&lt;blockquote&gt;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&lt;body&gt;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&lt;br&gt;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&lt;canvas&gt;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&lt;caption&gt;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&lt;center&gt;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&lt;cite&gt;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&lt;code&gt;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&lt;col&gt;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&lt;colgroup&gt;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&lt;command&gt;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&lt;datalist&gt;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&lt;dd&gt;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&lt;del&gt;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&lt;details&gt;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&lt;dfn&gt;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&lt;dialog&gt;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&lt;dir&gt;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&lt;div&gt;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&lt;dl&gt;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&lt;dt&gt;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&lt;em&gt;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&lt;embed&gt;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&lt;fieldset&gt;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&lt;figcaption&gt;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&lt;figure&gt;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&lt;font&gt;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&lt;footer&gt;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&lt;form&gt;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&lt;frame&gt;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&lt;frameset&gt;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&lt;h1&gt; to &lt;h6&gt;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&lt;head&gt;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&lt;header&gt;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&lt;hgroup&gt;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&lt;hr&gt;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&lt;html&gt;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&lt;i&gt;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&lt;iframe&gt;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&lt;img&gt;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&lt;input&gt;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&lt;ins&gt;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&lt;kbd&gt;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&lt;keygen&gt;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&lt;label&gt;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&lt;legend&gt;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&lt;li&gt;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&lt;link&gt;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&lt;map&gt;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&lt;mark&gt;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&lt;menu&gt;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&lt;meta&gt;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&lt;meter&gt;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&lt;nav&gt;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&lt;noframes&gt;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&lt;noscript&gt;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&lt;object&gt;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&lt;ol&gt;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&lt;optgroup&gt;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&lt;option&gt;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&lt;output&gt;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&lt;p&gt;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&lt;param&gt;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&lt;pre&gt;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&lt;progress&gt;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&lt;q&gt;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&lt;rp&gt;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&lt;rt&gt;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&lt;ruby&gt;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&lt;s&gt;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&lt;samp&gt;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&lt;script&gt;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&lt;section&gt;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&lt;select&gt;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&lt;small&gt;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&lt;source&gt;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&lt;span&gt;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&lt;strike&gt;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&lt;strong&gt;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&lt;style&gt;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&lt;sub&gt;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&lt;summary&gt;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&lt;sup&gt;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&lt;table&gt;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&lt;tbody&gt;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&lt;td&gt;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&lt;textarea&gt;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&lt;tfoot&gt;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&lt;th&gt;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&lt;thead&gt;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&lt;time&gt;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&lt;title&gt;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&lt;tr&gt;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&lt;track&gt;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&lt;tt&gt;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&lt;u&gt;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&lt;ul&gt;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&lt;var&gt;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&lt;video&gt;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6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	•	&lt;wbr&gt;</a:t>
            </a:r>
          </a:p>
        </p:txBody>
      </p:sp>
      <p:sp>
        <p:nvSpPr>
          <p:cNvPr id="131" name="태그의 형식"/>
          <p:cNvSpPr/>
          <p:nvPr/>
        </p:nvSpPr>
        <p:spPr>
          <a:xfrm>
            <a:off x="6201568" y="12708974"/>
            <a:ext cx="1792156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/>
            </a:lvl1pPr>
          </a:lstStyle>
          <a:p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태그의 형식</a:t>
            </a:r>
          </a:p>
        </p:txBody>
      </p:sp>
      <p:sp>
        <p:nvSpPr>
          <p:cNvPr id="132" name="태그의 종류"/>
          <p:cNvSpPr/>
          <p:nvPr/>
        </p:nvSpPr>
        <p:spPr>
          <a:xfrm>
            <a:off x="17948834" y="12708974"/>
            <a:ext cx="1792156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/>
            </a:lvl1pPr>
          </a:lstStyle>
          <a:p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태그의 종류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 dirty="0">
              <a:latin typeface="Malgun Gothic Regular" charset="-127"/>
              <a:ea typeface="Malgun Gothic Regular" charset="-127"/>
              <a:cs typeface="Malgun Gothic Regular" charset="-127"/>
            </a:endParaRPr>
          </a:p>
        </p:txBody>
      </p:sp>
      <p:sp>
        <p:nvSpPr>
          <p:cNvPr id="145" name="HTML5 &amp; CSS3"/>
          <p:cNvSpPr/>
          <p:nvPr/>
        </p:nvSpPr>
        <p:spPr>
          <a:xfrm>
            <a:off x="1088355" y="367087"/>
            <a:ext cx="2298705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b="0" dirty="0">
                <a:latin typeface="Malgun Gothic Regular" charset="-127"/>
                <a:ea typeface="Malgun Gothic Regular" charset="-127"/>
                <a:cs typeface="Malgun Gothic Regular" charset="-127"/>
              </a:rPr>
              <a:t>HTML5 &amp; CSS3</a:t>
            </a:r>
          </a:p>
        </p:txBody>
      </p:sp>
      <p:sp>
        <p:nvSpPr>
          <p:cNvPr id="146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 dirty="0">
              <a:latin typeface="Malgun Gothic Regular" charset="-127"/>
              <a:ea typeface="Malgun Gothic Regular" charset="-127"/>
              <a:cs typeface="Malgun Gothic Regular" charset="-127"/>
            </a:endParaRPr>
          </a:p>
        </p:txBody>
      </p:sp>
      <p:sp>
        <p:nvSpPr>
          <p:cNvPr id="147" name="2. HTML의 기본"/>
          <p:cNvSpPr/>
          <p:nvPr/>
        </p:nvSpPr>
        <p:spPr>
          <a:xfrm>
            <a:off x="4098255" y="367087"/>
            <a:ext cx="2338781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b="0" dirty="0">
                <a:latin typeface="Malgun Gothic Regular" charset="-127"/>
                <a:ea typeface="Malgun Gothic Regular" charset="-127"/>
                <a:cs typeface="Malgun Gothic Regular" charset="-127"/>
              </a:rPr>
              <a:t>2. HTML의 기본</a:t>
            </a:r>
          </a:p>
        </p:txBody>
      </p:sp>
      <p:sp>
        <p:nvSpPr>
          <p:cNvPr id="148" name="2-3.  HTML5 시작 태그"/>
          <p:cNvSpPr/>
          <p:nvPr/>
        </p:nvSpPr>
        <p:spPr>
          <a:xfrm>
            <a:off x="1180909" y="1617662"/>
            <a:ext cx="4238339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b="1" dirty="0">
                <a:latin typeface="Malgun Gothic Bold" charset="-127"/>
                <a:ea typeface="Malgun Gothic Bold" charset="-127"/>
                <a:cs typeface="Malgun Gothic Bold" charset="-127"/>
              </a:rPr>
              <a:t>2-3.  HTML5 시작 태그</a:t>
            </a:r>
          </a:p>
        </p:txBody>
      </p:sp>
      <p:sp>
        <p:nvSpPr>
          <p:cNvPr id="149" name="HTML5 문서의 전체적인 구조 및 시작 태그, 문법 등을 살펴 봅니다."/>
          <p:cNvSpPr/>
          <p:nvPr/>
        </p:nvSpPr>
        <p:spPr>
          <a:xfrm>
            <a:off x="1185126" y="2288645"/>
            <a:ext cx="2179048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HTML5 문서의 전체적인 구조 및 시작 태그, 문법 등을 살펴 봅니다.</a:t>
            </a:r>
          </a:p>
        </p:txBody>
      </p:sp>
      <p:pic>
        <p:nvPicPr>
          <p:cNvPr id="150" name="스크린샷 2017-04-21 오후 3.44.13.png" descr="스크린샷 2017-04-21 오후 3.44.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2520" y="3279247"/>
            <a:ext cx="19858960" cy="10228039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Emmet 설치 후…"/>
          <p:cNvSpPr/>
          <p:nvPr/>
        </p:nvSpPr>
        <p:spPr>
          <a:xfrm>
            <a:off x="8273647" y="8469068"/>
            <a:ext cx="6405599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3000"/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Emmet 설치 후</a:t>
            </a:r>
          </a:p>
          <a:p>
            <a:pPr algn="l">
              <a:defRPr sz="3000"/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html:5 + Tab 키를 누르면 자동 입력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스크린샷 2017-04-21 오후 3.51.23.png" descr="스크린샷 2017-04-21 오후 3.51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537" y="2953836"/>
            <a:ext cx="16852901" cy="1116187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 dirty="0">
              <a:latin typeface="Malgun Gothic Regular" charset="-127"/>
              <a:ea typeface="Malgun Gothic Regular" charset="-127"/>
              <a:cs typeface="Malgun Gothic Regular" charset="-127"/>
            </a:endParaRPr>
          </a:p>
        </p:txBody>
      </p:sp>
      <p:sp>
        <p:nvSpPr>
          <p:cNvPr id="155" name="HTML5 &amp; CSS3"/>
          <p:cNvSpPr/>
          <p:nvPr/>
        </p:nvSpPr>
        <p:spPr>
          <a:xfrm>
            <a:off x="1088355" y="367087"/>
            <a:ext cx="2298705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b="0" dirty="0">
                <a:latin typeface="Malgun Gothic Regular" charset="-127"/>
                <a:ea typeface="Malgun Gothic Regular" charset="-127"/>
                <a:cs typeface="Malgun Gothic Regular" charset="-127"/>
              </a:rPr>
              <a:t>HTML5 &amp; CSS3</a:t>
            </a:r>
          </a:p>
        </p:txBody>
      </p:sp>
      <p:sp>
        <p:nvSpPr>
          <p:cNvPr id="156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 dirty="0">
              <a:latin typeface="Malgun Gothic Regular" charset="-127"/>
              <a:ea typeface="Malgun Gothic Regular" charset="-127"/>
              <a:cs typeface="Malgun Gothic Regular" charset="-127"/>
            </a:endParaRPr>
          </a:p>
        </p:txBody>
      </p:sp>
      <p:sp>
        <p:nvSpPr>
          <p:cNvPr id="157" name="2. HTML의 기본"/>
          <p:cNvSpPr/>
          <p:nvPr/>
        </p:nvSpPr>
        <p:spPr>
          <a:xfrm>
            <a:off x="4098255" y="367087"/>
            <a:ext cx="2338781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b="0" dirty="0">
                <a:latin typeface="Malgun Gothic Regular" charset="-127"/>
                <a:ea typeface="Malgun Gothic Regular" charset="-127"/>
                <a:cs typeface="Malgun Gothic Regular" charset="-127"/>
              </a:rPr>
              <a:t>2. HTML의 기본</a:t>
            </a:r>
          </a:p>
        </p:txBody>
      </p:sp>
      <p:sp>
        <p:nvSpPr>
          <p:cNvPr id="158" name="2-4.  &lt;h1&gt; &lt;p&gt; &lt;br&gt; &lt;a&gt; &lt;b&gt; &lt;strong&gt; &lt;i&gt; &lt;em&gt; &lt;small&gt; &lt;mark&gt; &lt;sup&gt; &lt;sub&gt; &lt;ins&gt; &lt;del&gt; 태그"/>
          <p:cNvSpPr/>
          <p:nvPr/>
        </p:nvSpPr>
        <p:spPr>
          <a:xfrm>
            <a:off x="1180909" y="1617662"/>
            <a:ext cx="19200768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b="1" dirty="0">
                <a:latin typeface="Malgun Gothic Bold" charset="-127"/>
                <a:ea typeface="Malgun Gothic Bold" charset="-127"/>
                <a:cs typeface="Malgun Gothic Bold" charset="-127"/>
              </a:rPr>
              <a:t>2-4.  &lt;h1&gt; &lt;p&gt; &lt;br&gt; &lt;a&gt; &lt;b&gt; &lt;strong&gt; &lt;i&gt; &lt;em&gt; &lt;small&gt; &lt;mark&gt; &lt;sup&gt; &lt;sub&gt; &lt;ins&gt; &lt;del&gt; 태그</a:t>
            </a:r>
          </a:p>
        </p:txBody>
      </p:sp>
      <p:sp>
        <p:nvSpPr>
          <p:cNvPr id="159" name="문서를 표현하는 기본적인 태그 들에 대해서 살펴 봅니다."/>
          <p:cNvSpPr/>
          <p:nvPr/>
        </p:nvSpPr>
        <p:spPr>
          <a:xfrm>
            <a:off x="1185126" y="2288645"/>
            <a:ext cx="2179048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문서를 표현하는 기본적인 태그 들에 대해서 살펴 봅니다.</a:t>
            </a:r>
          </a:p>
        </p:txBody>
      </p:sp>
      <p:pic>
        <p:nvPicPr>
          <p:cNvPr id="160" name="스크린샷 2017-04-21 오후 3.51.15.png" descr="스크린샷 2017-04-21 오후 3.51.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72454" y="5327319"/>
            <a:ext cx="10647340" cy="78659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 dirty="0">
              <a:latin typeface="Malgun Gothic Regular" charset="-127"/>
              <a:ea typeface="Malgun Gothic Regular" charset="-127"/>
              <a:cs typeface="Malgun Gothic Regular" charset="-127"/>
            </a:endParaRPr>
          </a:p>
        </p:txBody>
      </p:sp>
      <p:sp>
        <p:nvSpPr>
          <p:cNvPr id="163" name="HTML5 &amp; CSS3"/>
          <p:cNvSpPr/>
          <p:nvPr/>
        </p:nvSpPr>
        <p:spPr>
          <a:xfrm>
            <a:off x="1088355" y="367087"/>
            <a:ext cx="2298705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b="0" dirty="0">
                <a:latin typeface="Malgun Gothic Regular" charset="-127"/>
                <a:ea typeface="Malgun Gothic Regular" charset="-127"/>
                <a:cs typeface="Malgun Gothic Regular" charset="-127"/>
              </a:rPr>
              <a:t>HTML5 &amp; CSS3</a:t>
            </a:r>
          </a:p>
        </p:txBody>
      </p:sp>
      <p:sp>
        <p:nvSpPr>
          <p:cNvPr id="164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 dirty="0">
              <a:latin typeface="Malgun Gothic Regular" charset="-127"/>
              <a:ea typeface="Malgun Gothic Regular" charset="-127"/>
              <a:cs typeface="Malgun Gothic Regular" charset="-127"/>
            </a:endParaRPr>
          </a:p>
        </p:txBody>
      </p:sp>
      <p:sp>
        <p:nvSpPr>
          <p:cNvPr id="165" name="2. HTML의 기본"/>
          <p:cNvSpPr/>
          <p:nvPr/>
        </p:nvSpPr>
        <p:spPr>
          <a:xfrm>
            <a:off x="4098255" y="367087"/>
            <a:ext cx="2338781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b="0" dirty="0">
                <a:latin typeface="Malgun Gothic Regular" charset="-127"/>
                <a:ea typeface="Malgun Gothic Regular" charset="-127"/>
                <a:cs typeface="Malgun Gothic Regular" charset="-127"/>
              </a:rPr>
              <a:t>2. HTML의 기본</a:t>
            </a:r>
          </a:p>
        </p:txBody>
      </p:sp>
      <p:sp>
        <p:nvSpPr>
          <p:cNvPr id="166" name="2-5.  &lt;ul&gt; &lt;ol&gt; &lt;dl&gt; 리스트 태그"/>
          <p:cNvSpPr/>
          <p:nvPr/>
        </p:nvSpPr>
        <p:spPr>
          <a:xfrm>
            <a:off x="1180909" y="1617662"/>
            <a:ext cx="6275756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b="1" dirty="0">
                <a:latin typeface="Malgun Gothic Bold" charset="-127"/>
                <a:ea typeface="Malgun Gothic Bold" charset="-127"/>
                <a:cs typeface="Malgun Gothic Bold" charset="-127"/>
              </a:rPr>
              <a:t>2-5.  &lt;ul&gt; &lt;ol&gt; &lt;dl&gt; 리스트 태그</a:t>
            </a:r>
          </a:p>
        </p:txBody>
      </p:sp>
      <p:sp>
        <p:nvSpPr>
          <p:cNvPr id="167" name="리스트를 표현하는 태그 들에 대해서 살펴 봅니다."/>
          <p:cNvSpPr/>
          <p:nvPr/>
        </p:nvSpPr>
        <p:spPr>
          <a:xfrm>
            <a:off x="1185126" y="2288645"/>
            <a:ext cx="2179048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리스트를 표현하는 태그 들에 대해서 살펴 봅니다.</a:t>
            </a:r>
          </a:p>
        </p:txBody>
      </p:sp>
      <p:pic>
        <p:nvPicPr>
          <p:cNvPr id="168" name="스크린샷 2017-04-21 오후 3.53.48.png" descr="스크린샷 2017-04-21 오후 3.53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537" y="2967260"/>
            <a:ext cx="16854933" cy="11163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스크린샷 2017-04-21 오후 3.53.25.png" descr="스크린샷 2017-04-21 오후 3.53.2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68737" y="8070651"/>
            <a:ext cx="10718801" cy="472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스크린샷 2017-04-21 오후 4.00.30.png" descr="스크린샷 2017-04-21 오후 4.00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949" y="2967260"/>
            <a:ext cx="16858109" cy="1116532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 dirty="0">
              <a:latin typeface="Malgun Gothic Regular" charset="-127"/>
              <a:ea typeface="Malgun Gothic Regular" charset="-127"/>
              <a:cs typeface="Malgun Gothic Regular" charset="-127"/>
            </a:endParaRPr>
          </a:p>
        </p:txBody>
      </p:sp>
      <p:sp>
        <p:nvSpPr>
          <p:cNvPr id="183" name="HTML5 &amp; CSS3"/>
          <p:cNvSpPr/>
          <p:nvPr/>
        </p:nvSpPr>
        <p:spPr>
          <a:xfrm>
            <a:off x="1088355" y="367087"/>
            <a:ext cx="2298705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b="0" dirty="0">
                <a:latin typeface="Malgun Gothic Regular" charset="-127"/>
                <a:ea typeface="Malgun Gothic Regular" charset="-127"/>
                <a:cs typeface="Malgun Gothic Regular" charset="-127"/>
              </a:rPr>
              <a:t>HTML5 &amp; CSS3</a:t>
            </a:r>
          </a:p>
        </p:txBody>
      </p:sp>
      <p:sp>
        <p:nvSpPr>
          <p:cNvPr id="184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 dirty="0">
              <a:latin typeface="Malgun Gothic Regular" charset="-127"/>
              <a:ea typeface="Malgun Gothic Regular" charset="-127"/>
              <a:cs typeface="Malgun Gothic Regular" charset="-127"/>
            </a:endParaRPr>
          </a:p>
        </p:txBody>
      </p:sp>
      <p:sp>
        <p:nvSpPr>
          <p:cNvPr id="185" name="2. HTML의 기본"/>
          <p:cNvSpPr/>
          <p:nvPr/>
        </p:nvSpPr>
        <p:spPr>
          <a:xfrm>
            <a:off x="4098255" y="367087"/>
            <a:ext cx="2338781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b="0" dirty="0">
                <a:latin typeface="Malgun Gothic Regular" charset="-127"/>
                <a:ea typeface="Malgun Gothic Regular" charset="-127"/>
                <a:cs typeface="Malgun Gothic Regular" charset="-127"/>
              </a:rPr>
              <a:t>2. HTML의 기본</a:t>
            </a:r>
          </a:p>
        </p:txBody>
      </p:sp>
      <p:sp>
        <p:nvSpPr>
          <p:cNvPr id="186" name="2-7.  &lt;img&gt; 이미지를 나타내는 태그"/>
          <p:cNvSpPr/>
          <p:nvPr/>
        </p:nvSpPr>
        <p:spPr>
          <a:xfrm>
            <a:off x="1180909" y="1617662"/>
            <a:ext cx="6626813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b="1" dirty="0">
                <a:latin typeface="Malgun Gothic Bold" charset="-127"/>
                <a:ea typeface="Malgun Gothic Bold" charset="-127"/>
                <a:cs typeface="Malgun Gothic Bold" charset="-127"/>
              </a:rPr>
              <a:t>2-7.  &lt;img&gt; 이미지를 나타내는 태그</a:t>
            </a:r>
          </a:p>
        </p:txBody>
      </p:sp>
      <p:sp>
        <p:nvSpPr>
          <p:cNvPr id="187" name="웹페이지에서 이미지를 출력해 주는 태그 입니다."/>
          <p:cNvSpPr/>
          <p:nvPr/>
        </p:nvSpPr>
        <p:spPr>
          <a:xfrm>
            <a:off x="1185126" y="2288645"/>
            <a:ext cx="2179048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웹페이지에서 이미지를 출력해 주는 태그 입니다.</a:t>
            </a:r>
          </a:p>
        </p:txBody>
      </p:sp>
      <p:pic>
        <p:nvPicPr>
          <p:cNvPr id="188" name="스크린샷 2017-04-21 오후 4.00.13.png" descr="스크린샷 2017-04-21 오후 4.00.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80097" y="2189305"/>
            <a:ext cx="10709798" cy="6406942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alt=“이미지 대체 텍스트”"/>
          <p:cNvSpPr/>
          <p:nvPr/>
        </p:nvSpPr>
        <p:spPr>
          <a:xfrm>
            <a:off x="17114604" y="9857033"/>
            <a:ext cx="4480393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/>
            </a:lvl1pPr>
          </a:lstStyle>
          <a:p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alt=“이미지 대체 텍스트”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스크린샷 2017-04-21 오후 3.58.01.png" descr="스크린샷 2017-04-21 오후 3.58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949" y="2953836"/>
            <a:ext cx="16858109" cy="1116532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 dirty="0">
              <a:latin typeface="Malgun Gothic Regular" charset="-127"/>
              <a:ea typeface="Malgun Gothic Regular" charset="-127"/>
              <a:cs typeface="Malgun Gothic Regular" charset="-127"/>
            </a:endParaRPr>
          </a:p>
        </p:txBody>
      </p:sp>
      <p:sp>
        <p:nvSpPr>
          <p:cNvPr id="173" name="HTML5 &amp; CSS3"/>
          <p:cNvSpPr/>
          <p:nvPr/>
        </p:nvSpPr>
        <p:spPr>
          <a:xfrm>
            <a:off x="1088355" y="367087"/>
            <a:ext cx="2298705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b="0" dirty="0">
                <a:latin typeface="Malgun Gothic Regular" charset="-127"/>
                <a:ea typeface="Malgun Gothic Regular" charset="-127"/>
                <a:cs typeface="Malgun Gothic Regular" charset="-127"/>
              </a:rPr>
              <a:t>HTML5 &amp; CSS3</a:t>
            </a:r>
          </a:p>
        </p:txBody>
      </p:sp>
      <p:sp>
        <p:nvSpPr>
          <p:cNvPr id="174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 dirty="0">
              <a:latin typeface="Malgun Gothic Regular" charset="-127"/>
              <a:ea typeface="Malgun Gothic Regular" charset="-127"/>
              <a:cs typeface="Malgun Gothic Regular" charset="-127"/>
            </a:endParaRPr>
          </a:p>
        </p:txBody>
      </p:sp>
      <p:sp>
        <p:nvSpPr>
          <p:cNvPr id="175" name="2. HTML의 기본"/>
          <p:cNvSpPr/>
          <p:nvPr/>
        </p:nvSpPr>
        <p:spPr>
          <a:xfrm>
            <a:off x="4098255" y="367087"/>
            <a:ext cx="2338781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b="0" dirty="0">
                <a:latin typeface="Malgun Gothic Regular" charset="-127"/>
                <a:ea typeface="Malgun Gothic Regular" charset="-127"/>
                <a:cs typeface="Malgun Gothic Regular" charset="-127"/>
              </a:rPr>
              <a:t>2. HTML의 기본</a:t>
            </a:r>
          </a:p>
        </p:txBody>
      </p:sp>
      <p:sp>
        <p:nvSpPr>
          <p:cNvPr id="176" name="2-6.  &lt;table&gt; 표를 표현하는 태그"/>
          <p:cNvSpPr/>
          <p:nvPr/>
        </p:nvSpPr>
        <p:spPr>
          <a:xfrm>
            <a:off x="1180909" y="1617662"/>
            <a:ext cx="6068968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b="1" dirty="0">
                <a:latin typeface="Malgun Gothic Bold" charset="-127"/>
                <a:ea typeface="Malgun Gothic Bold" charset="-127"/>
                <a:cs typeface="Malgun Gothic Bold" charset="-127"/>
              </a:rPr>
              <a:t>2-6.  &lt;table&gt; 표를 표현하는 태그</a:t>
            </a:r>
          </a:p>
        </p:txBody>
      </p:sp>
      <p:sp>
        <p:nvSpPr>
          <p:cNvPr id="177" name="표형식의 레이아웃을 만드는 태그로, 예전에는 웹사이트의 전체적인 레이아웃을 만들었으나 현재는 사용 빈도가 많이 줄었습니다."/>
          <p:cNvSpPr/>
          <p:nvPr/>
        </p:nvSpPr>
        <p:spPr>
          <a:xfrm>
            <a:off x="1185126" y="2288645"/>
            <a:ext cx="2179048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표형식의 레이아웃을 만드는 태그로, 예전에는 웹사이트의 전체적인 레이아웃을 만들었으나 현재는 사용 빈도가 많이 줄었습니다.</a:t>
            </a:r>
          </a:p>
        </p:txBody>
      </p:sp>
      <p:pic>
        <p:nvPicPr>
          <p:cNvPr id="178" name="스크린샷 2017-04-21 오후 3.57.43.png" descr="스크린샷 2017-04-21 오후 3.57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37015" y="7285611"/>
            <a:ext cx="11091691" cy="3298119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&lt;table&gt;…"/>
          <p:cNvSpPr/>
          <p:nvPr/>
        </p:nvSpPr>
        <p:spPr>
          <a:xfrm>
            <a:off x="17383780" y="3816421"/>
            <a:ext cx="4616647" cy="2452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3000"/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&lt;table&gt;</a:t>
            </a:r>
          </a:p>
          <a:p>
            <a:pPr algn="l">
              <a:defRPr sz="3000"/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&lt;caption&gt;</a:t>
            </a:r>
          </a:p>
          <a:p>
            <a:pPr algn="l">
              <a:defRPr sz="3000"/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&lt;thead&gt;&lt;tbody&gt;&lt;tfoot&gt;</a:t>
            </a:r>
          </a:p>
          <a:p>
            <a:pPr algn="l">
              <a:defRPr sz="3000"/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&lt;tr&gt;&lt;th&gt;&lt;td&gt;</a:t>
            </a:r>
          </a:p>
          <a:p>
            <a:pPr algn="l">
              <a:defRPr sz="3000"/>
            </a:pPr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rowspan, colspan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스크린샷 2017-04-21 오후 8.12.46.png" descr="스크린샷 2017-04-21 오후 8.12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011" y="2973657"/>
            <a:ext cx="16882685" cy="11160939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 dirty="0">
              <a:latin typeface="Malgun Gothic Regular" charset="-127"/>
              <a:ea typeface="Malgun Gothic Regular" charset="-127"/>
              <a:cs typeface="Malgun Gothic Regular" charset="-127"/>
            </a:endParaRPr>
          </a:p>
        </p:txBody>
      </p:sp>
      <p:sp>
        <p:nvSpPr>
          <p:cNvPr id="193" name="HTML5 &amp; CSS3"/>
          <p:cNvSpPr/>
          <p:nvPr/>
        </p:nvSpPr>
        <p:spPr>
          <a:xfrm>
            <a:off x="1088355" y="367087"/>
            <a:ext cx="2298705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b="0" dirty="0">
                <a:latin typeface="Malgun Gothic Regular" charset="-127"/>
                <a:ea typeface="Malgun Gothic Regular" charset="-127"/>
                <a:cs typeface="Malgun Gothic Regular" charset="-127"/>
              </a:rPr>
              <a:t>HTML5 &amp; CSS3</a:t>
            </a:r>
          </a:p>
        </p:txBody>
      </p:sp>
      <p:sp>
        <p:nvSpPr>
          <p:cNvPr id="194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 dirty="0">
              <a:latin typeface="Malgun Gothic Regular" charset="-127"/>
              <a:ea typeface="Malgun Gothic Regular" charset="-127"/>
              <a:cs typeface="Malgun Gothic Regular" charset="-127"/>
            </a:endParaRPr>
          </a:p>
        </p:txBody>
      </p:sp>
      <p:sp>
        <p:nvSpPr>
          <p:cNvPr id="195" name="2. HTML의 기본"/>
          <p:cNvSpPr/>
          <p:nvPr/>
        </p:nvSpPr>
        <p:spPr>
          <a:xfrm>
            <a:off x="4098255" y="367087"/>
            <a:ext cx="2338781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b="0" dirty="0">
                <a:latin typeface="Malgun Gothic Regular" charset="-127"/>
                <a:ea typeface="Malgun Gothic Regular" charset="-127"/>
                <a:cs typeface="Malgun Gothic Regular" charset="-127"/>
              </a:rPr>
              <a:t>2. HTML의 기본</a:t>
            </a:r>
          </a:p>
        </p:txBody>
      </p:sp>
      <p:sp>
        <p:nvSpPr>
          <p:cNvPr id="196" name="2-8.  &lt;audio&gt; 오디오 파일을 출력해 주는 태그"/>
          <p:cNvSpPr/>
          <p:nvPr/>
        </p:nvSpPr>
        <p:spPr>
          <a:xfrm>
            <a:off x="1180909" y="1617662"/>
            <a:ext cx="8375690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b="1" dirty="0">
                <a:latin typeface="Malgun Gothic Bold" charset="-127"/>
                <a:ea typeface="Malgun Gothic Bold" charset="-127"/>
                <a:cs typeface="Malgun Gothic Bold" charset="-127"/>
              </a:rPr>
              <a:t>2-8.  &lt;audio&gt; 오디오 파일을 출력해 주는 태그</a:t>
            </a:r>
          </a:p>
        </p:txBody>
      </p:sp>
      <p:sp>
        <p:nvSpPr>
          <p:cNvPr id="197" name="웹페이지에서 오디오를 출력해 주는 태그 입니다."/>
          <p:cNvSpPr/>
          <p:nvPr/>
        </p:nvSpPr>
        <p:spPr>
          <a:xfrm>
            <a:off x="1185126" y="2288645"/>
            <a:ext cx="2179048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rPr dirty="0">
                <a:latin typeface="Malgun Gothic Regular" charset="-127"/>
                <a:ea typeface="Malgun Gothic Regular" charset="-127"/>
                <a:cs typeface="Malgun Gothic Regular" charset="-127"/>
              </a:rPr>
              <a:t>웹페이지에서 오디오를 출력해 주는 태그 입니다.</a:t>
            </a:r>
          </a:p>
        </p:txBody>
      </p:sp>
      <p:pic>
        <p:nvPicPr>
          <p:cNvPr id="198" name="스크린샷 2017-04-21 오후 8.12.03.png" descr="스크린샷 2017-04-21 오후 8.12.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87461" y="7640968"/>
            <a:ext cx="5299218" cy="9905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456</Words>
  <Application>Microsoft Office PowerPoint</Application>
  <PresentationFormat>사용자 지정</PresentationFormat>
  <Paragraphs>178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Apple SD 산돌고딕 Neo 볼드체</vt:lpstr>
      <vt:lpstr>Apple SD 산돌고딕 Neo 옅은체</vt:lpstr>
      <vt:lpstr>Apple SD 산돌고딕 Neo 일반체</vt:lpstr>
      <vt:lpstr>Apple SD 산돌고딕 Neo 중간체</vt:lpstr>
      <vt:lpstr>Helvetica Neue</vt:lpstr>
      <vt:lpstr>Malgun Gothic Bold</vt:lpstr>
      <vt:lpstr>Malgun Gothic Regular</vt:lpstr>
      <vt:lpstr>Arial</vt:lpstr>
      <vt:lpstr>Helvetica</vt:lpstr>
      <vt:lpstr>White</vt:lpstr>
      <vt:lpstr>HTML5 &amp; CSS3</vt:lpstr>
      <vt:lpstr>2. HTML의 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&amp; CSS3</dc:title>
  <cp:lastModifiedBy>whj05</cp:lastModifiedBy>
  <cp:revision>4</cp:revision>
  <dcterms:modified xsi:type="dcterms:W3CDTF">2024-01-09T00:00:16Z</dcterms:modified>
</cp:coreProperties>
</file>