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1178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1pPr>
    <a:lvl2pPr indent="2286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2pPr>
    <a:lvl3pPr indent="4572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3pPr>
    <a:lvl4pPr indent="6858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4pPr>
    <a:lvl5pPr indent="9144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5pPr>
    <a:lvl6pPr indent="11430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6pPr>
    <a:lvl7pPr indent="13716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7pPr>
    <a:lvl8pPr indent="16002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8pPr>
    <a:lvl9pPr indent="1828800" defTabSz="457200" latinLnBrk="0">
      <a:lnSpc>
        <a:spcPct val="117999"/>
      </a:lnSpc>
      <a:defRPr sz="2200"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>
            <a:spLocks noGrp="1"/>
          </p:cNvSpPr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937404" y="13001625"/>
            <a:ext cx="491332" cy="5492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937404" y="13010554"/>
            <a:ext cx="491332" cy="5492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nimista.ne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5 &amp; CSS3"/>
          <p:cNvSpPr>
            <a:spLocks noGrp="1"/>
          </p:cNvSpPr>
          <p:nvPr>
            <p:ph type="ctrTitle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 anchor="ctr"/>
          <a:lstStyle>
            <a:lvl1pPr>
              <a:defRPr sz="9600" b="1">
                <a:solidFill>
                  <a:schemeClr val="accent1"/>
                </a:solidFill>
              </a:defRPr>
            </a:lvl1pPr>
          </a:lstStyle>
          <a:p>
            <a:r>
              <a:t>HTML5 &amp; CSS3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8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9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00" name="애니메이션(Animation)"/>
          <p:cNvSpPr/>
          <p:nvPr/>
        </p:nvSpPr>
        <p:spPr>
          <a:xfrm>
            <a:off x="4098255" y="366211"/>
            <a:ext cx="3166905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애니메이션(Animation)</a:t>
            </a:r>
          </a:p>
        </p:txBody>
      </p:sp>
      <p:sp>
        <p:nvSpPr>
          <p:cNvPr id="201" name="http://animista.net"/>
          <p:cNvSpPr/>
          <p:nvPr/>
        </p:nvSpPr>
        <p:spPr>
          <a:xfrm>
            <a:off x="1180909" y="1617662"/>
            <a:ext cx="3436492" cy="562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457200">
              <a:defRPr sz="3000" b="1" u="sng">
                <a:latin typeface="Arial"/>
                <a:ea typeface="Arial"/>
                <a:cs typeface="Arial"/>
                <a:sym typeface="Arial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http://animista.net</a:t>
            </a:r>
          </a:p>
        </p:txBody>
      </p:sp>
      <p:pic>
        <p:nvPicPr>
          <p:cNvPr id="202" name="스크린샷 2017-05-02 오후 1.54.38.png" descr="스크린샷 2017-05-02 오후 1.54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981" y="2967260"/>
            <a:ext cx="12632637" cy="881302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http://animista.net"/>
          <p:cNvSpPr/>
          <p:nvPr/>
        </p:nvSpPr>
        <p:spPr>
          <a:xfrm>
            <a:off x="14635939" y="10431462"/>
            <a:ext cx="5441455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http://animista.net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변환(Transform)"/>
          <p:cNvSpPr>
            <a:spLocks noGrp="1"/>
          </p:cNvSpPr>
          <p:nvPr>
            <p:ph type="title" idx="4294967295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accent1"/>
                </a:solidFill>
              </a:defRPr>
            </a:lvl1pPr>
          </a:lstStyle>
          <a:p>
            <a:r>
              <a:t>변환(Transform)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08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20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0" name="변환(Transform)"/>
          <p:cNvSpPr/>
          <p:nvPr/>
        </p:nvSpPr>
        <p:spPr>
          <a:xfrm>
            <a:off x="4098255" y="366211"/>
            <a:ext cx="2376395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변환(Transform)</a:t>
            </a:r>
          </a:p>
        </p:txBody>
      </p:sp>
      <p:sp>
        <p:nvSpPr>
          <p:cNvPr id="211" name="변환 속성"/>
          <p:cNvSpPr/>
          <p:nvPr/>
        </p:nvSpPr>
        <p:spPr>
          <a:xfrm>
            <a:off x="1180909" y="1617662"/>
            <a:ext cx="157969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457200">
              <a:defRPr sz="3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변환 속성</a:t>
            </a:r>
          </a:p>
        </p:txBody>
      </p:sp>
      <p:sp>
        <p:nvSpPr>
          <p:cNvPr id="212" name="과거 javascript에서만 구현이 가능한 변환(transform)기능을 이제는 CSS3에서도 구현이 가능 합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과거 javascript에서만 구현이 가능한 변환(transform)기능을 이제는 CSS3에서도 구현이 가능 합니다.</a:t>
            </a:r>
          </a:p>
        </p:txBody>
      </p:sp>
      <p:pic>
        <p:nvPicPr>
          <p:cNvPr id="213" name="스크린샷 2017-05-02 오후 1.43.36.png" descr="스크린샷 2017-05-02 오후 1.43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2130" y="3667829"/>
            <a:ext cx="4648201" cy="854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스크린샷 2017-05-02 오후 1.43.44.png" descr="스크린샷 2017-05-02 오후 1.43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3942" y="3791346"/>
            <a:ext cx="12421778" cy="7878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7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218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9" name="변환(Transform)"/>
          <p:cNvSpPr/>
          <p:nvPr/>
        </p:nvSpPr>
        <p:spPr>
          <a:xfrm>
            <a:off x="4098255" y="366211"/>
            <a:ext cx="2376395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변환(Transform)</a:t>
            </a:r>
          </a:p>
        </p:txBody>
      </p:sp>
      <p:sp>
        <p:nvSpPr>
          <p:cNvPr id="220" name="변환 속성"/>
          <p:cNvSpPr/>
          <p:nvPr/>
        </p:nvSpPr>
        <p:spPr>
          <a:xfrm>
            <a:off x="1180909" y="1617662"/>
            <a:ext cx="157969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457200">
              <a:defRPr sz="3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변환 속성</a:t>
            </a:r>
          </a:p>
        </p:txBody>
      </p:sp>
      <p:sp>
        <p:nvSpPr>
          <p:cNvPr id="221" name="이전에 학습한 키프레임 애니메이션에 변환 속성을 응용 합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이전에 학습한 키프레임 애니메이션에 변환 속성을 응용 합니다.</a:t>
            </a:r>
          </a:p>
        </p:txBody>
      </p:sp>
      <p:pic>
        <p:nvPicPr>
          <p:cNvPr id="222" name="스크린샷 2017-05-02 오후 1.55.44.png" descr="스크린샷 2017-05-02 오후 1.55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690" y="3118643"/>
            <a:ext cx="21537850" cy="3217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17-05-02 오후 1.56.12.png" descr="스크린샷 2017-05-02 오후 1.56.12.png"/>
          <p:cNvPicPr>
            <a:picLocks noChangeAspect="1"/>
          </p:cNvPicPr>
          <p:nvPr/>
        </p:nvPicPr>
        <p:blipFill>
          <a:blip r:embed="rId3">
            <a:extLst/>
          </a:blip>
          <a:srcRect b="47118"/>
          <a:stretch>
            <a:fillRect/>
          </a:stretch>
        </p:blipFill>
        <p:spPr>
          <a:xfrm>
            <a:off x="1552255" y="4561416"/>
            <a:ext cx="7468247" cy="8601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17-05-02 오후 1.56.12.png" descr="스크린샷 2017-05-02 오후 1.56.12.png"/>
          <p:cNvPicPr>
            <a:picLocks noChangeAspect="1"/>
          </p:cNvPicPr>
          <p:nvPr/>
        </p:nvPicPr>
        <p:blipFill>
          <a:blip r:embed="rId3">
            <a:extLst/>
          </a:blip>
          <a:srcRect t="52574"/>
          <a:stretch>
            <a:fillRect/>
          </a:stretch>
        </p:blipFill>
        <p:spPr>
          <a:xfrm>
            <a:off x="9299255" y="4561416"/>
            <a:ext cx="7468247" cy="7713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변형(Transition)"/>
          <p:cNvSpPr>
            <a:spLocks noGrp="1"/>
          </p:cNvSpPr>
          <p:nvPr>
            <p:ph type="title" idx="4294967295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accent1"/>
                </a:solidFill>
              </a:defRPr>
            </a:lvl1pPr>
          </a:lstStyle>
          <a:p>
            <a:r>
              <a:t>변형(Transition)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24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2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26" name="변형(Transition)"/>
          <p:cNvSpPr/>
          <p:nvPr/>
        </p:nvSpPr>
        <p:spPr>
          <a:xfrm>
            <a:off x="4098255" y="366211"/>
            <a:ext cx="2342313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변형(Transition)</a:t>
            </a:r>
          </a:p>
        </p:txBody>
      </p:sp>
      <p:sp>
        <p:nvSpPr>
          <p:cNvPr id="127" name="변형"/>
          <p:cNvSpPr/>
          <p:nvPr/>
        </p:nvSpPr>
        <p:spPr>
          <a:xfrm>
            <a:off x="1180909" y="1617662"/>
            <a:ext cx="91757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 b="1"/>
            </a:lvl1pPr>
          </a:lstStyle>
          <a:p>
            <a:r>
              <a:t>변형</a:t>
            </a:r>
          </a:p>
        </p:txBody>
      </p:sp>
      <p:sp>
        <p:nvSpPr>
          <p:cNvPr id="128" name="html 태그 요소의 속성(형태, 색상 등등..)이 변경될 때, CSS3변형 속성을 적용하여 변화하는 단계에 움직임(애니메이션)을 적용할 수 있습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 태그 요소의 속성(형태, 색상 등등..)이 변경될 때, CSS3변형 속성을 적용하여 변화하는 단계에 움직임(애니메이션)을 적용할 수 있습니다.</a:t>
            </a:r>
          </a:p>
        </p:txBody>
      </p:sp>
      <p:pic>
        <p:nvPicPr>
          <p:cNvPr id="129" name="스크린샷 2017-05-02 오전 11.55.51.png" descr="스크린샷 2017-05-02 오전 11.55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2110" y="2972792"/>
            <a:ext cx="6766273" cy="102241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그룹"/>
          <p:cNvGrpSpPr/>
          <p:nvPr/>
        </p:nvGrpSpPr>
        <p:grpSpPr>
          <a:xfrm>
            <a:off x="2834216" y="4211080"/>
            <a:ext cx="8475922" cy="7747539"/>
            <a:chOff x="0" y="0"/>
            <a:chExt cx="8475920" cy="7747537"/>
          </a:xfrm>
        </p:grpSpPr>
        <p:pic>
          <p:nvPicPr>
            <p:cNvPr id="130" name="스크린샷 2017-05-02 오전 11.56.15.png" descr="스크린샷 2017-05-02 오전 11.56.1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972639" cy="1955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스크린샷 2017-05-02 오전 11.56.31.png" descr="스크린샷 2017-05-02 오전 11.56.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848271" y="0"/>
              <a:ext cx="3627650" cy="1955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스크린샷 2017-05-02 오전 11.57.02.png" descr="스크린샷 2017-05-02 오전 11.57.02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6630" y="4153323"/>
              <a:ext cx="3610932" cy="3594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선"/>
          <p:cNvSpPr/>
          <p:nvPr/>
        </p:nvSpPr>
        <p:spPr>
          <a:xfrm>
            <a:off x="4851400" y="5173133"/>
            <a:ext cx="24766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35" name="hover"/>
          <p:cNvSpPr/>
          <p:nvPr/>
        </p:nvSpPr>
        <p:spPr>
          <a:xfrm>
            <a:off x="5623742" y="5347229"/>
            <a:ext cx="9320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r>
              <a:t>hover</a:t>
            </a:r>
          </a:p>
        </p:txBody>
      </p:sp>
      <p:sp>
        <p:nvSpPr>
          <p:cNvPr id="136" name="선"/>
          <p:cNvSpPr/>
          <p:nvPr/>
        </p:nvSpPr>
        <p:spPr>
          <a:xfrm>
            <a:off x="4748828" y="6123668"/>
            <a:ext cx="3257660" cy="26982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37" name="active"/>
          <p:cNvSpPr/>
          <p:nvPr/>
        </p:nvSpPr>
        <p:spPr>
          <a:xfrm>
            <a:off x="5336379" y="7542268"/>
            <a:ext cx="947937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r>
              <a:t>active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0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4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42" name="변형(Transition)"/>
          <p:cNvSpPr/>
          <p:nvPr/>
        </p:nvSpPr>
        <p:spPr>
          <a:xfrm>
            <a:off x="4098255" y="366211"/>
            <a:ext cx="2342313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변형(Transition)</a:t>
            </a:r>
          </a:p>
        </p:txBody>
      </p:sp>
      <p:sp>
        <p:nvSpPr>
          <p:cNvPr id="143" name="변형 속성"/>
          <p:cNvSpPr/>
          <p:nvPr/>
        </p:nvSpPr>
        <p:spPr>
          <a:xfrm>
            <a:off x="1180909" y="1617662"/>
            <a:ext cx="181352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 b="1"/>
            </a:lvl1pPr>
          </a:lstStyle>
          <a:p>
            <a:r>
              <a:t>변형 속성</a:t>
            </a:r>
          </a:p>
        </p:txBody>
      </p:sp>
      <p:sp>
        <p:nvSpPr>
          <p:cNvPr id="144" name="대표적인 변형 속성들을 살펴 봅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대표적인 변형 속성들을 살펴 봅니다.</a:t>
            </a:r>
          </a:p>
        </p:txBody>
      </p:sp>
      <p:pic>
        <p:nvPicPr>
          <p:cNvPr id="145" name="스크린샷 2017-05-02 오후 12.07.35.png" descr="스크린샷 2017-05-02 오후 12.07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856" y="3035366"/>
            <a:ext cx="12930307" cy="709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그룹"/>
          <p:cNvGrpSpPr/>
          <p:nvPr/>
        </p:nvGrpSpPr>
        <p:grpSpPr>
          <a:xfrm>
            <a:off x="775824" y="3018060"/>
            <a:ext cx="9721056" cy="10253219"/>
            <a:chOff x="0" y="0"/>
            <a:chExt cx="9721054" cy="10253217"/>
          </a:xfrm>
        </p:grpSpPr>
        <p:pic>
          <p:nvPicPr>
            <p:cNvPr id="146" name="스크린샷 2017-05-02 오후 12.07.14.png" descr="스크린샷 2017-05-02 오후 12.07.1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21055" cy="4721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스크린샷 2017-05-02 오후 12.07.22.png" descr="스크린샷 2017-05-02 오후 12.07.2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6056" y="5613995"/>
              <a:ext cx="9048943" cy="4639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51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5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53" name="변형(Transition)"/>
          <p:cNvSpPr/>
          <p:nvPr/>
        </p:nvSpPr>
        <p:spPr>
          <a:xfrm>
            <a:off x="4098255" y="366211"/>
            <a:ext cx="2342313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변형(Transition)</a:t>
            </a:r>
          </a:p>
        </p:txBody>
      </p:sp>
      <p:sp>
        <p:nvSpPr>
          <p:cNvPr id="154" name="변형 속성"/>
          <p:cNvSpPr/>
          <p:nvPr/>
        </p:nvSpPr>
        <p:spPr>
          <a:xfrm>
            <a:off x="1180909" y="1617662"/>
            <a:ext cx="181352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 b="1"/>
            </a:lvl1pPr>
          </a:lstStyle>
          <a:p>
            <a:r>
              <a:t>변형 속성</a:t>
            </a:r>
          </a:p>
        </p:txBody>
      </p:sp>
      <p:sp>
        <p:nvSpPr>
          <p:cNvPr id="155" name="대표적인 변형 속성들을 살펴 봅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대표적인 변형 속성들을 살펴 봅니다.</a:t>
            </a:r>
          </a:p>
        </p:txBody>
      </p:sp>
      <p:sp>
        <p:nvSpPr>
          <p:cNvPr id="156" name="transition-timing-function…"/>
          <p:cNvSpPr/>
          <p:nvPr/>
        </p:nvSpPr>
        <p:spPr>
          <a:xfrm>
            <a:off x="7875004" y="7508874"/>
            <a:ext cx="7831535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transition-timing-function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 - 처음은 빠르고, 중간은 느려지고, 끝은 빨라짐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linear - 처음부터 끝까지 동일한 속도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ease-in - 처음에 느리게 시작함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ease-out - 끝으로 갈수록 느려짐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ease-in-out - 시작과 끝이 느려짐</a:t>
            </a:r>
          </a:p>
        </p:txBody>
      </p:sp>
      <p:sp>
        <p:nvSpPr>
          <p:cNvPr id="157" name="transition - transition: width 2s linear 1s;…"/>
          <p:cNvSpPr/>
          <p:nvPr/>
        </p:nvSpPr>
        <p:spPr>
          <a:xfrm>
            <a:off x="7769909" y="4856399"/>
            <a:ext cx="8620920" cy="217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transition - </a:t>
            </a:r>
            <a:r>
              <a:rPr dirty="0">
                <a:solidFill>
                  <a:schemeClr val="accent5"/>
                </a:solidFill>
              </a:rPr>
              <a:t>transition: width 2s linear 1s;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transition-delay - </a:t>
            </a:r>
            <a:r>
              <a:rPr dirty="0">
                <a:solidFill>
                  <a:schemeClr val="accent5"/>
                </a:solidFill>
              </a:rPr>
              <a:t>transition-delay: 1s;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transition-duration - </a:t>
            </a:r>
            <a:r>
              <a:rPr dirty="0">
                <a:solidFill>
                  <a:schemeClr val="accent5"/>
                </a:solidFill>
              </a:rPr>
              <a:t>transition-duration: 2s;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transition-property - </a:t>
            </a:r>
            <a:r>
              <a:rPr dirty="0">
                <a:solidFill>
                  <a:schemeClr val="accent5"/>
                </a:solidFill>
              </a:rPr>
              <a:t>transition-property: width;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transition-timing-function - </a:t>
            </a:r>
            <a:r>
              <a:rPr dirty="0">
                <a:solidFill>
                  <a:schemeClr val="accent5"/>
                </a:solidFill>
              </a:rPr>
              <a:t>transition-timing-function: linear;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애니메이션(Animation)"/>
          <p:cNvSpPr>
            <a:spLocks noGrp="1"/>
          </p:cNvSpPr>
          <p:nvPr>
            <p:ph type="title" idx="4294967295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accent1"/>
                </a:solidFill>
              </a:defRPr>
            </a:lvl1pPr>
          </a:lstStyle>
          <a:p>
            <a:r>
              <a:t>애니메이션(Animation)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2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6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4" name="애니메이션(Animation)"/>
          <p:cNvSpPr/>
          <p:nvPr/>
        </p:nvSpPr>
        <p:spPr>
          <a:xfrm>
            <a:off x="4098255" y="366211"/>
            <a:ext cx="3166905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애니메이션(Animation)</a:t>
            </a:r>
          </a:p>
        </p:txBody>
      </p:sp>
      <p:sp>
        <p:nvSpPr>
          <p:cNvPr id="165" name="키프레임과 애니메이션 속성"/>
          <p:cNvSpPr/>
          <p:nvPr/>
        </p:nvSpPr>
        <p:spPr>
          <a:xfrm>
            <a:off x="1180909" y="1617662"/>
            <a:ext cx="432206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457200">
              <a:defRPr sz="3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키프레임과 애니메이션 속성</a:t>
            </a:r>
          </a:p>
        </p:txBody>
      </p:sp>
      <p:sp>
        <p:nvSpPr>
          <p:cNvPr id="166" name="키프레임을 이용한 애니메이션을 만들어 봅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키프레임을 이용한 애니메이션을 만들어 봅니다.</a:t>
            </a:r>
          </a:p>
        </p:txBody>
      </p:sp>
      <p:pic>
        <p:nvPicPr>
          <p:cNvPr id="167" name="스크린샷 2017-05-02 오후 12.31.07.png" descr="스크린샷 2017-05-02 오후 12.3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8410" y="1646435"/>
            <a:ext cx="11000293" cy="111233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그룹"/>
          <p:cNvGrpSpPr/>
          <p:nvPr/>
        </p:nvGrpSpPr>
        <p:grpSpPr>
          <a:xfrm>
            <a:off x="2785533" y="4224504"/>
            <a:ext cx="7227061" cy="6820662"/>
            <a:chOff x="0" y="0"/>
            <a:chExt cx="7227060" cy="6820661"/>
          </a:xfrm>
        </p:grpSpPr>
        <p:sp>
          <p:nvSpPr>
            <p:cNvPr id="168" name="사각형"/>
            <p:cNvSpPr/>
            <p:nvPr/>
          </p:nvSpPr>
          <p:spPr>
            <a:xfrm>
              <a:off x="0" y="0"/>
              <a:ext cx="2223261" cy="222326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9" name="사각형"/>
            <p:cNvSpPr/>
            <p:nvPr/>
          </p:nvSpPr>
          <p:spPr>
            <a:xfrm>
              <a:off x="5003799" y="0"/>
              <a:ext cx="2223262" cy="2223261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0" name="사각형"/>
            <p:cNvSpPr/>
            <p:nvPr/>
          </p:nvSpPr>
          <p:spPr>
            <a:xfrm>
              <a:off x="5003799" y="4597400"/>
              <a:ext cx="2223262" cy="222326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" name="사각형"/>
            <p:cNvSpPr/>
            <p:nvPr/>
          </p:nvSpPr>
          <p:spPr>
            <a:xfrm>
              <a:off x="0" y="4597399"/>
              <a:ext cx="2223261" cy="222326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2" name="선"/>
            <p:cNvSpPr/>
            <p:nvPr/>
          </p:nvSpPr>
          <p:spPr>
            <a:xfrm>
              <a:off x="2375182" y="1111630"/>
              <a:ext cx="247669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3" name="선"/>
            <p:cNvSpPr/>
            <p:nvPr/>
          </p:nvSpPr>
          <p:spPr>
            <a:xfrm>
              <a:off x="6115430" y="2456678"/>
              <a:ext cx="1" cy="19073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4" name="선"/>
            <p:cNvSpPr/>
            <p:nvPr/>
          </p:nvSpPr>
          <p:spPr>
            <a:xfrm flipH="1">
              <a:off x="1111630" y="2339881"/>
              <a:ext cx="1" cy="19073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" name="선"/>
            <p:cNvSpPr/>
            <p:nvPr/>
          </p:nvSpPr>
          <p:spPr>
            <a:xfrm>
              <a:off x="2375182" y="5709030"/>
              <a:ext cx="247669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79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80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81" name="애니메이션(Animation)"/>
          <p:cNvSpPr/>
          <p:nvPr/>
        </p:nvSpPr>
        <p:spPr>
          <a:xfrm>
            <a:off x="4098255" y="366211"/>
            <a:ext cx="3166905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애니메이션(Animation)</a:t>
            </a:r>
          </a:p>
        </p:txBody>
      </p:sp>
      <p:sp>
        <p:nvSpPr>
          <p:cNvPr id="182" name="키프레임과 애니메이션 속성"/>
          <p:cNvSpPr/>
          <p:nvPr/>
        </p:nvSpPr>
        <p:spPr>
          <a:xfrm>
            <a:off x="1180909" y="1617662"/>
            <a:ext cx="432206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457200">
              <a:defRPr sz="3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키프레임과 애니메이션 속성</a:t>
            </a:r>
          </a:p>
        </p:txBody>
      </p:sp>
      <p:sp>
        <p:nvSpPr>
          <p:cNvPr id="183" name="키프레임을 이용한 애니메이션을 만들어 봅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키프레임을 이용한 애니메이션을 만들어 봅니다.</a:t>
            </a:r>
          </a:p>
        </p:txBody>
      </p:sp>
      <p:pic>
        <p:nvPicPr>
          <p:cNvPr id="184" name="스크린샷 2017-05-02 오후 1.01.32.png" descr="스크린샷 2017-05-02 오후 1.01.32.png"/>
          <p:cNvPicPr>
            <a:picLocks noChangeAspect="1"/>
          </p:cNvPicPr>
          <p:nvPr/>
        </p:nvPicPr>
        <p:blipFill>
          <a:blip r:embed="rId2">
            <a:extLst/>
          </a:blip>
          <a:srcRect l="1588" t="1413"/>
          <a:stretch>
            <a:fillRect/>
          </a:stretch>
        </p:blipFill>
        <p:spPr>
          <a:xfrm>
            <a:off x="1342540" y="3219052"/>
            <a:ext cx="6556634" cy="67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스크린샷 2017-05-02 오후 1.01.39.png" descr="스크린샷 2017-05-02 오후 1.01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2449" y="3147417"/>
            <a:ext cx="10629660" cy="2049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스크린샷 2017-05-02 오후 1.01.53.png" descr="스크린샷 2017-05-02 오후 1.01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1063" y="9978694"/>
            <a:ext cx="16600601" cy="2720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89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HTML5 &amp; CSS3</a:t>
            </a:r>
          </a:p>
        </p:txBody>
      </p:sp>
      <p:sp>
        <p:nvSpPr>
          <p:cNvPr id="190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1" name="애니메이션(Animation)"/>
          <p:cNvSpPr/>
          <p:nvPr/>
        </p:nvSpPr>
        <p:spPr>
          <a:xfrm>
            <a:off x="4098255" y="366211"/>
            <a:ext cx="3166905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애니메이션(Animation)</a:t>
            </a:r>
          </a:p>
        </p:txBody>
      </p:sp>
      <p:sp>
        <p:nvSpPr>
          <p:cNvPr id="192" name="키프레임과 애니메이션 속성"/>
          <p:cNvSpPr/>
          <p:nvPr/>
        </p:nvSpPr>
        <p:spPr>
          <a:xfrm>
            <a:off x="1180909" y="1617662"/>
            <a:ext cx="432206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457200">
              <a:defRPr sz="3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키프레임과 애니메이션 속성</a:t>
            </a:r>
          </a:p>
        </p:txBody>
      </p:sp>
      <p:sp>
        <p:nvSpPr>
          <p:cNvPr id="193" name="키프레임을 이용한 애니메이션을 만들어 봅니다."/>
          <p:cNvSpPr/>
          <p:nvPr/>
        </p:nvSpPr>
        <p:spPr>
          <a:xfrm>
            <a:off x="1185126" y="2288645"/>
            <a:ext cx="21790485" cy="5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키프레임을 이용한 애니메이션을 만들어 봅니다.</a:t>
            </a:r>
          </a:p>
        </p:txBody>
      </p:sp>
      <p:sp>
        <p:nvSpPr>
          <p:cNvPr id="194" name="transition-timing-function…"/>
          <p:cNvSpPr/>
          <p:nvPr/>
        </p:nvSpPr>
        <p:spPr>
          <a:xfrm>
            <a:off x="7875003" y="8186208"/>
            <a:ext cx="783153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transition-timing-function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 - 처음은 빠르고, 중간은 느려지고, 끝은 빨라짐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linear - 처음부터 끝까지 동일한 속도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ease-in - 처음에 느리게 시작함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ease-out - 끝으로 갈수록 느려짐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/>
            </a:pPr>
            <a:r>
              <a:t>	•	ease-in-out - 시작과 끝이 느려짐</a:t>
            </a:r>
          </a:p>
        </p:txBody>
      </p:sp>
      <p:sp>
        <p:nvSpPr>
          <p:cNvPr id="195" name="@keyframes…"/>
          <p:cNvSpPr/>
          <p:nvPr/>
        </p:nvSpPr>
        <p:spPr>
          <a:xfrm>
            <a:off x="7769909" y="4380148"/>
            <a:ext cx="9888787" cy="312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400">
                <a:uFill>
                  <a:solidFill>
                    <a:srgbClr val="000000"/>
                  </a:solidFill>
                </a:uFill>
              </a:defRPr>
            </a:pPr>
            <a:r>
              <a:t>@keyframes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 - </a:t>
            </a:r>
            <a:r>
              <a:rPr>
                <a:solidFill>
                  <a:srgbClr val="FF0000"/>
                </a:solidFill>
              </a:rPr>
              <a:t>animation</a:t>
            </a:r>
            <a:r>
              <a:t>: example 5s linear 2s infinite alternate;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animation-delay - animation-delay</a:t>
            </a:r>
            <a:r>
              <a:rPr>
                <a:solidFill>
                  <a:srgbClr val="0000CD"/>
                </a:solidFill>
              </a:rPr>
              <a:t>: 2s;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animation-direction - animation-direction</a:t>
            </a:r>
            <a:r>
              <a:rPr>
                <a:solidFill>
                  <a:srgbClr val="0000CD"/>
                </a:solidFill>
              </a:rPr>
              <a:t>: alternate;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animation-duration - animation-duration</a:t>
            </a:r>
            <a:r>
              <a:rPr>
                <a:solidFill>
                  <a:srgbClr val="0000CD"/>
                </a:solidFill>
              </a:rPr>
              <a:t>: 5s;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animation-iteration-count - animation-iteration-count</a:t>
            </a:r>
            <a:r>
              <a:rPr>
                <a:solidFill>
                  <a:srgbClr val="0000CD"/>
                </a:solidFill>
              </a:rPr>
              <a:t>: infinite;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animation-name - animation-name</a:t>
            </a:r>
            <a:r>
              <a:rPr>
                <a:solidFill>
                  <a:srgbClr val="0000CD"/>
                </a:solidFill>
              </a:rPr>
              <a:t>: example;</a:t>
            </a:r>
          </a:p>
          <a:p>
            <a:pPr algn="l" defTabSz="457200">
              <a:defRPr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t>animation-timing-function - animation-timing-function</a:t>
            </a:r>
            <a:r>
              <a:rPr>
                <a:solidFill>
                  <a:srgbClr val="0000CD"/>
                </a:solidFill>
              </a:rPr>
              <a:t>: linear;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lgun Gothic"/>
        <a:ea typeface="Malgun Gothic"/>
        <a:cs typeface="Malgun Gothic"/>
      </a:majorFont>
      <a:minorFont>
        <a:latin typeface="Malgun Gothic"/>
        <a:ea typeface="Malgun Gothic"/>
        <a:cs typeface="Malgun Goth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lgun Gothic"/>
        <a:ea typeface="Malgun Gothic"/>
        <a:cs typeface="Malgun Gothic"/>
      </a:majorFont>
      <a:minorFont>
        <a:latin typeface="Malgun Gothic"/>
        <a:ea typeface="Malgun Gothic"/>
        <a:cs typeface="Malgun Goth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사용자 지정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Verdana</vt:lpstr>
      <vt:lpstr>White</vt:lpstr>
      <vt:lpstr>HTML5 &amp; CSS3</vt:lpstr>
      <vt:lpstr>변형(Transition)</vt:lpstr>
      <vt:lpstr>PowerPoint 프레젠테이션</vt:lpstr>
      <vt:lpstr>PowerPoint 프레젠테이션</vt:lpstr>
      <vt:lpstr>PowerPoint 프레젠테이션</vt:lpstr>
      <vt:lpstr>애니메이션(Animation)</vt:lpstr>
      <vt:lpstr>PowerPoint 프레젠테이션</vt:lpstr>
      <vt:lpstr>PowerPoint 프레젠테이션</vt:lpstr>
      <vt:lpstr>PowerPoint 프레젠테이션</vt:lpstr>
      <vt:lpstr>PowerPoint 프레젠테이션</vt:lpstr>
      <vt:lpstr>변환(Transform)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cp:lastModifiedBy>Windows 사용자</cp:lastModifiedBy>
  <cp:revision>1</cp:revision>
  <dcterms:modified xsi:type="dcterms:W3CDTF">2017-12-02T02:19:00Z</dcterms:modified>
</cp:coreProperties>
</file>