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6" r:id="rId7"/>
    <p:sldId id="267" r:id="rId8"/>
    <p:sldId id="268" r:id="rId9"/>
    <p:sldId id="26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F9C8"/>
    <a:srgbClr val="7DF49F"/>
    <a:srgbClr val="EFABAB"/>
    <a:srgbClr val="E57676"/>
    <a:srgbClr val="FCD18C"/>
    <a:srgbClr val="FAB746"/>
    <a:srgbClr val="BEBBF3"/>
    <a:srgbClr val="918CEA"/>
    <a:srgbClr val="73C3E7"/>
    <a:srgbClr val="4BB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14DE4-B172-629C-21F7-C73500C7FC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997A28-F924-B41F-1712-A184E7D3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3E4793-B730-F61C-567A-8F24926ED91A}"/>
              </a:ext>
            </a:extLst>
          </p:cNvPr>
          <p:cNvSpPr>
            <a:spLocks noGrp="1"/>
          </p:cNvSpPr>
          <p:nvPr>
            <p:ph type="dt" sz="half" idx="10"/>
          </p:nvPr>
        </p:nvSpPr>
        <p:spPr/>
        <p:txBody>
          <a:bodyPr/>
          <a:lstStyle/>
          <a:p>
            <a:fld id="{CB066C04-F0DD-4D0D-8700-364E6D806A2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F05AFA7A-5393-2497-CF78-C4D6C0E269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5D609-987A-FB0B-203B-869E15AC65F2}"/>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6091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7C8E8-AAFD-2306-51A5-5B9A16FD6D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5CECB-01EF-6975-D32B-76FDAE5827D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70946-65F9-F8E5-632A-63042CBAD186}"/>
              </a:ext>
            </a:extLst>
          </p:cNvPr>
          <p:cNvSpPr>
            <a:spLocks noGrp="1"/>
          </p:cNvSpPr>
          <p:nvPr>
            <p:ph type="dt" sz="half" idx="10"/>
          </p:nvPr>
        </p:nvSpPr>
        <p:spPr/>
        <p:txBody>
          <a:bodyPr/>
          <a:lstStyle/>
          <a:p>
            <a:fld id="{CB066C04-F0DD-4D0D-8700-364E6D806A2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67795ED8-939C-660A-CAFF-1E722C7DE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FDC99-1213-D636-DBD4-55FEC2232C7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43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EA7995-72E8-E4B6-0FCD-6E70CD11AA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2FCBC0-8BAC-5262-E307-A31D7C481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E022F-0C06-5B2A-4906-FF0AB371E14B}"/>
              </a:ext>
            </a:extLst>
          </p:cNvPr>
          <p:cNvSpPr>
            <a:spLocks noGrp="1"/>
          </p:cNvSpPr>
          <p:nvPr>
            <p:ph type="dt" sz="half" idx="10"/>
          </p:nvPr>
        </p:nvSpPr>
        <p:spPr/>
        <p:txBody>
          <a:bodyPr/>
          <a:lstStyle/>
          <a:p>
            <a:fld id="{CB066C04-F0DD-4D0D-8700-364E6D806A2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299EC381-61EB-14A8-2450-DD8748783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58B08-B071-536F-E5FC-D82FA4DBD0B0}"/>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953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084A5-C3E2-EF61-AC47-04B994DE1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A60C3-028F-F0DF-05A3-DD7F7F3C14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A16B9-1566-24A6-3D27-362317821C4E}"/>
              </a:ext>
            </a:extLst>
          </p:cNvPr>
          <p:cNvSpPr>
            <a:spLocks noGrp="1"/>
          </p:cNvSpPr>
          <p:nvPr>
            <p:ph type="dt" sz="half" idx="10"/>
          </p:nvPr>
        </p:nvSpPr>
        <p:spPr/>
        <p:txBody>
          <a:bodyPr/>
          <a:lstStyle/>
          <a:p>
            <a:fld id="{CB066C04-F0DD-4D0D-8700-364E6D806A2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26002F70-3FC7-4FC0-6DA6-E6EFF8F7B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74CA7-B2CA-9814-0E51-6207A953733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2388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DF49B-2792-F6F9-6FF2-EBB21F2D3C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0D4CC-AE7C-34C9-D4CE-AD2D8F566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3331E-EEBB-B1BC-9C63-2EC219064E70}"/>
              </a:ext>
            </a:extLst>
          </p:cNvPr>
          <p:cNvSpPr>
            <a:spLocks noGrp="1"/>
          </p:cNvSpPr>
          <p:nvPr>
            <p:ph type="dt" sz="half" idx="10"/>
          </p:nvPr>
        </p:nvSpPr>
        <p:spPr/>
        <p:txBody>
          <a:bodyPr/>
          <a:lstStyle/>
          <a:p>
            <a:fld id="{CB066C04-F0DD-4D0D-8700-364E6D806A2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086DA2FE-112F-3CD9-C351-43284D067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79080A-70F3-3D87-BF5A-5332B449D71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88950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7C447-0F7F-A2CE-D834-768D63B51E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B49B9-16A5-F144-8DFE-F5D485E37A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31B215-6822-90F1-6A53-942D1FF60AD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4C2567-A292-797A-FE99-58600BB65C13}"/>
              </a:ext>
            </a:extLst>
          </p:cNvPr>
          <p:cNvSpPr>
            <a:spLocks noGrp="1"/>
          </p:cNvSpPr>
          <p:nvPr>
            <p:ph type="dt" sz="half" idx="10"/>
          </p:nvPr>
        </p:nvSpPr>
        <p:spPr/>
        <p:txBody>
          <a:bodyPr/>
          <a:lstStyle/>
          <a:p>
            <a:fld id="{CB066C04-F0DD-4D0D-8700-364E6D806A2A}" type="datetimeFigureOut">
              <a:rPr kumimoji="1" lang="ja-JP" altLang="en-US" smtClean="0"/>
              <a:t>2025/5/13</a:t>
            </a:fld>
            <a:endParaRPr kumimoji="1" lang="ja-JP" altLang="en-US"/>
          </a:p>
        </p:txBody>
      </p:sp>
      <p:sp>
        <p:nvSpPr>
          <p:cNvPr id="6" name="フッター プレースホルダー 5">
            <a:extLst>
              <a:ext uri="{FF2B5EF4-FFF2-40B4-BE49-F238E27FC236}">
                <a16:creationId xmlns:a16="http://schemas.microsoft.com/office/drawing/2014/main" id="{684BFE9D-2468-8067-7D47-D972519B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C6274-75C7-8D0E-3E84-2960CA597799}"/>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65989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63A1-F526-FCDF-3A0B-1F31423F25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FA662A-6057-8086-1218-91D9CC3CD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925BBB-C891-EA62-A346-94705F6D94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A0C55-013A-529A-F6D6-2431B26D5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FEA2D4-5236-1176-BC1A-A754745A47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F41B4C-5040-5146-5AF5-D262F5E720B6}"/>
              </a:ext>
            </a:extLst>
          </p:cNvPr>
          <p:cNvSpPr>
            <a:spLocks noGrp="1"/>
          </p:cNvSpPr>
          <p:nvPr>
            <p:ph type="dt" sz="half" idx="10"/>
          </p:nvPr>
        </p:nvSpPr>
        <p:spPr/>
        <p:txBody>
          <a:bodyPr/>
          <a:lstStyle/>
          <a:p>
            <a:fld id="{CB066C04-F0DD-4D0D-8700-364E6D806A2A}" type="datetimeFigureOut">
              <a:rPr kumimoji="1" lang="ja-JP" altLang="en-US" smtClean="0"/>
              <a:t>2025/5/13</a:t>
            </a:fld>
            <a:endParaRPr kumimoji="1" lang="ja-JP" altLang="en-US"/>
          </a:p>
        </p:txBody>
      </p:sp>
      <p:sp>
        <p:nvSpPr>
          <p:cNvPr id="8" name="フッター プレースホルダー 7">
            <a:extLst>
              <a:ext uri="{FF2B5EF4-FFF2-40B4-BE49-F238E27FC236}">
                <a16:creationId xmlns:a16="http://schemas.microsoft.com/office/drawing/2014/main" id="{47875F13-2697-C303-254A-7398CECF07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B890AC-524F-27E4-844D-A95932A8E53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1819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6983-F132-86DB-AD04-BC97E42A0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0306B-5A94-20B4-67EA-012B707336C8}"/>
              </a:ext>
            </a:extLst>
          </p:cNvPr>
          <p:cNvSpPr>
            <a:spLocks noGrp="1"/>
          </p:cNvSpPr>
          <p:nvPr>
            <p:ph type="dt" sz="half" idx="10"/>
          </p:nvPr>
        </p:nvSpPr>
        <p:spPr/>
        <p:txBody>
          <a:bodyPr/>
          <a:lstStyle/>
          <a:p>
            <a:fld id="{CB066C04-F0DD-4D0D-8700-364E6D806A2A}" type="datetimeFigureOut">
              <a:rPr kumimoji="1" lang="ja-JP" altLang="en-US" smtClean="0"/>
              <a:t>2025/5/13</a:t>
            </a:fld>
            <a:endParaRPr kumimoji="1" lang="ja-JP" altLang="en-US"/>
          </a:p>
        </p:txBody>
      </p:sp>
      <p:sp>
        <p:nvSpPr>
          <p:cNvPr id="4" name="フッター プレースホルダー 3">
            <a:extLst>
              <a:ext uri="{FF2B5EF4-FFF2-40B4-BE49-F238E27FC236}">
                <a16:creationId xmlns:a16="http://schemas.microsoft.com/office/drawing/2014/main" id="{6E564D1E-E7BE-3D16-4E89-B3C1C8D3A0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32B31FB-6A9C-C319-BAE4-705706AB63D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9047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6D9EE8-8BE0-C18E-D3B6-0DF703A6A897}"/>
              </a:ext>
            </a:extLst>
          </p:cNvPr>
          <p:cNvSpPr>
            <a:spLocks noGrp="1"/>
          </p:cNvSpPr>
          <p:nvPr>
            <p:ph type="dt" sz="half" idx="10"/>
          </p:nvPr>
        </p:nvSpPr>
        <p:spPr/>
        <p:txBody>
          <a:bodyPr/>
          <a:lstStyle/>
          <a:p>
            <a:fld id="{CB066C04-F0DD-4D0D-8700-364E6D806A2A}" type="datetimeFigureOut">
              <a:rPr kumimoji="1" lang="ja-JP" altLang="en-US" smtClean="0"/>
              <a:t>2025/5/13</a:t>
            </a:fld>
            <a:endParaRPr kumimoji="1" lang="ja-JP" altLang="en-US"/>
          </a:p>
        </p:txBody>
      </p:sp>
      <p:sp>
        <p:nvSpPr>
          <p:cNvPr id="3" name="フッター プレースホルダー 2">
            <a:extLst>
              <a:ext uri="{FF2B5EF4-FFF2-40B4-BE49-F238E27FC236}">
                <a16:creationId xmlns:a16="http://schemas.microsoft.com/office/drawing/2014/main" id="{6BAB7DEE-3FD5-305C-DB70-61A918F297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40D0DA-BE6F-B831-6D82-429B2A9672A5}"/>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6669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F339-B88A-CD87-AD76-9A854D1FC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1EC6A7-157F-3FEF-D111-55DBE65A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8CFAE1-242D-B13E-6568-773B63BF6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5E11-D1EC-07E9-3649-F31A889BFE29}"/>
              </a:ext>
            </a:extLst>
          </p:cNvPr>
          <p:cNvSpPr>
            <a:spLocks noGrp="1"/>
          </p:cNvSpPr>
          <p:nvPr>
            <p:ph type="dt" sz="half" idx="10"/>
          </p:nvPr>
        </p:nvSpPr>
        <p:spPr/>
        <p:txBody>
          <a:bodyPr/>
          <a:lstStyle/>
          <a:p>
            <a:fld id="{CB066C04-F0DD-4D0D-8700-364E6D806A2A}" type="datetimeFigureOut">
              <a:rPr kumimoji="1" lang="ja-JP" altLang="en-US" smtClean="0"/>
              <a:t>2025/5/13</a:t>
            </a:fld>
            <a:endParaRPr kumimoji="1" lang="ja-JP" altLang="en-US"/>
          </a:p>
        </p:txBody>
      </p:sp>
      <p:sp>
        <p:nvSpPr>
          <p:cNvPr id="6" name="フッター プレースホルダー 5">
            <a:extLst>
              <a:ext uri="{FF2B5EF4-FFF2-40B4-BE49-F238E27FC236}">
                <a16:creationId xmlns:a16="http://schemas.microsoft.com/office/drawing/2014/main" id="{95915AA3-2522-EF77-C354-39206782D9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0E642C-E960-1BB7-836D-E2EA649BEF2A}"/>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73844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BB9B-9775-41B1-6FE5-9E6C560C90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535C4C-E1D4-E18C-E7AC-1A32C3139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FBA026-2A66-3EB6-40DE-5E1D6D96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23308-2DB4-57CD-6DFC-FBAF83782589}"/>
              </a:ext>
            </a:extLst>
          </p:cNvPr>
          <p:cNvSpPr>
            <a:spLocks noGrp="1"/>
          </p:cNvSpPr>
          <p:nvPr>
            <p:ph type="dt" sz="half" idx="10"/>
          </p:nvPr>
        </p:nvSpPr>
        <p:spPr/>
        <p:txBody>
          <a:bodyPr/>
          <a:lstStyle/>
          <a:p>
            <a:fld id="{CB066C04-F0DD-4D0D-8700-364E6D806A2A}" type="datetimeFigureOut">
              <a:rPr kumimoji="1" lang="ja-JP" altLang="en-US" smtClean="0"/>
              <a:t>2025/5/13</a:t>
            </a:fld>
            <a:endParaRPr kumimoji="1" lang="ja-JP" altLang="en-US"/>
          </a:p>
        </p:txBody>
      </p:sp>
      <p:sp>
        <p:nvSpPr>
          <p:cNvPr id="6" name="フッター プレースホルダー 5">
            <a:extLst>
              <a:ext uri="{FF2B5EF4-FFF2-40B4-BE49-F238E27FC236}">
                <a16:creationId xmlns:a16="http://schemas.microsoft.com/office/drawing/2014/main" id="{A4424E2A-94D9-AFF4-4403-1764A216A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4E594-9C9A-8AD5-69CA-F5BFE1EA496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210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4B5B17-8EC5-9C60-4014-51A804049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29179-3A66-4D84-9C57-186A447C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BB25A-883C-8298-632C-9503048C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66C04-F0DD-4D0D-8700-364E6D806A2A}" type="datetimeFigureOut">
              <a:rPr kumimoji="1" lang="ja-JP" altLang="en-US" smtClean="0"/>
              <a:t>2025/5/13</a:t>
            </a:fld>
            <a:endParaRPr kumimoji="1" lang="ja-JP" altLang="en-US"/>
          </a:p>
        </p:txBody>
      </p:sp>
      <p:sp>
        <p:nvSpPr>
          <p:cNvPr id="5" name="フッター プレースホルダー 4">
            <a:extLst>
              <a:ext uri="{FF2B5EF4-FFF2-40B4-BE49-F238E27FC236}">
                <a16:creationId xmlns:a16="http://schemas.microsoft.com/office/drawing/2014/main" id="{901EDD69-F22F-7EA8-1930-C13BA1D1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24C61-6EEF-152F-8DA1-D73D685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9871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AB8ABC2-9FE1-AADC-1CBA-D0CCB2540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025" y="3276578"/>
            <a:ext cx="885949" cy="304843"/>
          </a:xfrm>
          <a:prstGeom prst="rect">
            <a:avLst/>
          </a:prstGeom>
        </p:spPr>
      </p:pic>
      <p:pic>
        <p:nvPicPr>
          <p:cNvPr id="9" name="図 8">
            <a:extLst>
              <a:ext uri="{FF2B5EF4-FFF2-40B4-BE49-F238E27FC236}">
                <a16:creationId xmlns:a16="http://schemas.microsoft.com/office/drawing/2014/main" id="{964513B6-AB74-F575-7485-70DF99989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924" y="1804518"/>
            <a:ext cx="285790" cy="533474"/>
          </a:xfrm>
          <a:prstGeom prst="rect">
            <a:avLst/>
          </a:prstGeom>
        </p:spPr>
      </p:pic>
      <p:pic>
        <p:nvPicPr>
          <p:cNvPr id="11" name="図 10">
            <a:extLst>
              <a:ext uri="{FF2B5EF4-FFF2-40B4-BE49-F238E27FC236}">
                <a16:creationId xmlns:a16="http://schemas.microsoft.com/office/drawing/2014/main" id="{0E0E170C-7529-8A00-BCFC-16072B531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028" y="3467105"/>
            <a:ext cx="1009791" cy="22863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2EBF20DD-5295-8955-C5EC-93A099C00017}"/>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760711" y="935327"/>
            <a:ext cx="2109787" cy="2128815"/>
          </a:xfrm>
          <a:prstGeom prst="flowChartConnector">
            <a:avLst/>
          </a:prstGeom>
        </p:spPr>
      </p:pic>
      <p:sp>
        <p:nvSpPr>
          <p:cNvPr id="14" name="テキスト ボックス 13">
            <a:extLst>
              <a:ext uri="{FF2B5EF4-FFF2-40B4-BE49-F238E27FC236}">
                <a16:creationId xmlns:a16="http://schemas.microsoft.com/office/drawing/2014/main" id="{98D26B8A-CF82-9508-0E7D-B87A605D6914}"/>
              </a:ext>
            </a:extLst>
          </p:cNvPr>
          <p:cNvSpPr txBox="1"/>
          <p:nvPr/>
        </p:nvSpPr>
        <p:spPr>
          <a:xfrm>
            <a:off x="2392218" y="4590474"/>
            <a:ext cx="8494633" cy="923330"/>
          </a:xfrm>
          <a:prstGeom prst="rect">
            <a:avLst/>
          </a:prstGeom>
          <a:noFill/>
        </p:spPr>
        <p:txBody>
          <a:bodyPr wrap="none" rtlCol="0">
            <a:spAutoFit/>
          </a:bodyPr>
          <a:lstStyle/>
          <a:p>
            <a:r>
              <a:rPr kumimoji="1" lang="ja-JP" altLang="en-US" sz="5400" dirty="0"/>
              <a:t>このスライドは色の材料用</a:t>
            </a:r>
          </a:p>
        </p:txBody>
      </p:sp>
    </p:spTree>
    <p:extLst>
      <p:ext uri="{BB962C8B-B14F-4D97-AF65-F5344CB8AC3E}">
        <p14:creationId xmlns:p14="http://schemas.microsoft.com/office/powerpoint/2010/main" val="253934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55325F1-C8BF-7D6E-3E46-C16C5E7925A6}"/>
            </a:ext>
          </a:extLst>
        </p:cNvPr>
        <p:cNvGrpSpPr/>
        <p:nvPr/>
      </p:nvGrpSpPr>
      <p:grpSpPr>
        <a:xfrm>
          <a:off x="0" y="0"/>
          <a:ext cx="0" cy="0"/>
          <a:chOff x="0" y="0"/>
          <a:chExt cx="0" cy="0"/>
        </a:xfrm>
      </p:grpSpPr>
      <p:pic>
        <p:nvPicPr>
          <p:cNvPr id="3" name="図 2" descr="テキスト が含まれている画像&#10;&#10;AI によって生成されたコンテンツは間違っている可能性があります。">
            <a:extLst>
              <a:ext uri="{FF2B5EF4-FFF2-40B4-BE49-F238E27FC236}">
                <a16:creationId xmlns:a16="http://schemas.microsoft.com/office/drawing/2014/main" id="{9000C550-B107-A4E7-71A7-994DAC09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
            <a:ext cx="12192000" cy="6861298"/>
          </a:xfrm>
          <a:prstGeom prst="rect">
            <a:avLst/>
          </a:prstGeom>
        </p:spPr>
      </p:pic>
      <p:sp>
        <p:nvSpPr>
          <p:cNvPr id="4" name="テキスト ボックス 3">
            <a:extLst>
              <a:ext uri="{FF2B5EF4-FFF2-40B4-BE49-F238E27FC236}">
                <a16:creationId xmlns:a16="http://schemas.microsoft.com/office/drawing/2014/main" id="{BFFF4A7F-54D2-84A5-CC4F-700F020F7020}"/>
              </a:ext>
            </a:extLst>
          </p:cNvPr>
          <p:cNvSpPr txBox="1"/>
          <p:nvPr/>
        </p:nvSpPr>
        <p:spPr>
          <a:xfrm>
            <a:off x="8445107" y="6488668"/>
            <a:ext cx="1401346" cy="369332"/>
          </a:xfrm>
          <a:prstGeom prst="rect">
            <a:avLst/>
          </a:prstGeom>
          <a:noFill/>
        </p:spPr>
        <p:txBody>
          <a:bodyPr wrap="none" rtlCol="0">
            <a:spAutoFit/>
          </a:bodyPr>
          <a:lstStyle/>
          <a:p>
            <a:r>
              <a:rPr kumimoji="1" lang="en-US" altLang="ja-JP" dirty="0" err="1"/>
              <a:t>Ver.happon</a:t>
            </a:r>
            <a:endParaRPr kumimoji="1" lang="ja-JP" altLang="en-US" dirty="0"/>
          </a:p>
        </p:txBody>
      </p:sp>
    </p:spTree>
    <p:extLst>
      <p:ext uri="{BB962C8B-B14F-4D97-AF65-F5344CB8AC3E}">
        <p14:creationId xmlns:p14="http://schemas.microsoft.com/office/powerpoint/2010/main" val="45160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0FBFA1F-95D4-72F2-686E-6269A9703F12}"/>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3EA258A8-1D2E-BF81-6D76-61413CF86F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8452" y="970195"/>
            <a:ext cx="9552046" cy="5596231"/>
          </a:xfrm>
          <a:prstGeom prst="rect">
            <a:avLst/>
          </a:prstGeom>
        </p:spPr>
      </p:pic>
      <p:pic>
        <p:nvPicPr>
          <p:cNvPr id="9" name="図 8">
            <a:extLst>
              <a:ext uri="{FF2B5EF4-FFF2-40B4-BE49-F238E27FC236}">
                <a16:creationId xmlns:a16="http://schemas.microsoft.com/office/drawing/2014/main" id="{3DC357DB-6A11-6B93-4ADB-02AD70C0E9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039350" y="988729"/>
            <a:ext cx="1952624" cy="5577697"/>
          </a:xfrm>
          <a:prstGeom prst="rect">
            <a:avLst/>
          </a:prstGeom>
        </p:spPr>
      </p:pic>
      <p:pic>
        <p:nvPicPr>
          <p:cNvPr id="11" name="図 10">
            <a:extLst>
              <a:ext uri="{FF2B5EF4-FFF2-40B4-BE49-F238E27FC236}">
                <a16:creationId xmlns:a16="http://schemas.microsoft.com/office/drawing/2014/main" id="{335BA4C2-74CD-5494-4408-BB4886656D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39350" y="2057400"/>
            <a:ext cx="1952624" cy="86610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F84CDEA9-E81F-A71A-BCEA-38F30EED7514}"/>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655936" y="2541727"/>
            <a:ext cx="2109787" cy="2128815"/>
          </a:xfrm>
          <a:prstGeom prst="flowChartConnector">
            <a:avLst/>
          </a:prstGeom>
        </p:spPr>
      </p:pic>
      <p:sp>
        <p:nvSpPr>
          <p:cNvPr id="2" name="テキスト ボックス 1">
            <a:extLst>
              <a:ext uri="{FF2B5EF4-FFF2-40B4-BE49-F238E27FC236}">
                <a16:creationId xmlns:a16="http://schemas.microsoft.com/office/drawing/2014/main" id="{4E30A8C2-81EB-8427-7961-8FC7A11BBEAD}"/>
              </a:ext>
            </a:extLst>
          </p:cNvPr>
          <p:cNvSpPr txBox="1"/>
          <p:nvPr/>
        </p:nvSpPr>
        <p:spPr>
          <a:xfrm>
            <a:off x="2743200" y="125713"/>
            <a:ext cx="6705598" cy="830997"/>
          </a:xfrm>
          <a:prstGeom prst="rect">
            <a:avLst/>
          </a:prstGeom>
          <a:noFill/>
        </p:spPr>
        <p:txBody>
          <a:bodyPr wrap="square" rtlCol="0">
            <a:spAutoFit/>
          </a:bodyPr>
          <a:lstStyle/>
          <a:p>
            <a:pPr algn="ct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NIST </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サイバーセキュリティフレームワーク </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2.0: </a:t>
            </a:r>
          </a:p>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スモールビジネス クイックスタートガイドの概要</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3" name="テキスト ボックス 2">
            <a:extLst>
              <a:ext uri="{FF2B5EF4-FFF2-40B4-BE49-F238E27FC236}">
                <a16:creationId xmlns:a16="http://schemas.microsoft.com/office/drawing/2014/main" id="{C6DD481C-85F7-CC88-52AD-A3731F643AEB}"/>
              </a:ext>
            </a:extLst>
          </p:cNvPr>
          <p:cNvSpPr txBox="1"/>
          <p:nvPr/>
        </p:nvSpPr>
        <p:spPr>
          <a:xfrm>
            <a:off x="473650" y="1089286"/>
            <a:ext cx="8975148" cy="5477140"/>
          </a:xfrm>
          <a:prstGeom prst="rect">
            <a:avLst/>
          </a:prstGeom>
          <a:noFill/>
        </p:spPr>
        <p:txBody>
          <a:bodyPr wrap="square" rtlCol="0">
            <a:spAutoFit/>
          </a:bodyPr>
          <a:lstStyle/>
          <a:p>
            <a:pPr>
              <a:lnSpc>
                <a:spcPct val="130000"/>
              </a:lnSpc>
            </a:pPr>
            <a:r>
              <a:rPr lang="ja-JP" altLang="en-US" b="1" dirty="0"/>
              <a:t>目的</a:t>
            </a:r>
            <a:endParaRPr lang="en-US" altLang="ja-JP" b="1" dirty="0"/>
          </a:p>
          <a:p>
            <a:pPr>
              <a:lnSpc>
                <a:spcPct val="130000"/>
              </a:lnSpc>
            </a:pPr>
            <a:r>
              <a:rPr lang="ja-JP" altLang="en-US" sz="1200" dirty="0"/>
              <a:t>本ガイドは、中小企業（</a:t>
            </a:r>
            <a:r>
              <a:rPr lang="en-US" altLang="ja-JP" sz="1200" dirty="0"/>
              <a:t>SMB</a:t>
            </a:r>
            <a:r>
              <a:rPr lang="ja-JP" altLang="en-US" sz="1200" dirty="0"/>
              <a:t>）、特にサイバーセキュリティ計画が不十分または全くない企業や組織に対して、</a:t>
            </a:r>
            <a:r>
              <a:rPr lang="en-US" altLang="ja-JP" sz="1200" dirty="0"/>
              <a:t>NIST </a:t>
            </a:r>
            <a:r>
              <a:rPr lang="ja-JP" altLang="en-US" sz="1200" dirty="0"/>
              <a:t>サイバーセキュリティフレームワーク（</a:t>
            </a:r>
            <a:r>
              <a:rPr lang="en-US" altLang="ja-JP" sz="1200" dirty="0"/>
              <a:t>CSF</a:t>
            </a:r>
            <a:r>
              <a:rPr lang="ja-JP" altLang="en-US" sz="1200" dirty="0"/>
              <a:t>）</a:t>
            </a:r>
            <a:r>
              <a:rPr lang="en-US" altLang="ja-JP" sz="1200" dirty="0"/>
              <a:t>2.0 </a:t>
            </a:r>
            <a:r>
              <a:rPr lang="ja-JP" altLang="en-US" sz="1200" dirty="0"/>
              <a:t>を利用してサイバーセキュリティリスク管理戦略を開始するための検討事項を提供するものである。このガイドは、非営利団体、政府機関、学校などの比較的小規模な組織にも役立つ。本書は </a:t>
            </a:r>
            <a:r>
              <a:rPr lang="en-US" altLang="ja-JP" sz="1200" dirty="0"/>
              <a:t>NIST CSF </a:t>
            </a:r>
            <a:r>
              <a:rPr lang="ja-JP" altLang="en-US" sz="1200" dirty="0"/>
              <a:t>を補足するものであり、</a:t>
            </a:r>
            <a:r>
              <a:rPr lang="en-US" altLang="ja-JP" sz="1200" dirty="0"/>
              <a:t>NIST CSF </a:t>
            </a:r>
            <a:r>
              <a:rPr lang="ja-JP" altLang="en-US" sz="1200" dirty="0"/>
              <a:t>に取って代わるものではない。</a:t>
            </a:r>
            <a:endParaRPr lang="en-US" altLang="ja-JP" sz="1200" dirty="0"/>
          </a:p>
          <a:p>
            <a:pPr>
              <a:lnSpc>
                <a:spcPct val="130000"/>
              </a:lnSpc>
            </a:pPr>
            <a:endParaRPr lang="en-US" altLang="ja-JP" sz="1200"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r>
              <a:rPr lang="ja-JP" altLang="en-US" b="1" dirty="0"/>
              <a:t>サイバーセキュリティフレームワークを使おう</a:t>
            </a:r>
            <a:endParaRPr lang="en-US" altLang="ja-JP" b="1" dirty="0"/>
          </a:p>
          <a:p>
            <a:pPr>
              <a:lnSpc>
                <a:spcPct val="130000"/>
              </a:lnSpc>
            </a:pPr>
            <a:r>
              <a:rPr kumimoji="1" lang="en-US" altLang="ja-JP" sz="1200" dirty="0"/>
              <a:t>CSF </a:t>
            </a:r>
            <a:r>
              <a:rPr kumimoji="1" lang="ja-JP" altLang="en-US" sz="1200" dirty="0"/>
              <a:t>は、サイバーセキュリティの成果を </a:t>
            </a:r>
            <a:r>
              <a:rPr kumimoji="1" lang="en-US" altLang="ja-JP" sz="1200" dirty="0"/>
              <a:t>6 </a:t>
            </a:r>
            <a:r>
              <a:rPr kumimoji="1" lang="ja-JP" altLang="en-US" sz="1200" dirty="0"/>
              <a:t>つの高度な機能に整理している</a:t>
            </a:r>
            <a:r>
              <a:rPr lang="ja-JP" altLang="en-US" sz="1200" dirty="0"/>
              <a:t>。</a:t>
            </a:r>
            <a:r>
              <a:rPr kumimoji="1" lang="ja-JP" altLang="en-US" sz="1200" dirty="0"/>
              <a:t>「ガバナンス」、「識別」、「保護」、「検知」、「対応」、「回復」である。これらの機能を合わせて考えることで、サイバーセキュリティリスク管理するための包括的な視点が得られる。本ガイドの各機能に記載されている活動は、貴社のビジネスにとって良い出発点となるかもしれない。記載されている活動をどのように達成するかについての具体的な行動指向の例については、「</a:t>
            </a:r>
            <a:r>
              <a:rPr kumimoji="1" lang="en-US" altLang="ja-JP" sz="1200" dirty="0"/>
              <a:t>CSF 2.0 </a:t>
            </a:r>
            <a:r>
              <a:rPr kumimoji="1" lang="ja-JP" altLang="en-US" sz="1200" dirty="0"/>
              <a:t>実施例」を参照すること。本ガイドに記載されている活動で、理解できないものや、自分では取り組みにくいものがある場合、本ガイドは、マネージド・セキュリティ・サービス・プロバイダ（</a:t>
            </a:r>
            <a:r>
              <a:rPr kumimoji="1" lang="en-US" altLang="ja-JP" sz="1200" dirty="0"/>
              <a:t>MSSP</a:t>
            </a:r>
            <a:r>
              <a:rPr kumimoji="1" lang="ja-JP" altLang="en-US" sz="1200" dirty="0"/>
              <a:t>）など、サイバーセキュリティ・リスクの低減を支援するために選んだ相手との議論のきっかけとなる。</a:t>
            </a:r>
          </a:p>
        </p:txBody>
      </p:sp>
      <p:sp>
        <p:nvSpPr>
          <p:cNvPr id="4" name="テキスト ボックス 3">
            <a:extLst>
              <a:ext uri="{FF2B5EF4-FFF2-40B4-BE49-F238E27FC236}">
                <a16:creationId xmlns:a16="http://schemas.microsoft.com/office/drawing/2014/main" id="{E7B9CD62-A655-5350-97DA-AAAC14075FEE}"/>
              </a:ext>
            </a:extLst>
          </p:cNvPr>
          <p:cNvSpPr txBox="1"/>
          <p:nvPr/>
        </p:nvSpPr>
        <p:spPr>
          <a:xfrm>
            <a:off x="473650" y="2717607"/>
            <a:ext cx="6865361" cy="1636089"/>
          </a:xfrm>
          <a:prstGeom prst="rect">
            <a:avLst/>
          </a:prstGeom>
          <a:noFill/>
        </p:spPr>
        <p:txBody>
          <a:bodyPr wrap="square" rtlCol="0">
            <a:spAutoFit/>
          </a:bodyPr>
          <a:lstStyle/>
          <a:p>
            <a:pPr>
              <a:lnSpc>
                <a:spcPct val="130000"/>
              </a:lnSpc>
            </a:pPr>
            <a:r>
              <a:rPr kumimoji="1" lang="en-US" altLang="ja-JP" b="1" dirty="0"/>
              <a:t>NIST</a:t>
            </a:r>
            <a:r>
              <a:rPr kumimoji="1" lang="ja-JP" altLang="en-US" b="1" dirty="0"/>
              <a:t>サイバーセキュリティフレームワークとは？</a:t>
            </a:r>
            <a:endParaRPr kumimoji="1" lang="en-US" altLang="ja-JP" b="1" dirty="0"/>
          </a:p>
          <a:p>
            <a:pPr>
              <a:lnSpc>
                <a:spcPct val="130000"/>
              </a:lnSpc>
            </a:pPr>
            <a:r>
              <a:rPr kumimoji="1" lang="en-US" altLang="ja-JP" sz="1200" dirty="0"/>
              <a:t>NIST </a:t>
            </a:r>
            <a:r>
              <a:rPr kumimoji="1" lang="ja-JP" altLang="en-US" sz="1200" dirty="0"/>
              <a:t>サイバーセキュリティ・フレームワークは、規模や業種、成熟度に関係なく、組織がサイバーセキュリティへの取り組みをより理解し、評価し、優先順位を付け、周知</a:t>
            </a:r>
            <a:r>
              <a:rPr lang="ja-JP" altLang="en-US" sz="1200" dirty="0"/>
              <a:t>することを</a:t>
            </a:r>
            <a:r>
              <a:rPr kumimoji="1" lang="ja-JP" altLang="en-US" sz="1200" dirty="0"/>
              <a:t>支援する</a:t>
            </a:r>
            <a:r>
              <a:rPr lang="ja-JP" altLang="en-US" sz="1200" dirty="0"/>
              <a:t>無償</a:t>
            </a:r>
            <a:r>
              <a:rPr kumimoji="1" lang="ja-JP" altLang="en-US" sz="1200" dirty="0"/>
              <a:t>ガイダンスである。フレームワークは、サイバーセキュリティ・リスクを管理するための万能なアプローチではない。この補足文書と </a:t>
            </a:r>
            <a:r>
              <a:rPr kumimoji="1" lang="en-US" altLang="ja-JP" sz="1200" dirty="0"/>
              <a:t>CSF 2.0 </a:t>
            </a:r>
            <a:r>
              <a:rPr kumimoji="1" lang="ja-JP" altLang="en-US" sz="1200" dirty="0"/>
              <a:t>の全文は、組織が独自のリスク許容度、優先順位、脅威、脆弱性、要件などを</a:t>
            </a:r>
            <a:r>
              <a:rPr lang="ja-JP" altLang="en-US" sz="1200" dirty="0"/>
              <a:t>文章化</a:t>
            </a:r>
            <a:r>
              <a:rPr lang="en-US" altLang="ja-JP" sz="1200" dirty="0"/>
              <a:t>※</a:t>
            </a:r>
            <a:r>
              <a:rPr lang="ja-JP" altLang="en-US" sz="1200" dirty="0"/>
              <a:t>するのに</a:t>
            </a:r>
            <a:r>
              <a:rPr kumimoji="1" lang="ja-JP" altLang="en-US" sz="1200" dirty="0"/>
              <a:t>役立つ。</a:t>
            </a:r>
            <a:endParaRPr kumimoji="1" lang="en-US" altLang="ja-JP" sz="1200" dirty="0"/>
          </a:p>
        </p:txBody>
      </p:sp>
      <p:sp>
        <p:nvSpPr>
          <p:cNvPr id="5" name="テキスト ボックス 4">
            <a:extLst>
              <a:ext uri="{FF2B5EF4-FFF2-40B4-BE49-F238E27FC236}">
                <a16:creationId xmlns:a16="http://schemas.microsoft.com/office/drawing/2014/main" id="{706115CD-A891-E190-48B6-8E05EF7F0284}"/>
              </a:ext>
            </a:extLst>
          </p:cNvPr>
          <p:cNvSpPr txBox="1"/>
          <p:nvPr/>
        </p:nvSpPr>
        <p:spPr>
          <a:xfrm>
            <a:off x="10163155" y="1365201"/>
            <a:ext cx="1912051" cy="352404"/>
          </a:xfrm>
          <a:prstGeom prst="rect">
            <a:avLst/>
          </a:prstGeom>
          <a:noFill/>
        </p:spPr>
        <p:txBody>
          <a:bodyPr wrap="square" rtlCol="0">
            <a:spAutoFit/>
          </a:bodyPr>
          <a:lstStyle/>
          <a:p>
            <a:pPr>
              <a:lnSpc>
                <a:spcPct val="130000"/>
              </a:lnSpc>
            </a:pPr>
            <a:r>
              <a:rPr lang="en-US" altLang="ja-JP" sz="1400" b="1" dirty="0"/>
              <a:t>CSF2.0</a:t>
            </a:r>
            <a:r>
              <a:rPr lang="ja-JP" altLang="en-US" sz="1400" b="1" dirty="0"/>
              <a:t>の原本では</a:t>
            </a:r>
            <a:endParaRPr lang="en-US" altLang="ja-JP" sz="1400" b="1" dirty="0"/>
          </a:p>
        </p:txBody>
      </p:sp>
      <p:sp>
        <p:nvSpPr>
          <p:cNvPr id="6" name="テキスト ボックス 5">
            <a:extLst>
              <a:ext uri="{FF2B5EF4-FFF2-40B4-BE49-F238E27FC236}">
                <a16:creationId xmlns:a16="http://schemas.microsoft.com/office/drawing/2014/main" id="{B72CF72B-194B-28B3-EFF9-0722034DCA28}"/>
              </a:ext>
            </a:extLst>
          </p:cNvPr>
          <p:cNvSpPr txBox="1"/>
          <p:nvPr/>
        </p:nvSpPr>
        <p:spPr>
          <a:xfrm>
            <a:off x="10082648" y="2332587"/>
            <a:ext cx="2060124" cy="315727"/>
          </a:xfrm>
          <a:prstGeom prst="rect">
            <a:avLst/>
          </a:prstGeom>
          <a:noFill/>
        </p:spPr>
        <p:txBody>
          <a:bodyPr wrap="square" rtlCol="0">
            <a:spAutoFit/>
          </a:bodyPr>
          <a:lstStyle/>
          <a:p>
            <a:pPr>
              <a:lnSpc>
                <a:spcPct val="130000"/>
              </a:lnSpc>
            </a:pPr>
            <a:r>
              <a:rPr lang="en-US" altLang="ja-JP" sz="1200" dirty="0"/>
              <a:t>nist.gov/</a:t>
            </a:r>
            <a:r>
              <a:rPr lang="en-US" altLang="ja-JP" sz="1200" dirty="0" err="1"/>
              <a:t>cyberframework</a:t>
            </a:r>
            <a:endParaRPr lang="en-US" altLang="ja-JP" sz="1200" dirty="0"/>
          </a:p>
        </p:txBody>
      </p:sp>
      <p:sp>
        <p:nvSpPr>
          <p:cNvPr id="8" name="テキスト ボックス 7">
            <a:extLst>
              <a:ext uri="{FF2B5EF4-FFF2-40B4-BE49-F238E27FC236}">
                <a16:creationId xmlns:a16="http://schemas.microsoft.com/office/drawing/2014/main" id="{CA8A80EF-5528-A946-CEA3-49A9314B6BDC}"/>
              </a:ext>
            </a:extLst>
          </p:cNvPr>
          <p:cNvSpPr txBox="1"/>
          <p:nvPr/>
        </p:nvSpPr>
        <p:spPr>
          <a:xfrm>
            <a:off x="10039350" y="3040825"/>
            <a:ext cx="2060124" cy="297133"/>
          </a:xfrm>
          <a:prstGeom prst="rect">
            <a:avLst/>
          </a:prstGeom>
          <a:noFill/>
        </p:spPr>
        <p:txBody>
          <a:bodyPr wrap="square" rtlCol="0">
            <a:spAutoFit/>
          </a:bodyPr>
          <a:lstStyle/>
          <a:p>
            <a:pPr>
              <a:lnSpc>
                <a:spcPct val="130000"/>
              </a:lnSpc>
            </a:pPr>
            <a:r>
              <a:rPr lang="ja-JP" altLang="en-US" sz="1100" dirty="0"/>
              <a:t>以下について記載されている</a:t>
            </a:r>
            <a:endParaRPr lang="en-US" altLang="ja-JP" sz="1100" dirty="0"/>
          </a:p>
        </p:txBody>
      </p:sp>
      <p:sp>
        <p:nvSpPr>
          <p:cNvPr id="10" name="テキスト ボックス 9">
            <a:extLst>
              <a:ext uri="{FF2B5EF4-FFF2-40B4-BE49-F238E27FC236}">
                <a16:creationId xmlns:a16="http://schemas.microsoft.com/office/drawing/2014/main" id="{CC9747AF-92FD-D70B-CEBD-514CD5BCFA0A}"/>
              </a:ext>
            </a:extLst>
          </p:cNvPr>
          <p:cNvSpPr txBox="1"/>
          <p:nvPr/>
        </p:nvSpPr>
        <p:spPr>
          <a:xfrm>
            <a:off x="10005734" y="3429000"/>
            <a:ext cx="2060124" cy="1275990"/>
          </a:xfrm>
          <a:prstGeom prst="rect">
            <a:avLst/>
          </a:prstGeom>
          <a:noFill/>
        </p:spPr>
        <p:txBody>
          <a:bodyPr wrap="square" rtlCol="0">
            <a:spAutoFit/>
          </a:bodyPr>
          <a:lstStyle/>
          <a:p>
            <a:pPr>
              <a:lnSpc>
                <a:spcPct val="130000"/>
              </a:lnSpc>
            </a:pPr>
            <a:r>
              <a:rPr lang="ja-JP" altLang="en-US" sz="1200" dirty="0"/>
              <a:t>・クイックスタートガイド</a:t>
            </a:r>
            <a:endParaRPr lang="en-US" altLang="ja-JP" sz="1200" dirty="0"/>
          </a:p>
          <a:p>
            <a:pPr>
              <a:lnSpc>
                <a:spcPct val="130000"/>
              </a:lnSpc>
            </a:pPr>
            <a:r>
              <a:rPr lang="ja-JP" altLang="en-US" sz="1200" dirty="0"/>
              <a:t>・実装例</a:t>
            </a:r>
            <a:endParaRPr lang="en-US" altLang="ja-JP" sz="1200" dirty="0"/>
          </a:p>
          <a:p>
            <a:pPr>
              <a:lnSpc>
                <a:spcPct val="130000"/>
              </a:lnSpc>
            </a:pPr>
            <a:r>
              <a:rPr lang="ja-JP" altLang="en-US" sz="1200" dirty="0"/>
              <a:t>・検索ツール</a:t>
            </a:r>
            <a:endParaRPr lang="en-US" altLang="ja-JP" sz="1200" dirty="0"/>
          </a:p>
          <a:p>
            <a:pPr>
              <a:lnSpc>
                <a:spcPct val="130000"/>
              </a:lnSpc>
            </a:pPr>
            <a:r>
              <a:rPr lang="ja-JP" altLang="en-US" sz="1200" dirty="0"/>
              <a:t>・</a:t>
            </a:r>
            <a:r>
              <a:rPr lang="en-US" altLang="ja-JP" sz="1200" dirty="0"/>
              <a:t>FAQ</a:t>
            </a:r>
          </a:p>
          <a:p>
            <a:pPr>
              <a:lnSpc>
                <a:spcPct val="130000"/>
              </a:lnSpc>
            </a:pPr>
            <a:r>
              <a:rPr lang="ja-JP" altLang="en-US" sz="1200" dirty="0"/>
              <a:t>その他多数！</a:t>
            </a:r>
            <a:endParaRPr lang="en-US" altLang="ja-JP" sz="1200" dirty="0"/>
          </a:p>
        </p:txBody>
      </p:sp>
      <p:sp>
        <p:nvSpPr>
          <p:cNvPr id="12" name="テキスト ボックス 11">
            <a:extLst>
              <a:ext uri="{FF2B5EF4-FFF2-40B4-BE49-F238E27FC236}">
                <a16:creationId xmlns:a16="http://schemas.microsoft.com/office/drawing/2014/main" id="{FC3E0FDB-4B31-5843-4943-FE930437FA50}"/>
              </a:ext>
            </a:extLst>
          </p:cNvPr>
          <p:cNvSpPr txBox="1"/>
          <p:nvPr/>
        </p:nvSpPr>
        <p:spPr>
          <a:xfrm>
            <a:off x="7691392" y="6542273"/>
            <a:ext cx="4527064" cy="315727"/>
          </a:xfrm>
          <a:prstGeom prst="rect">
            <a:avLst/>
          </a:prstGeom>
          <a:noFill/>
        </p:spPr>
        <p:txBody>
          <a:bodyPr wrap="square" rtlCol="0">
            <a:spAutoFit/>
          </a:bodyPr>
          <a:lstStyle/>
          <a:p>
            <a:pPr>
              <a:lnSpc>
                <a:spcPct val="130000"/>
              </a:lnSpc>
            </a:pPr>
            <a:r>
              <a:rPr kumimoji="1" lang="en-US" altLang="ja-JP" sz="1200" dirty="0"/>
              <a:t>※</a:t>
            </a:r>
            <a:r>
              <a:rPr lang="ja-JP" altLang="en-US" sz="1200" dirty="0"/>
              <a:t>文章化：ブレインストーミングとドラフト（下書き）の中間</a:t>
            </a:r>
            <a:endParaRPr kumimoji="1" lang="en-US" altLang="ja-JP" sz="1200" dirty="0"/>
          </a:p>
        </p:txBody>
      </p:sp>
    </p:spTree>
    <p:extLst>
      <p:ext uri="{BB962C8B-B14F-4D97-AF65-F5344CB8AC3E}">
        <p14:creationId xmlns:p14="http://schemas.microsoft.com/office/powerpoint/2010/main" val="165086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DBFF517-1501-73CA-7C55-0B6600D24F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D6891D80-2BEB-4427-A83D-1239C5785D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CA98C0DD-E184-3C10-1457-A2E31BB56D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CBF6153C-4B97-8E3B-1FAE-15444C5A1281}"/>
              </a:ext>
            </a:extLst>
          </p:cNvPr>
          <p:cNvSpPr txBox="1"/>
          <p:nvPr/>
        </p:nvSpPr>
        <p:spPr>
          <a:xfrm>
            <a:off x="2743200" y="125713"/>
            <a:ext cx="6705598" cy="461665"/>
          </a:xfrm>
          <a:prstGeom prst="rect">
            <a:avLst/>
          </a:prstGeom>
          <a:noFill/>
        </p:spPr>
        <p:txBody>
          <a:bodyPr wrap="square" rtlCol="0">
            <a:spAutoFit/>
          </a:bodyPr>
          <a:lstStyle/>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4" name="テキスト ボックス 3">
            <a:extLst>
              <a:ext uri="{FF2B5EF4-FFF2-40B4-BE49-F238E27FC236}">
                <a16:creationId xmlns:a16="http://schemas.microsoft.com/office/drawing/2014/main" id="{9079ED1B-0F0A-57D8-1D6A-639AA18E0D9B}"/>
              </a:ext>
            </a:extLst>
          </p:cNvPr>
          <p:cNvSpPr txBox="1"/>
          <p:nvPr/>
        </p:nvSpPr>
        <p:spPr>
          <a:xfrm>
            <a:off x="106340" y="587378"/>
            <a:ext cx="11979320" cy="400110"/>
          </a:xfrm>
          <a:prstGeom prst="rect">
            <a:avLst/>
          </a:prstGeom>
          <a:solidFill>
            <a:srgbClr val="FAF6A8"/>
          </a:solidFill>
        </p:spPr>
        <p:txBody>
          <a:bodyPr wrap="square" rtlCol="0" anchor="ctr">
            <a:spAutoFit/>
          </a:bodyPr>
          <a:lstStyle/>
          <a:p>
            <a:r>
              <a:rPr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5602EA8-975A-617F-33C4-FCDCE5848145}"/>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BC9411F-3BB3-9CCF-582E-13696044FEFD}"/>
              </a:ext>
            </a:extLst>
          </p:cNvPr>
          <p:cNvSpPr txBox="1"/>
          <p:nvPr/>
        </p:nvSpPr>
        <p:spPr>
          <a:xfrm>
            <a:off x="106338" y="1182414"/>
            <a:ext cx="5851401" cy="400110"/>
          </a:xfrm>
          <a:prstGeom prst="rect">
            <a:avLst/>
          </a:prstGeom>
          <a:solidFill>
            <a:srgbClr val="FAF6A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sp>
        <p:nvSpPr>
          <p:cNvPr id="8" name="テキスト ボックス 7">
            <a:extLst>
              <a:ext uri="{FF2B5EF4-FFF2-40B4-BE49-F238E27FC236}">
                <a16:creationId xmlns:a16="http://schemas.microsoft.com/office/drawing/2014/main" id="{5B8F55F5-65F2-83E6-6637-BF3889EDDAAE}"/>
              </a:ext>
            </a:extLst>
          </p:cNvPr>
          <p:cNvSpPr txBox="1"/>
          <p:nvPr/>
        </p:nvSpPr>
        <p:spPr>
          <a:xfrm>
            <a:off x="124811" y="1582524"/>
            <a:ext cx="5832927" cy="3593291"/>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400" b="1" dirty="0"/>
              <a:t>周知する</a:t>
            </a:r>
            <a:endParaRPr kumimoji="1" lang="en-US" altLang="ja-JP" sz="1400" b="1" dirty="0"/>
          </a:p>
        </p:txBody>
      </p:sp>
    </p:spTree>
    <p:extLst>
      <p:ext uri="{BB962C8B-B14F-4D97-AF65-F5344CB8AC3E}">
        <p14:creationId xmlns:p14="http://schemas.microsoft.com/office/powerpoint/2010/main" val="286566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4D47883A-D12A-1B10-41DC-6E43B8AC6447}"/>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6D0CBD92-D420-DD30-9E7A-D915BD3DC7F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A14BF66A-F2DF-608F-AEEF-24520FC8E01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0E4C105F-F30C-CF2F-04A8-DB954CAB7C1D}"/>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IDENTIFY</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43DE8B1C-F63F-CDA2-5EDA-F2A85D91940D}"/>
              </a:ext>
            </a:extLst>
          </p:cNvPr>
          <p:cNvSpPr txBox="1"/>
          <p:nvPr/>
        </p:nvSpPr>
        <p:spPr>
          <a:xfrm>
            <a:off x="106340" y="587378"/>
            <a:ext cx="11979320"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F9018993-4E93-D31C-7BE5-F55CD40C0057}"/>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BC05F672-3855-1B79-A8F2-32A11B6B22C5}"/>
              </a:ext>
            </a:extLst>
          </p:cNvPr>
          <p:cNvSpPr txBox="1"/>
          <p:nvPr/>
        </p:nvSpPr>
        <p:spPr>
          <a:xfrm>
            <a:off x="106338" y="1182414"/>
            <a:ext cx="5851401"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566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F4C265BD-E230-B6A6-FC8B-431C63ACB4F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E15C9318-D42D-E180-F385-E6B9C5B5EDA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F835C453-61D8-398C-4E24-1C6DF746472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6C59362B-1ABD-A13D-6DA6-0D776832A788}"/>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PROTECT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90FDD0F-9BC4-27F4-0586-B931DD56F891}"/>
              </a:ext>
            </a:extLst>
          </p:cNvPr>
          <p:cNvSpPr txBox="1"/>
          <p:nvPr/>
        </p:nvSpPr>
        <p:spPr>
          <a:xfrm>
            <a:off x="106340" y="587378"/>
            <a:ext cx="11979320"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87B7B684-A44A-7D75-4C2F-1ED44B6496AB}"/>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F2DF8D8-C8A1-045B-4032-20AC1E5E188A}"/>
              </a:ext>
            </a:extLst>
          </p:cNvPr>
          <p:cNvSpPr txBox="1"/>
          <p:nvPr/>
        </p:nvSpPr>
        <p:spPr>
          <a:xfrm>
            <a:off x="106338" y="1182414"/>
            <a:ext cx="5851401"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401725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01F67B31-D883-1D46-B19E-938973344F53}"/>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7FB42DAC-862B-C17A-A826-3BE43F6429A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1633FB40-3780-6602-33F2-3ECE9C4A691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35172146-FB0D-229F-8E9C-243F36045F96}"/>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DETECT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91A917FC-CD52-EF53-22B6-A6FF6B40DB38}"/>
              </a:ext>
            </a:extLst>
          </p:cNvPr>
          <p:cNvSpPr txBox="1"/>
          <p:nvPr/>
        </p:nvSpPr>
        <p:spPr>
          <a:xfrm>
            <a:off x="106340" y="587378"/>
            <a:ext cx="11979320"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6B0F3B2-BA07-4A9E-71CF-94C60D26A298}"/>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2A38DFCC-934C-5077-6CE1-971491A15F12}"/>
              </a:ext>
            </a:extLst>
          </p:cNvPr>
          <p:cNvSpPr txBox="1"/>
          <p:nvPr/>
        </p:nvSpPr>
        <p:spPr>
          <a:xfrm>
            <a:off x="106338" y="1182414"/>
            <a:ext cx="5851401"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280962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C69D0B5-BFE5-7E5E-DDEA-8170CC3BE2A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406797CB-B087-0B1D-50B5-B5FA55084B3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AFEA9A84-D8B0-3C11-1A47-8619EB856C9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899DAED9-906C-87B0-4DFD-07E3CF355F1C}"/>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RESPOND</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77B00BA-DE33-1A58-CA5D-38FA20ABB82D}"/>
              </a:ext>
            </a:extLst>
          </p:cNvPr>
          <p:cNvSpPr txBox="1"/>
          <p:nvPr/>
        </p:nvSpPr>
        <p:spPr>
          <a:xfrm>
            <a:off x="106340" y="587378"/>
            <a:ext cx="11979320"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18DA9C6B-8565-8CF4-A857-3DA6E1516C28}"/>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8C67ECE7-AABB-09DF-2A96-3C09E49D4216}"/>
              </a:ext>
            </a:extLst>
          </p:cNvPr>
          <p:cNvSpPr txBox="1"/>
          <p:nvPr/>
        </p:nvSpPr>
        <p:spPr>
          <a:xfrm>
            <a:off x="106338" y="1182414"/>
            <a:ext cx="5851401"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4086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17241968-42ED-3F72-244B-EDFECA71327B}"/>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7E1BF8CC-6B81-4A84-6BCB-EE30CA41AE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D25CE526-A5F5-A127-344E-C40A0B27C9D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E15C7F88-4CC4-CC52-8C17-95ED98ED89CB}"/>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RECOVER</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CC897816-3647-1E2E-6BA0-180DF95D1E5E}"/>
              </a:ext>
            </a:extLst>
          </p:cNvPr>
          <p:cNvSpPr txBox="1"/>
          <p:nvPr/>
        </p:nvSpPr>
        <p:spPr>
          <a:xfrm>
            <a:off x="106340" y="587378"/>
            <a:ext cx="11979320"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9F0EDC43-E1B5-47E8-CEF1-DA3782DB7F59}"/>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FAFCA8A3-A1BC-D5E6-4D2A-72AC281996BF}"/>
              </a:ext>
            </a:extLst>
          </p:cNvPr>
          <p:cNvSpPr txBox="1"/>
          <p:nvPr/>
        </p:nvSpPr>
        <p:spPr>
          <a:xfrm>
            <a:off x="106338" y="1182414"/>
            <a:ext cx="5851401"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37732654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721</Words>
  <Application>Microsoft Office PowerPoint</Application>
  <PresentationFormat>ワイド画面</PresentationFormat>
  <Paragraphs>48</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ツヨシ チダ</dc:creator>
  <cp:lastModifiedBy>ツヨシ チダ</cp:lastModifiedBy>
  <cp:revision>13</cp:revision>
  <dcterms:created xsi:type="dcterms:W3CDTF">2025-05-09T12:07:37Z</dcterms:created>
  <dcterms:modified xsi:type="dcterms:W3CDTF">2025-05-13T13:15:32Z</dcterms:modified>
</cp:coreProperties>
</file>