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8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ビジネスへの「防御」機能の導入</a:t>
            </a:r>
            <a:endParaRPr kumimoji="1" lang="en-US" altLang="ja-JP" sz="1400" b="1" dirty="0"/>
          </a:p>
          <a:p>
            <a:pPr>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400" dirty="0"/>
          </a:p>
          <a:p>
            <a:pPr>
              <a:lnSpc>
                <a:spcPct val="130000"/>
              </a:lnSpc>
            </a:pPr>
            <a:r>
              <a:rPr lang="ja-JP" altLang="en-US" sz="1400" b="1" dirty="0"/>
              <a:t>技術的な詳細</a:t>
            </a:r>
            <a:r>
              <a:rPr lang="ja-JP" altLang="en-US" sz="1400" dirty="0"/>
              <a:t>：</a:t>
            </a:r>
            <a:r>
              <a:rPr lang="en-US" altLang="ja-JP" sz="1200" dirty="0"/>
              <a:t>NIST Digital Identity Guidelines</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182563" indent="-182563">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182563" indent="-182563">
              <a:lnSpc>
                <a:spcPct val="130000"/>
              </a:lnSpc>
            </a:pPr>
            <a:r>
              <a:rPr lang="ja-JP" altLang="en-US" sz="1200" dirty="0"/>
              <a:t>・職員はセキュリティを意識した上で業務遂行のための知識およびスキルを有しているか。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Cybersecurity Training Resources</a:t>
            </a:r>
          </a:p>
          <a:p>
            <a:pPr>
              <a:lnSpc>
                <a:spcPct val="130000"/>
              </a:lnSpc>
            </a:pPr>
            <a:r>
              <a:rPr lang="ja-JP" altLang="en-US" sz="1200" dirty="0"/>
              <a:t>・</a:t>
            </a:r>
            <a:r>
              <a:rPr lang="en-US" altLang="ja-JP" sz="1200" dirty="0"/>
              <a:t>Multi-Factor Authentication</a:t>
            </a:r>
          </a:p>
          <a:p>
            <a:pPr>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2480264760"/>
              </p:ext>
            </p:extLst>
          </p:nvPr>
        </p:nvGraphicFramePr>
        <p:xfrm>
          <a:off x="6204823" y="2372022"/>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起こり得るサイバーセキュリティ攻撃および侵害の発見と分析に寄与する成果物を出力</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TotalTime>
  <Words>3007</Words>
  <Application>Microsoft Office PowerPoint</Application>
  <PresentationFormat>ワイド画面</PresentationFormat>
  <Paragraphs>244</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25</cp:revision>
  <dcterms:created xsi:type="dcterms:W3CDTF">2025-05-09T12:07:37Z</dcterms:created>
  <dcterms:modified xsi:type="dcterms:W3CDTF">2025-05-21T10:49:10Z</dcterms:modified>
</cp:coreProperties>
</file>