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4" r:id="rId4"/>
    <p:sldId id="259" r:id="rId5"/>
    <p:sldId id="265" r:id="rId6"/>
    <p:sldId id="266" r:id="rId7"/>
    <p:sldId id="267" r:id="rId8"/>
    <p:sldId id="268" r:id="rId9"/>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3C3E7"/>
    <a:srgbClr val="4BB2E0"/>
    <a:srgbClr val="FAF6A8"/>
    <a:srgbClr val="FDFBDB"/>
    <a:srgbClr val="F9F49D"/>
    <a:srgbClr val="CFD8E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2" d="100"/>
          <a:sy n="102" d="100"/>
        </p:scale>
        <p:origin x="114" y="4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A414DE4-B172-629C-21F7-C73500C7FCA7}"/>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FE997A28-F924-B41F-1712-A184E7D39A7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023E4793-B730-F61C-567A-8F24926ED91A}"/>
              </a:ext>
            </a:extLst>
          </p:cNvPr>
          <p:cNvSpPr>
            <a:spLocks noGrp="1"/>
          </p:cNvSpPr>
          <p:nvPr>
            <p:ph type="dt" sz="half" idx="10"/>
          </p:nvPr>
        </p:nvSpPr>
        <p:spPr/>
        <p:txBody>
          <a:bodyPr/>
          <a:lstStyle/>
          <a:p>
            <a:fld id="{CB066C04-F0DD-4D0D-8700-364E6D806A2A}" type="datetimeFigureOut">
              <a:rPr kumimoji="1" lang="ja-JP" altLang="en-US" smtClean="0"/>
              <a:t>2025/5/11</a:t>
            </a:fld>
            <a:endParaRPr kumimoji="1" lang="ja-JP" altLang="en-US"/>
          </a:p>
        </p:txBody>
      </p:sp>
      <p:sp>
        <p:nvSpPr>
          <p:cNvPr id="5" name="フッター プレースホルダー 4">
            <a:extLst>
              <a:ext uri="{FF2B5EF4-FFF2-40B4-BE49-F238E27FC236}">
                <a16:creationId xmlns:a16="http://schemas.microsoft.com/office/drawing/2014/main" id="{F05AFA7A-5393-2497-CF78-C4D6C0E269F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135D609-987A-FB0B-203B-869E15AC65F2}"/>
              </a:ext>
            </a:extLst>
          </p:cNvPr>
          <p:cNvSpPr>
            <a:spLocks noGrp="1"/>
          </p:cNvSpPr>
          <p:nvPr>
            <p:ph type="sldNum" sz="quarter" idx="12"/>
          </p:nvPr>
        </p:nvSpPr>
        <p:spPr/>
        <p:txBody>
          <a:bodyPr/>
          <a:lstStyle/>
          <a:p>
            <a:fld id="{C0274F5E-FB76-4ECB-B08D-C56E5BD2D6A0}" type="slidenum">
              <a:rPr kumimoji="1" lang="ja-JP" altLang="en-US" smtClean="0"/>
              <a:t>‹#›</a:t>
            </a:fld>
            <a:endParaRPr kumimoji="1" lang="ja-JP" altLang="en-US"/>
          </a:p>
        </p:txBody>
      </p:sp>
    </p:spTree>
    <p:extLst>
      <p:ext uri="{BB962C8B-B14F-4D97-AF65-F5344CB8AC3E}">
        <p14:creationId xmlns:p14="http://schemas.microsoft.com/office/powerpoint/2010/main" val="6091627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687C8E8-AAFD-2306-51A5-5B9A16FD6D58}"/>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7425CECB-01EF-6975-D32B-76FDAE5827D0}"/>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3770946-65F9-F8E5-632A-63042CBAD186}"/>
              </a:ext>
            </a:extLst>
          </p:cNvPr>
          <p:cNvSpPr>
            <a:spLocks noGrp="1"/>
          </p:cNvSpPr>
          <p:nvPr>
            <p:ph type="dt" sz="half" idx="10"/>
          </p:nvPr>
        </p:nvSpPr>
        <p:spPr/>
        <p:txBody>
          <a:bodyPr/>
          <a:lstStyle/>
          <a:p>
            <a:fld id="{CB066C04-F0DD-4D0D-8700-364E6D806A2A}" type="datetimeFigureOut">
              <a:rPr kumimoji="1" lang="ja-JP" altLang="en-US" smtClean="0"/>
              <a:t>2025/5/11</a:t>
            </a:fld>
            <a:endParaRPr kumimoji="1" lang="ja-JP" altLang="en-US"/>
          </a:p>
        </p:txBody>
      </p:sp>
      <p:sp>
        <p:nvSpPr>
          <p:cNvPr id="5" name="フッター プレースホルダー 4">
            <a:extLst>
              <a:ext uri="{FF2B5EF4-FFF2-40B4-BE49-F238E27FC236}">
                <a16:creationId xmlns:a16="http://schemas.microsoft.com/office/drawing/2014/main" id="{67795ED8-939C-660A-CAFF-1E722C7DEED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451FDC99-1213-D636-DBD4-55FEC2232C78}"/>
              </a:ext>
            </a:extLst>
          </p:cNvPr>
          <p:cNvSpPr>
            <a:spLocks noGrp="1"/>
          </p:cNvSpPr>
          <p:nvPr>
            <p:ph type="sldNum" sz="quarter" idx="12"/>
          </p:nvPr>
        </p:nvSpPr>
        <p:spPr/>
        <p:txBody>
          <a:bodyPr/>
          <a:lstStyle/>
          <a:p>
            <a:fld id="{C0274F5E-FB76-4ECB-B08D-C56E5BD2D6A0}" type="slidenum">
              <a:rPr kumimoji="1" lang="ja-JP" altLang="en-US" smtClean="0"/>
              <a:t>‹#›</a:t>
            </a:fld>
            <a:endParaRPr kumimoji="1" lang="ja-JP" altLang="en-US"/>
          </a:p>
        </p:txBody>
      </p:sp>
    </p:spTree>
    <p:extLst>
      <p:ext uri="{BB962C8B-B14F-4D97-AF65-F5344CB8AC3E}">
        <p14:creationId xmlns:p14="http://schemas.microsoft.com/office/powerpoint/2010/main" val="28943278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21EA7995-72E8-E4B6-0FCD-6E70CD11AA1E}"/>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FB2FCBC0-8BAC-5262-E307-A31D7C4810FD}"/>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98E022F-0C06-5B2A-4906-FF0AB371E14B}"/>
              </a:ext>
            </a:extLst>
          </p:cNvPr>
          <p:cNvSpPr>
            <a:spLocks noGrp="1"/>
          </p:cNvSpPr>
          <p:nvPr>
            <p:ph type="dt" sz="half" idx="10"/>
          </p:nvPr>
        </p:nvSpPr>
        <p:spPr/>
        <p:txBody>
          <a:bodyPr/>
          <a:lstStyle/>
          <a:p>
            <a:fld id="{CB066C04-F0DD-4D0D-8700-364E6D806A2A}" type="datetimeFigureOut">
              <a:rPr kumimoji="1" lang="ja-JP" altLang="en-US" smtClean="0"/>
              <a:t>2025/5/11</a:t>
            </a:fld>
            <a:endParaRPr kumimoji="1" lang="ja-JP" altLang="en-US"/>
          </a:p>
        </p:txBody>
      </p:sp>
      <p:sp>
        <p:nvSpPr>
          <p:cNvPr id="5" name="フッター プレースホルダー 4">
            <a:extLst>
              <a:ext uri="{FF2B5EF4-FFF2-40B4-BE49-F238E27FC236}">
                <a16:creationId xmlns:a16="http://schemas.microsoft.com/office/drawing/2014/main" id="{299EC381-61EB-14A8-2450-DD87487830F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AF58B08-B071-536F-E5FC-D82FA4DBD0B0}"/>
              </a:ext>
            </a:extLst>
          </p:cNvPr>
          <p:cNvSpPr>
            <a:spLocks noGrp="1"/>
          </p:cNvSpPr>
          <p:nvPr>
            <p:ph type="sldNum" sz="quarter" idx="12"/>
          </p:nvPr>
        </p:nvSpPr>
        <p:spPr/>
        <p:txBody>
          <a:bodyPr/>
          <a:lstStyle/>
          <a:p>
            <a:fld id="{C0274F5E-FB76-4ECB-B08D-C56E5BD2D6A0}" type="slidenum">
              <a:rPr kumimoji="1" lang="ja-JP" altLang="en-US" smtClean="0"/>
              <a:t>‹#›</a:t>
            </a:fld>
            <a:endParaRPr kumimoji="1" lang="ja-JP" altLang="en-US"/>
          </a:p>
        </p:txBody>
      </p:sp>
    </p:spTree>
    <p:extLst>
      <p:ext uri="{BB962C8B-B14F-4D97-AF65-F5344CB8AC3E}">
        <p14:creationId xmlns:p14="http://schemas.microsoft.com/office/powerpoint/2010/main" val="28995354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82084A5-C3E2-EF61-AC47-04B994DE142F}"/>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1A4A60C3-028F-F0DF-05A3-DD7F7F3C1471}"/>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B15A16B9-1566-24A6-3D27-362317821C4E}"/>
              </a:ext>
            </a:extLst>
          </p:cNvPr>
          <p:cNvSpPr>
            <a:spLocks noGrp="1"/>
          </p:cNvSpPr>
          <p:nvPr>
            <p:ph type="dt" sz="half" idx="10"/>
          </p:nvPr>
        </p:nvSpPr>
        <p:spPr/>
        <p:txBody>
          <a:bodyPr/>
          <a:lstStyle/>
          <a:p>
            <a:fld id="{CB066C04-F0DD-4D0D-8700-364E6D806A2A}" type="datetimeFigureOut">
              <a:rPr kumimoji="1" lang="ja-JP" altLang="en-US" smtClean="0"/>
              <a:t>2025/5/11</a:t>
            </a:fld>
            <a:endParaRPr kumimoji="1" lang="ja-JP" altLang="en-US"/>
          </a:p>
        </p:txBody>
      </p:sp>
      <p:sp>
        <p:nvSpPr>
          <p:cNvPr id="5" name="フッター プレースホルダー 4">
            <a:extLst>
              <a:ext uri="{FF2B5EF4-FFF2-40B4-BE49-F238E27FC236}">
                <a16:creationId xmlns:a16="http://schemas.microsoft.com/office/drawing/2014/main" id="{26002F70-3FC7-4FC0-6DA6-E6EFF8F7B2B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4EC74CA7-B2CA-9814-0E51-6207A953733F}"/>
              </a:ext>
            </a:extLst>
          </p:cNvPr>
          <p:cNvSpPr>
            <a:spLocks noGrp="1"/>
          </p:cNvSpPr>
          <p:nvPr>
            <p:ph type="sldNum" sz="quarter" idx="12"/>
          </p:nvPr>
        </p:nvSpPr>
        <p:spPr/>
        <p:txBody>
          <a:bodyPr/>
          <a:lstStyle/>
          <a:p>
            <a:fld id="{C0274F5E-FB76-4ECB-B08D-C56E5BD2D6A0}" type="slidenum">
              <a:rPr kumimoji="1" lang="ja-JP" altLang="en-US" smtClean="0"/>
              <a:t>‹#›</a:t>
            </a:fld>
            <a:endParaRPr kumimoji="1" lang="ja-JP" altLang="en-US"/>
          </a:p>
        </p:txBody>
      </p:sp>
    </p:spTree>
    <p:extLst>
      <p:ext uri="{BB962C8B-B14F-4D97-AF65-F5344CB8AC3E}">
        <p14:creationId xmlns:p14="http://schemas.microsoft.com/office/powerpoint/2010/main" val="22388501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EEDF49B-2792-F6F9-6FF2-EBB21F2D3C3E}"/>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FA00D4CC-AE7C-34C9-D4CE-AD2D8F566DE6}"/>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74A3331E-EEBB-B1BC-9C63-2EC219064E70}"/>
              </a:ext>
            </a:extLst>
          </p:cNvPr>
          <p:cNvSpPr>
            <a:spLocks noGrp="1"/>
          </p:cNvSpPr>
          <p:nvPr>
            <p:ph type="dt" sz="half" idx="10"/>
          </p:nvPr>
        </p:nvSpPr>
        <p:spPr/>
        <p:txBody>
          <a:bodyPr/>
          <a:lstStyle/>
          <a:p>
            <a:fld id="{CB066C04-F0DD-4D0D-8700-364E6D806A2A}" type="datetimeFigureOut">
              <a:rPr kumimoji="1" lang="ja-JP" altLang="en-US" smtClean="0"/>
              <a:t>2025/5/11</a:t>
            </a:fld>
            <a:endParaRPr kumimoji="1" lang="ja-JP" altLang="en-US"/>
          </a:p>
        </p:txBody>
      </p:sp>
      <p:sp>
        <p:nvSpPr>
          <p:cNvPr id="5" name="フッター プレースホルダー 4">
            <a:extLst>
              <a:ext uri="{FF2B5EF4-FFF2-40B4-BE49-F238E27FC236}">
                <a16:creationId xmlns:a16="http://schemas.microsoft.com/office/drawing/2014/main" id="{086DA2FE-112F-3CD9-C351-43284D06739B}"/>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4879080A-70F3-3D87-BF5A-5332B449D71F}"/>
              </a:ext>
            </a:extLst>
          </p:cNvPr>
          <p:cNvSpPr>
            <a:spLocks noGrp="1"/>
          </p:cNvSpPr>
          <p:nvPr>
            <p:ph type="sldNum" sz="quarter" idx="12"/>
          </p:nvPr>
        </p:nvSpPr>
        <p:spPr/>
        <p:txBody>
          <a:bodyPr/>
          <a:lstStyle/>
          <a:p>
            <a:fld id="{C0274F5E-FB76-4ECB-B08D-C56E5BD2D6A0}" type="slidenum">
              <a:rPr kumimoji="1" lang="ja-JP" altLang="en-US" smtClean="0"/>
              <a:t>‹#›</a:t>
            </a:fld>
            <a:endParaRPr kumimoji="1" lang="ja-JP" altLang="en-US"/>
          </a:p>
        </p:txBody>
      </p:sp>
    </p:spTree>
    <p:extLst>
      <p:ext uri="{BB962C8B-B14F-4D97-AF65-F5344CB8AC3E}">
        <p14:creationId xmlns:p14="http://schemas.microsoft.com/office/powerpoint/2010/main" val="8895010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8D7C447-0F7F-A2CE-D834-768D63B51EE9}"/>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4DCB49B9-16A5-F144-8DFE-F5D485E37A81}"/>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7731B215-6822-90F1-6A53-942D1FF60AD5}"/>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AC4C2567-A292-797A-FE99-58600BB65C13}"/>
              </a:ext>
            </a:extLst>
          </p:cNvPr>
          <p:cNvSpPr>
            <a:spLocks noGrp="1"/>
          </p:cNvSpPr>
          <p:nvPr>
            <p:ph type="dt" sz="half" idx="10"/>
          </p:nvPr>
        </p:nvSpPr>
        <p:spPr/>
        <p:txBody>
          <a:bodyPr/>
          <a:lstStyle/>
          <a:p>
            <a:fld id="{CB066C04-F0DD-4D0D-8700-364E6D806A2A}" type="datetimeFigureOut">
              <a:rPr kumimoji="1" lang="ja-JP" altLang="en-US" smtClean="0"/>
              <a:t>2025/5/11</a:t>
            </a:fld>
            <a:endParaRPr kumimoji="1" lang="ja-JP" altLang="en-US"/>
          </a:p>
        </p:txBody>
      </p:sp>
      <p:sp>
        <p:nvSpPr>
          <p:cNvPr id="6" name="フッター プレースホルダー 5">
            <a:extLst>
              <a:ext uri="{FF2B5EF4-FFF2-40B4-BE49-F238E27FC236}">
                <a16:creationId xmlns:a16="http://schemas.microsoft.com/office/drawing/2014/main" id="{684BFE9D-2468-8067-7D47-D972519B8A97}"/>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A2CC6274-75C7-8D0E-3E84-2960CA597799}"/>
              </a:ext>
            </a:extLst>
          </p:cNvPr>
          <p:cNvSpPr>
            <a:spLocks noGrp="1"/>
          </p:cNvSpPr>
          <p:nvPr>
            <p:ph type="sldNum" sz="quarter" idx="12"/>
          </p:nvPr>
        </p:nvSpPr>
        <p:spPr/>
        <p:txBody>
          <a:bodyPr/>
          <a:lstStyle/>
          <a:p>
            <a:fld id="{C0274F5E-FB76-4ECB-B08D-C56E5BD2D6A0}" type="slidenum">
              <a:rPr kumimoji="1" lang="ja-JP" altLang="en-US" smtClean="0"/>
              <a:t>‹#›</a:t>
            </a:fld>
            <a:endParaRPr kumimoji="1" lang="ja-JP" altLang="en-US"/>
          </a:p>
        </p:txBody>
      </p:sp>
    </p:spTree>
    <p:extLst>
      <p:ext uri="{BB962C8B-B14F-4D97-AF65-F5344CB8AC3E}">
        <p14:creationId xmlns:p14="http://schemas.microsoft.com/office/powerpoint/2010/main" val="36598911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6A163A1-F526-FCDF-3A0B-1F31423F2569}"/>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BCFA662A-6057-8086-1218-91D9CC3CD47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56925BBB-C891-EA62-A346-94705F6D94BF}"/>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483A0C55-013A-529A-F6D6-2431B26D588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56FEA2D4-5236-1176-BC1A-A754745A47F0}"/>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7DF41B4C-5040-5146-5AF5-D262F5E720B6}"/>
              </a:ext>
            </a:extLst>
          </p:cNvPr>
          <p:cNvSpPr>
            <a:spLocks noGrp="1"/>
          </p:cNvSpPr>
          <p:nvPr>
            <p:ph type="dt" sz="half" idx="10"/>
          </p:nvPr>
        </p:nvSpPr>
        <p:spPr/>
        <p:txBody>
          <a:bodyPr/>
          <a:lstStyle/>
          <a:p>
            <a:fld id="{CB066C04-F0DD-4D0D-8700-364E6D806A2A}" type="datetimeFigureOut">
              <a:rPr kumimoji="1" lang="ja-JP" altLang="en-US" smtClean="0"/>
              <a:t>2025/5/11</a:t>
            </a:fld>
            <a:endParaRPr kumimoji="1" lang="ja-JP" altLang="en-US"/>
          </a:p>
        </p:txBody>
      </p:sp>
      <p:sp>
        <p:nvSpPr>
          <p:cNvPr id="8" name="フッター プレースホルダー 7">
            <a:extLst>
              <a:ext uri="{FF2B5EF4-FFF2-40B4-BE49-F238E27FC236}">
                <a16:creationId xmlns:a16="http://schemas.microsoft.com/office/drawing/2014/main" id="{47875F13-2697-C303-254A-7398CECF0733}"/>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C3B890AC-524F-27E4-844D-A95932A8E538}"/>
              </a:ext>
            </a:extLst>
          </p:cNvPr>
          <p:cNvSpPr>
            <a:spLocks noGrp="1"/>
          </p:cNvSpPr>
          <p:nvPr>
            <p:ph type="sldNum" sz="quarter" idx="12"/>
          </p:nvPr>
        </p:nvSpPr>
        <p:spPr/>
        <p:txBody>
          <a:bodyPr/>
          <a:lstStyle/>
          <a:p>
            <a:fld id="{C0274F5E-FB76-4ECB-B08D-C56E5BD2D6A0}" type="slidenum">
              <a:rPr kumimoji="1" lang="ja-JP" altLang="en-US" smtClean="0"/>
              <a:t>‹#›</a:t>
            </a:fld>
            <a:endParaRPr kumimoji="1" lang="ja-JP" altLang="en-US"/>
          </a:p>
        </p:txBody>
      </p:sp>
    </p:spTree>
    <p:extLst>
      <p:ext uri="{BB962C8B-B14F-4D97-AF65-F5344CB8AC3E}">
        <p14:creationId xmlns:p14="http://schemas.microsoft.com/office/powerpoint/2010/main" val="14181976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4C26983-F132-86DB-AD04-BC97E42A00FF}"/>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8A60306B-5A94-20B4-67EA-012B707336C8}"/>
              </a:ext>
            </a:extLst>
          </p:cNvPr>
          <p:cNvSpPr>
            <a:spLocks noGrp="1"/>
          </p:cNvSpPr>
          <p:nvPr>
            <p:ph type="dt" sz="half" idx="10"/>
          </p:nvPr>
        </p:nvSpPr>
        <p:spPr/>
        <p:txBody>
          <a:bodyPr/>
          <a:lstStyle/>
          <a:p>
            <a:fld id="{CB066C04-F0DD-4D0D-8700-364E6D806A2A}" type="datetimeFigureOut">
              <a:rPr kumimoji="1" lang="ja-JP" altLang="en-US" smtClean="0"/>
              <a:t>2025/5/11</a:t>
            </a:fld>
            <a:endParaRPr kumimoji="1" lang="ja-JP" altLang="en-US"/>
          </a:p>
        </p:txBody>
      </p:sp>
      <p:sp>
        <p:nvSpPr>
          <p:cNvPr id="4" name="フッター プレースホルダー 3">
            <a:extLst>
              <a:ext uri="{FF2B5EF4-FFF2-40B4-BE49-F238E27FC236}">
                <a16:creationId xmlns:a16="http://schemas.microsoft.com/office/drawing/2014/main" id="{6E564D1E-E7BE-3D16-4E89-B3C1C8D3A06C}"/>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032B31FB-6A9C-C319-BAE4-705706AB63D8}"/>
              </a:ext>
            </a:extLst>
          </p:cNvPr>
          <p:cNvSpPr>
            <a:spLocks noGrp="1"/>
          </p:cNvSpPr>
          <p:nvPr>
            <p:ph type="sldNum" sz="quarter" idx="12"/>
          </p:nvPr>
        </p:nvSpPr>
        <p:spPr/>
        <p:txBody>
          <a:bodyPr/>
          <a:lstStyle/>
          <a:p>
            <a:fld id="{C0274F5E-FB76-4ECB-B08D-C56E5BD2D6A0}" type="slidenum">
              <a:rPr kumimoji="1" lang="ja-JP" altLang="en-US" smtClean="0"/>
              <a:t>‹#›</a:t>
            </a:fld>
            <a:endParaRPr kumimoji="1" lang="ja-JP" altLang="en-US"/>
          </a:p>
        </p:txBody>
      </p:sp>
    </p:spTree>
    <p:extLst>
      <p:ext uri="{BB962C8B-B14F-4D97-AF65-F5344CB8AC3E}">
        <p14:creationId xmlns:p14="http://schemas.microsoft.com/office/powerpoint/2010/main" val="39047082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666D9EE8-8BE0-C18E-D3B6-0DF703A6A897}"/>
              </a:ext>
            </a:extLst>
          </p:cNvPr>
          <p:cNvSpPr>
            <a:spLocks noGrp="1"/>
          </p:cNvSpPr>
          <p:nvPr>
            <p:ph type="dt" sz="half" idx="10"/>
          </p:nvPr>
        </p:nvSpPr>
        <p:spPr/>
        <p:txBody>
          <a:bodyPr/>
          <a:lstStyle/>
          <a:p>
            <a:fld id="{CB066C04-F0DD-4D0D-8700-364E6D806A2A}" type="datetimeFigureOut">
              <a:rPr kumimoji="1" lang="ja-JP" altLang="en-US" smtClean="0"/>
              <a:t>2025/5/11</a:t>
            </a:fld>
            <a:endParaRPr kumimoji="1" lang="ja-JP" altLang="en-US"/>
          </a:p>
        </p:txBody>
      </p:sp>
      <p:sp>
        <p:nvSpPr>
          <p:cNvPr id="3" name="フッター プレースホルダー 2">
            <a:extLst>
              <a:ext uri="{FF2B5EF4-FFF2-40B4-BE49-F238E27FC236}">
                <a16:creationId xmlns:a16="http://schemas.microsoft.com/office/drawing/2014/main" id="{6BAB7DEE-3FD5-305C-DB70-61A918F29772}"/>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8140D0DA-BE6F-B831-6D82-429B2A9672A5}"/>
              </a:ext>
            </a:extLst>
          </p:cNvPr>
          <p:cNvSpPr>
            <a:spLocks noGrp="1"/>
          </p:cNvSpPr>
          <p:nvPr>
            <p:ph type="sldNum" sz="quarter" idx="12"/>
          </p:nvPr>
        </p:nvSpPr>
        <p:spPr/>
        <p:txBody>
          <a:bodyPr/>
          <a:lstStyle/>
          <a:p>
            <a:fld id="{C0274F5E-FB76-4ECB-B08D-C56E5BD2D6A0}" type="slidenum">
              <a:rPr kumimoji="1" lang="ja-JP" altLang="en-US" smtClean="0"/>
              <a:t>‹#›</a:t>
            </a:fld>
            <a:endParaRPr kumimoji="1" lang="ja-JP" altLang="en-US"/>
          </a:p>
        </p:txBody>
      </p:sp>
    </p:spTree>
    <p:extLst>
      <p:ext uri="{BB962C8B-B14F-4D97-AF65-F5344CB8AC3E}">
        <p14:creationId xmlns:p14="http://schemas.microsoft.com/office/powerpoint/2010/main" val="26669262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305F339-B88A-CD87-AD76-9A854D1FC8CE}"/>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A11EC6A7-157F-3FEF-D111-55DBE65AF75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A88CFAE1-242D-B13E-6568-773B63BF6BB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079B5E11-D1EC-07E9-3649-F31A889BFE29}"/>
              </a:ext>
            </a:extLst>
          </p:cNvPr>
          <p:cNvSpPr>
            <a:spLocks noGrp="1"/>
          </p:cNvSpPr>
          <p:nvPr>
            <p:ph type="dt" sz="half" idx="10"/>
          </p:nvPr>
        </p:nvSpPr>
        <p:spPr/>
        <p:txBody>
          <a:bodyPr/>
          <a:lstStyle/>
          <a:p>
            <a:fld id="{CB066C04-F0DD-4D0D-8700-364E6D806A2A}" type="datetimeFigureOut">
              <a:rPr kumimoji="1" lang="ja-JP" altLang="en-US" smtClean="0"/>
              <a:t>2025/5/11</a:t>
            </a:fld>
            <a:endParaRPr kumimoji="1" lang="ja-JP" altLang="en-US"/>
          </a:p>
        </p:txBody>
      </p:sp>
      <p:sp>
        <p:nvSpPr>
          <p:cNvPr id="6" name="フッター プレースホルダー 5">
            <a:extLst>
              <a:ext uri="{FF2B5EF4-FFF2-40B4-BE49-F238E27FC236}">
                <a16:creationId xmlns:a16="http://schemas.microsoft.com/office/drawing/2014/main" id="{95915AA3-2522-EF77-C354-39206782D971}"/>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840E642C-E960-1BB7-836D-E2EA649BEF2A}"/>
              </a:ext>
            </a:extLst>
          </p:cNvPr>
          <p:cNvSpPr>
            <a:spLocks noGrp="1"/>
          </p:cNvSpPr>
          <p:nvPr>
            <p:ph type="sldNum" sz="quarter" idx="12"/>
          </p:nvPr>
        </p:nvSpPr>
        <p:spPr/>
        <p:txBody>
          <a:bodyPr/>
          <a:lstStyle/>
          <a:p>
            <a:fld id="{C0274F5E-FB76-4ECB-B08D-C56E5BD2D6A0}" type="slidenum">
              <a:rPr kumimoji="1" lang="ja-JP" altLang="en-US" smtClean="0"/>
              <a:t>‹#›</a:t>
            </a:fld>
            <a:endParaRPr kumimoji="1" lang="ja-JP" altLang="en-US"/>
          </a:p>
        </p:txBody>
      </p:sp>
    </p:spTree>
    <p:extLst>
      <p:ext uri="{BB962C8B-B14F-4D97-AF65-F5344CB8AC3E}">
        <p14:creationId xmlns:p14="http://schemas.microsoft.com/office/powerpoint/2010/main" val="27384456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861BB9B-9775-41B1-6FE5-9E6C560C90E9}"/>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38535C4C-E1D4-E18C-E7AC-1A32C313936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22FBA026-2A66-3EB6-40DE-5E1D6D9617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0C523308-2DB4-57CD-6DFC-FBAF83782589}"/>
              </a:ext>
            </a:extLst>
          </p:cNvPr>
          <p:cNvSpPr>
            <a:spLocks noGrp="1"/>
          </p:cNvSpPr>
          <p:nvPr>
            <p:ph type="dt" sz="half" idx="10"/>
          </p:nvPr>
        </p:nvSpPr>
        <p:spPr/>
        <p:txBody>
          <a:bodyPr/>
          <a:lstStyle/>
          <a:p>
            <a:fld id="{CB066C04-F0DD-4D0D-8700-364E6D806A2A}" type="datetimeFigureOut">
              <a:rPr kumimoji="1" lang="ja-JP" altLang="en-US" smtClean="0"/>
              <a:t>2025/5/11</a:t>
            </a:fld>
            <a:endParaRPr kumimoji="1" lang="ja-JP" altLang="en-US"/>
          </a:p>
        </p:txBody>
      </p:sp>
      <p:sp>
        <p:nvSpPr>
          <p:cNvPr id="6" name="フッター プレースホルダー 5">
            <a:extLst>
              <a:ext uri="{FF2B5EF4-FFF2-40B4-BE49-F238E27FC236}">
                <a16:creationId xmlns:a16="http://schemas.microsoft.com/office/drawing/2014/main" id="{A4424E2A-94D9-AFF4-4403-1764A216A469}"/>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B414E594-9C9A-8AD5-69CA-F5BFE1EA4968}"/>
              </a:ext>
            </a:extLst>
          </p:cNvPr>
          <p:cNvSpPr>
            <a:spLocks noGrp="1"/>
          </p:cNvSpPr>
          <p:nvPr>
            <p:ph type="sldNum" sz="quarter" idx="12"/>
          </p:nvPr>
        </p:nvSpPr>
        <p:spPr/>
        <p:txBody>
          <a:bodyPr/>
          <a:lstStyle/>
          <a:p>
            <a:fld id="{C0274F5E-FB76-4ECB-B08D-C56E5BD2D6A0}" type="slidenum">
              <a:rPr kumimoji="1" lang="ja-JP" altLang="en-US" smtClean="0"/>
              <a:t>‹#›</a:t>
            </a:fld>
            <a:endParaRPr kumimoji="1" lang="ja-JP" altLang="en-US"/>
          </a:p>
        </p:txBody>
      </p:sp>
    </p:spTree>
    <p:extLst>
      <p:ext uri="{BB962C8B-B14F-4D97-AF65-F5344CB8AC3E}">
        <p14:creationId xmlns:p14="http://schemas.microsoft.com/office/powerpoint/2010/main" val="14210732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5F4B5B17-8EC5-9C60-4014-51A804049EB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A0829179-3A66-4D84-9C57-186A447CE8D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3DBB25A-883C-8298-632C-9503048C66F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B066C04-F0DD-4D0D-8700-364E6D806A2A}" type="datetimeFigureOut">
              <a:rPr kumimoji="1" lang="ja-JP" altLang="en-US" smtClean="0"/>
              <a:t>2025/5/11</a:t>
            </a:fld>
            <a:endParaRPr kumimoji="1" lang="ja-JP" altLang="en-US"/>
          </a:p>
        </p:txBody>
      </p:sp>
      <p:sp>
        <p:nvSpPr>
          <p:cNvPr id="5" name="フッター プレースホルダー 4">
            <a:extLst>
              <a:ext uri="{FF2B5EF4-FFF2-40B4-BE49-F238E27FC236}">
                <a16:creationId xmlns:a16="http://schemas.microsoft.com/office/drawing/2014/main" id="{901EDD69-F22F-7EA8-1930-C13BA1D1EEC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63324C61-6EEF-152F-8DA1-D73D685FCF2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C0274F5E-FB76-4ECB-B08D-C56E5BD2D6A0}" type="slidenum">
              <a:rPr kumimoji="1" lang="ja-JP" altLang="en-US" smtClean="0"/>
              <a:t>‹#›</a:t>
            </a:fld>
            <a:endParaRPr kumimoji="1" lang="ja-JP" altLang="en-US"/>
          </a:p>
        </p:txBody>
      </p:sp>
    </p:spTree>
    <p:extLst>
      <p:ext uri="{BB962C8B-B14F-4D97-AF65-F5344CB8AC3E}">
        <p14:creationId xmlns:p14="http://schemas.microsoft.com/office/powerpoint/2010/main" val="9871568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CFD8EB"/>
        </a:solidFill>
        <a:effectLst/>
      </p:bgPr>
    </p:bg>
    <p:spTree>
      <p:nvGrpSpPr>
        <p:cNvPr id="1" name=""/>
        <p:cNvGrpSpPr/>
        <p:nvPr/>
      </p:nvGrpSpPr>
      <p:grpSpPr>
        <a:xfrm>
          <a:off x="0" y="0"/>
          <a:ext cx="0" cy="0"/>
          <a:chOff x="0" y="0"/>
          <a:chExt cx="0" cy="0"/>
        </a:xfrm>
      </p:grpSpPr>
      <p:pic>
        <p:nvPicPr>
          <p:cNvPr id="7" name="図 6">
            <a:extLst>
              <a:ext uri="{FF2B5EF4-FFF2-40B4-BE49-F238E27FC236}">
                <a16:creationId xmlns:a16="http://schemas.microsoft.com/office/drawing/2014/main" id="{5AB8ABC2-9FE1-AADC-1CBA-D0CCB2540D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53025" y="3276578"/>
            <a:ext cx="885949" cy="304843"/>
          </a:xfrm>
          <a:prstGeom prst="rect">
            <a:avLst/>
          </a:prstGeom>
        </p:spPr>
      </p:pic>
      <p:pic>
        <p:nvPicPr>
          <p:cNvPr id="9" name="図 8">
            <a:extLst>
              <a:ext uri="{FF2B5EF4-FFF2-40B4-BE49-F238E27FC236}">
                <a16:creationId xmlns:a16="http://schemas.microsoft.com/office/drawing/2014/main" id="{964513B6-AB74-F575-7485-70DF9998931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924" y="1804518"/>
            <a:ext cx="285790" cy="533474"/>
          </a:xfrm>
          <a:prstGeom prst="rect">
            <a:avLst/>
          </a:prstGeom>
        </p:spPr>
      </p:pic>
      <p:pic>
        <p:nvPicPr>
          <p:cNvPr id="11" name="図 10">
            <a:extLst>
              <a:ext uri="{FF2B5EF4-FFF2-40B4-BE49-F238E27FC236}">
                <a16:creationId xmlns:a16="http://schemas.microsoft.com/office/drawing/2014/main" id="{0E0E170C-7529-8A00-BCFC-16072B53149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82028" y="3467105"/>
            <a:ext cx="1009791" cy="228632"/>
          </a:xfrm>
          <a:prstGeom prst="rect">
            <a:avLst/>
          </a:prstGeom>
        </p:spPr>
      </p:pic>
      <p:pic>
        <p:nvPicPr>
          <p:cNvPr id="13" name="図 12" descr="グラフ, サンバースト図&#10;&#10;AI によって生成されたコンテンツは間違っている可能性があります。">
            <a:extLst>
              <a:ext uri="{FF2B5EF4-FFF2-40B4-BE49-F238E27FC236}">
                <a16:creationId xmlns:a16="http://schemas.microsoft.com/office/drawing/2014/main" id="{2EBF20DD-5295-8955-C5EC-93A099C00017}"/>
              </a:ext>
            </a:extLst>
          </p:cNvPr>
          <p:cNvPicPr>
            <a:picLocks noChangeAspect="1"/>
          </p:cNvPicPr>
          <p:nvPr/>
        </p:nvPicPr>
        <p:blipFill>
          <a:blip r:embed="rId5">
            <a:extLst>
              <a:ext uri="{28A0092B-C50C-407E-A947-70E740481C1C}">
                <a14:useLocalDpi xmlns:a14="http://schemas.microsoft.com/office/drawing/2010/main" val="0"/>
              </a:ext>
            </a:extLst>
          </a:blip>
          <a:srcRect l="3766" t="-1003" r="4641"/>
          <a:stretch/>
        </p:blipFill>
        <p:spPr>
          <a:xfrm>
            <a:off x="7760711" y="935327"/>
            <a:ext cx="2109787" cy="2128815"/>
          </a:xfrm>
          <a:prstGeom prst="flowChartConnector">
            <a:avLst/>
          </a:prstGeom>
        </p:spPr>
      </p:pic>
      <p:sp>
        <p:nvSpPr>
          <p:cNvPr id="14" name="テキスト ボックス 13">
            <a:extLst>
              <a:ext uri="{FF2B5EF4-FFF2-40B4-BE49-F238E27FC236}">
                <a16:creationId xmlns:a16="http://schemas.microsoft.com/office/drawing/2014/main" id="{98D26B8A-CF82-9508-0E7D-B87A605D6914}"/>
              </a:ext>
            </a:extLst>
          </p:cNvPr>
          <p:cNvSpPr txBox="1"/>
          <p:nvPr/>
        </p:nvSpPr>
        <p:spPr>
          <a:xfrm>
            <a:off x="2392218" y="4590474"/>
            <a:ext cx="8494633" cy="923330"/>
          </a:xfrm>
          <a:prstGeom prst="rect">
            <a:avLst/>
          </a:prstGeom>
          <a:noFill/>
        </p:spPr>
        <p:txBody>
          <a:bodyPr wrap="none" rtlCol="0">
            <a:spAutoFit/>
          </a:bodyPr>
          <a:lstStyle/>
          <a:p>
            <a:r>
              <a:rPr kumimoji="1" lang="ja-JP" altLang="en-US" sz="5400" dirty="0"/>
              <a:t>このスライドは色の材料用</a:t>
            </a:r>
          </a:p>
        </p:txBody>
      </p:sp>
    </p:spTree>
    <p:extLst>
      <p:ext uri="{BB962C8B-B14F-4D97-AF65-F5344CB8AC3E}">
        <p14:creationId xmlns:p14="http://schemas.microsoft.com/office/powerpoint/2010/main" val="25393453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CFD8EB"/>
        </a:solidFill>
        <a:effectLst/>
      </p:bgPr>
    </p:bg>
    <p:spTree>
      <p:nvGrpSpPr>
        <p:cNvPr id="1" name="">
          <a:extLst>
            <a:ext uri="{FF2B5EF4-FFF2-40B4-BE49-F238E27FC236}">
              <a16:creationId xmlns:a16="http://schemas.microsoft.com/office/drawing/2014/main" id="{B55325F1-C8BF-7D6E-3E46-C16C5E7925A6}"/>
            </a:ext>
          </a:extLst>
        </p:cNvPr>
        <p:cNvGrpSpPr/>
        <p:nvPr/>
      </p:nvGrpSpPr>
      <p:grpSpPr>
        <a:xfrm>
          <a:off x="0" y="0"/>
          <a:ext cx="0" cy="0"/>
          <a:chOff x="0" y="0"/>
          <a:chExt cx="0" cy="0"/>
        </a:xfrm>
      </p:grpSpPr>
      <p:pic>
        <p:nvPicPr>
          <p:cNvPr id="3" name="図 2" descr="テキスト が含まれている画像&#10;&#10;AI によって生成されたコンテンツは間違っている可能性があります。">
            <a:extLst>
              <a:ext uri="{FF2B5EF4-FFF2-40B4-BE49-F238E27FC236}">
                <a16:creationId xmlns:a16="http://schemas.microsoft.com/office/drawing/2014/main" id="{9000C550-B107-A4E7-71A7-994DAC0998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49"/>
            <a:ext cx="12192000" cy="6861298"/>
          </a:xfrm>
          <a:prstGeom prst="rect">
            <a:avLst/>
          </a:prstGeom>
        </p:spPr>
      </p:pic>
      <p:sp>
        <p:nvSpPr>
          <p:cNvPr id="4" name="テキスト ボックス 3">
            <a:extLst>
              <a:ext uri="{FF2B5EF4-FFF2-40B4-BE49-F238E27FC236}">
                <a16:creationId xmlns:a16="http://schemas.microsoft.com/office/drawing/2014/main" id="{BFFF4A7F-54D2-84A5-CC4F-700F020F7020}"/>
              </a:ext>
            </a:extLst>
          </p:cNvPr>
          <p:cNvSpPr txBox="1"/>
          <p:nvPr/>
        </p:nvSpPr>
        <p:spPr>
          <a:xfrm>
            <a:off x="8445107" y="6488668"/>
            <a:ext cx="1401346" cy="369332"/>
          </a:xfrm>
          <a:prstGeom prst="rect">
            <a:avLst/>
          </a:prstGeom>
          <a:noFill/>
        </p:spPr>
        <p:txBody>
          <a:bodyPr wrap="none" rtlCol="0">
            <a:spAutoFit/>
          </a:bodyPr>
          <a:lstStyle/>
          <a:p>
            <a:r>
              <a:rPr kumimoji="1" lang="en-US" altLang="ja-JP" dirty="0" err="1"/>
              <a:t>Ver.happon</a:t>
            </a:r>
            <a:endParaRPr kumimoji="1" lang="ja-JP" altLang="en-US" dirty="0"/>
          </a:p>
        </p:txBody>
      </p:sp>
    </p:spTree>
    <p:extLst>
      <p:ext uri="{BB962C8B-B14F-4D97-AF65-F5344CB8AC3E}">
        <p14:creationId xmlns:p14="http://schemas.microsoft.com/office/powerpoint/2010/main" val="4516097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CFD8EB"/>
        </a:solidFill>
        <a:effectLst/>
      </p:bgPr>
    </p:bg>
    <p:spTree>
      <p:nvGrpSpPr>
        <p:cNvPr id="1" name="">
          <a:extLst>
            <a:ext uri="{FF2B5EF4-FFF2-40B4-BE49-F238E27FC236}">
              <a16:creationId xmlns:a16="http://schemas.microsoft.com/office/drawing/2014/main" id="{B0FBFA1F-95D4-72F2-686E-6269A9703F12}"/>
            </a:ext>
          </a:extLst>
        </p:cNvPr>
        <p:cNvGrpSpPr/>
        <p:nvPr/>
      </p:nvGrpSpPr>
      <p:grpSpPr>
        <a:xfrm>
          <a:off x="0" y="0"/>
          <a:ext cx="0" cy="0"/>
          <a:chOff x="0" y="0"/>
          <a:chExt cx="0" cy="0"/>
        </a:xfrm>
      </p:grpSpPr>
      <p:pic>
        <p:nvPicPr>
          <p:cNvPr id="7" name="図 6">
            <a:extLst>
              <a:ext uri="{FF2B5EF4-FFF2-40B4-BE49-F238E27FC236}">
                <a16:creationId xmlns:a16="http://schemas.microsoft.com/office/drawing/2014/main" id="{3EA258A8-1D2E-BF81-6D76-61413CF86F41}"/>
              </a:ext>
            </a:extLst>
          </p:cNvPr>
          <p:cNvPicPr>
            <a:picLocks/>
          </p:cNvPicPr>
          <p:nvPr/>
        </p:nvPicPr>
        <p:blipFill>
          <a:blip r:embed="rId2">
            <a:extLst>
              <a:ext uri="{28A0092B-C50C-407E-A947-70E740481C1C}">
                <a14:useLocalDpi xmlns:a14="http://schemas.microsoft.com/office/drawing/2010/main" val="0"/>
              </a:ext>
            </a:extLst>
          </a:blip>
          <a:stretch>
            <a:fillRect/>
          </a:stretch>
        </p:blipFill>
        <p:spPr>
          <a:xfrm>
            <a:off x="318452" y="970195"/>
            <a:ext cx="9552046" cy="5596231"/>
          </a:xfrm>
          <a:prstGeom prst="rect">
            <a:avLst/>
          </a:prstGeom>
        </p:spPr>
      </p:pic>
      <p:pic>
        <p:nvPicPr>
          <p:cNvPr id="9" name="図 8">
            <a:extLst>
              <a:ext uri="{FF2B5EF4-FFF2-40B4-BE49-F238E27FC236}">
                <a16:creationId xmlns:a16="http://schemas.microsoft.com/office/drawing/2014/main" id="{3DC357DB-6A11-6B93-4ADB-02AD70C0E925}"/>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10039350" y="988729"/>
            <a:ext cx="1952624" cy="5577697"/>
          </a:xfrm>
          <a:prstGeom prst="rect">
            <a:avLst/>
          </a:prstGeom>
        </p:spPr>
      </p:pic>
      <p:pic>
        <p:nvPicPr>
          <p:cNvPr id="11" name="図 10">
            <a:extLst>
              <a:ext uri="{FF2B5EF4-FFF2-40B4-BE49-F238E27FC236}">
                <a16:creationId xmlns:a16="http://schemas.microsoft.com/office/drawing/2014/main" id="{335BA4C2-74CD-5494-4408-BB4886656DA3}"/>
              </a:ext>
            </a:extLst>
          </p:cNvPr>
          <p:cNvPicPr>
            <a:picLocks/>
          </p:cNvPicPr>
          <p:nvPr/>
        </p:nvPicPr>
        <p:blipFill>
          <a:blip r:embed="rId4">
            <a:extLst>
              <a:ext uri="{28A0092B-C50C-407E-A947-70E740481C1C}">
                <a14:useLocalDpi xmlns:a14="http://schemas.microsoft.com/office/drawing/2010/main" val="0"/>
              </a:ext>
            </a:extLst>
          </a:blip>
          <a:stretch>
            <a:fillRect/>
          </a:stretch>
        </p:blipFill>
        <p:spPr>
          <a:xfrm>
            <a:off x="10039350" y="2057400"/>
            <a:ext cx="1952624" cy="866102"/>
          </a:xfrm>
          <a:prstGeom prst="rect">
            <a:avLst/>
          </a:prstGeom>
        </p:spPr>
      </p:pic>
      <p:pic>
        <p:nvPicPr>
          <p:cNvPr id="13" name="図 12" descr="グラフ, サンバースト図&#10;&#10;AI によって生成されたコンテンツは間違っている可能性があります。">
            <a:extLst>
              <a:ext uri="{FF2B5EF4-FFF2-40B4-BE49-F238E27FC236}">
                <a16:creationId xmlns:a16="http://schemas.microsoft.com/office/drawing/2014/main" id="{F84CDEA9-E81F-A71A-BCEA-38F30EED7514}"/>
              </a:ext>
            </a:extLst>
          </p:cNvPr>
          <p:cNvPicPr>
            <a:picLocks noChangeAspect="1"/>
          </p:cNvPicPr>
          <p:nvPr/>
        </p:nvPicPr>
        <p:blipFill>
          <a:blip r:embed="rId5">
            <a:extLst>
              <a:ext uri="{28A0092B-C50C-407E-A947-70E740481C1C}">
                <a14:useLocalDpi xmlns:a14="http://schemas.microsoft.com/office/drawing/2010/main" val="0"/>
              </a:ext>
            </a:extLst>
          </a:blip>
          <a:srcRect l="3766" t="-1003" r="4641"/>
          <a:stretch/>
        </p:blipFill>
        <p:spPr>
          <a:xfrm>
            <a:off x="7655936" y="2541727"/>
            <a:ext cx="2109787" cy="2128815"/>
          </a:xfrm>
          <a:prstGeom prst="flowChartConnector">
            <a:avLst/>
          </a:prstGeom>
        </p:spPr>
      </p:pic>
      <p:sp>
        <p:nvSpPr>
          <p:cNvPr id="2" name="テキスト ボックス 1">
            <a:extLst>
              <a:ext uri="{FF2B5EF4-FFF2-40B4-BE49-F238E27FC236}">
                <a16:creationId xmlns:a16="http://schemas.microsoft.com/office/drawing/2014/main" id="{4E30A8C2-81EB-8427-7961-8FC7A11BBEAD}"/>
              </a:ext>
            </a:extLst>
          </p:cNvPr>
          <p:cNvSpPr txBox="1"/>
          <p:nvPr/>
        </p:nvSpPr>
        <p:spPr>
          <a:xfrm>
            <a:off x="2743200" y="125713"/>
            <a:ext cx="6705598" cy="830997"/>
          </a:xfrm>
          <a:prstGeom prst="rect">
            <a:avLst/>
          </a:prstGeom>
          <a:noFill/>
        </p:spPr>
        <p:txBody>
          <a:bodyPr wrap="square" rtlCol="0">
            <a:spAutoFit/>
          </a:bodyPr>
          <a:lstStyle/>
          <a:p>
            <a:pPr algn="ctr"/>
            <a:r>
              <a:rPr lang="en-US" altLang="ja-JP" sz="2400" dirty="0">
                <a:latin typeface="UD デジタル 教科書体 NK-B" panose="020B0400000000000000" pitchFamily="18" charset="-128"/>
                <a:ea typeface="UD デジタル 教科書体 NK-B" panose="020B0400000000000000" pitchFamily="18" charset="-128"/>
                <a:cs typeface="ADLaM Display" panose="020F0502020204030204" pitchFamily="2" charset="0"/>
              </a:rPr>
              <a:t>NIST </a:t>
            </a:r>
            <a:r>
              <a:rPr lang="ja-JP" altLang="en-US" sz="2400" dirty="0">
                <a:latin typeface="UD デジタル 教科書体 NK-B" panose="020B0400000000000000" pitchFamily="18" charset="-128"/>
                <a:ea typeface="UD デジタル 教科書体 NK-B" panose="020B0400000000000000" pitchFamily="18" charset="-128"/>
                <a:cs typeface="ADLaM Display" panose="020F0502020204030204" pitchFamily="2" charset="0"/>
              </a:rPr>
              <a:t>サイバーセキュリティフレームワーク </a:t>
            </a:r>
            <a:r>
              <a:rPr lang="en-US" altLang="ja-JP" sz="2400" dirty="0">
                <a:latin typeface="UD デジタル 教科書体 NK-B" panose="020B0400000000000000" pitchFamily="18" charset="-128"/>
                <a:ea typeface="UD デジタル 教科書体 NK-B" panose="020B0400000000000000" pitchFamily="18" charset="-128"/>
                <a:cs typeface="ADLaM Display" panose="020F0502020204030204" pitchFamily="2" charset="0"/>
              </a:rPr>
              <a:t>2.0: </a:t>
            </a:r>
          </a:p>
          <a:p>
            <a:pPr algn="ctr"/>
            <a:r>
              <a:rPr lang="ja-JP" altLang="en-US" sz="2400" dirty="0">
                <a:latin typeface="UD デジタル 教科書体 NK-B" panose="020B0400000000000000" pitchFamily="18" charset="-128"/>
                <a:ea typeface="UD デジタル 教科書体 NK-B" panose="020B0400000000000000" pitchFamily="18" charset="-128"/>
                <a:cs typeface="ADLaM Display" panose="020F0502020204030204" pitchFamily="2" charset="0"/>
              </a:rPr>
              <a:t>スモールビジネス クイックスタートガイドの概要</a:t>
            </a:r>
            <a:endParaRPr kumimoji="1" lang="ja-JP" altLang="en-US" sz="2400" dirty="0">
              <a:latin typeface="UD デジタル 教科書体 NK-B" panose="020B0400000000000000" pitchFamily="18" charset="-128"/>
              <a:ea typeface="UD デジタル 教科書体 NK-B" panose="020B0400000000000000" pitchFamily="18" charset="-128"/>
              <a:cs typeface="ADLaM Display" panose="020F0502020204030204" pitchFamily="2" charset="0"/>
            </a:endParaRPr>
          </a:p>
        </p:txBody>
      </p:sp>
      <p:sp>
        <p:nvSpPr>
          <p:cNvPr id="3" name="テキスト ボックス 2">
            <a:extLst>
              <a:ext uri="{FF2B5EF4-FFF2-40B4-BE49-F238E27FC236}">
                <a16:creationId xmlns:a16="http://schemas.microsoft.com/office/drawing/2014/main" id="{C6DD481C-85F7-CC88-52AD-A3731F643AEB}"/>
              </a:ext>
            </a:extLst>
          </p:cNvPr>
          <p:cNvSpPr txBox="1"/>
          <p:nvPr/>
        </p:nvSpPr>
        <p:spPr>
          <a:xfrm>
            <a:off x="473650" y="1089286"/>
            <a:ext cx="8975148" cy="5477140"/>
          </a:xfrm>
          <a:prstGeom prst="rect">
            <a:avLst/>
          </a:prstGeom>
          <a:noFill/>
        </p:spPr>
        <p:txBody>
          <a:bodyPr wrap="square" rtlCol="0">
            <a:spAutoFit/>
          </a:bodyPr>
          <a:lstStyle/>
          <a:p>
            <a:pPr>
              <a:lnSpc>
                <a:spcPct val="130000"/>
              </a:lnSpc>
            </a:pPr>
            <a:r>
              <a:rPr lang="ja-JP" altLang="en-US" b="1" dirty="0"/>
              <a:t>目的</a:t>
            </a:r>
            <a:endParaRPr lang="en-US" altLang="ja-JP" b="1" dirty="0"/>
          </a:p>
          <a:p>
            <a:pPr>
              <a:lnSpc>
                <a:spcPct val="130000"/>
              </a:lnSpc>
            </a:pPr>
            <a:r>
              <a:rPr lang="ja-JP" altLang="en-US" sz="1200" dirty="0"/>
              <a:t>本ガイドは、中小企業（</a:t>
            </a:r>
            <a:r>
              <a:rPr lang="en-US" altLang="ja-JP" sz="1200" dirty="0"/>
              <a:t>SMB</a:t>
            </a:r>
            <a:r>
              <a:rPr lang="ja-JP" altLang="en-US" sz="1200" dirty="0"/>
              <a:t>）、特にサイバーセキュリティ計画が不十分または全くない企業や組織に対して、</a:t>
            </a:r>
            <a:r>
              <a:rPr lang="en-US" altLang="ja-JP" sz="1200" dirty="0"/>
              <a:t>NIST </a:t>
            </a:r>
            <a:r>
              <a:rPr lang="ja-JP" altLang="en-US" sz="1200" dirty="0"/>
              <a:t>サイバーセキュリティフレームワーク（</a:t>
            </a:r>
            <a:r>
              <a:rPr lang="en-US" altLang="ja-JP" sz="1200" dirty="0"/>
              <a:t>CSF</a:t>
            </a:r>
            <a:r>
              <a:rPr lang="ja-JP" altLang="en-US" sz="1200" dirty="0"/>
              <a:t>）</a:t>
            </a:r>
            <a:r>
              <a:rPr lang="en-US" altLang="ja-JP" sz="1200" dirty="0"/>
              <a:t>2.0 </a:t>
            </a:r>
            <a:r>
              <a:rPr lang="ja-JP" altLang="en-US" sz="1200" dirty="0"/>
              <a:t>を利用してサイバーセキュリティリスク管理戦略を開始するための検討事項を提供するものである。このガイドは、非営利団体、政府機関、学校などの比較的小規模な組織にも役立つ。本書は </a:t>
            </a:r>
            <a:r>
              <a:rPr lang="en-US" altLang="ja-JP" sz="1200" dirty="0"/>
              <a:t>NIST CSF </a:t>
            </a:r>
            <a:r>
              <a:rPr lang="ja-JP" altLang="en-US" sz="1200" dirty="0"/>
              <a:t>を補足するものであり、</a:t>
            </a:r>
            <a:r>
              <a:rPr lang="en-US" altLang="ja-JP" sz="1200" dirty="0"/>
              <a:t>NIST CSF </a:t>
            </a:r>
            <a:r>
              <a:rPr lang="ja-JP" altLang="en-US" sz="1200" dirty="0"/>
              <a:t>に取って代わるものではない。</a:t>
            </a:r>
            <a:endParaRPr lang="en-US" altLang="ja-JP" sz="1200" dirty="0"/>
          </a:p>
          <a:p>
            <a:pPr>
              <a:lnSpc>
                <a:spcPct val="130000"/>
              </a:lnSpc>
            </a:pPr>
            <a:endParaRPr lang="en-US" altLang="ja-JP" sz="1200" dirty="0"/>
          </a:p>
          <a:p>
            <a:pPr>
              <a:lnSpc>
                <a:spcPct val="130000"/>
              </a:lnSpc>
            </a:pPr>
            <a:endParaRPr lang="en-US" altLang="ja-JP" b="1" dirty="0"/>
          </a:p>
          <a:p>
            <a:pPr>
              <a:lnSpc>
                <a:spcPct val="130000"/>
              </a:lnSpc>
            </a:pPr>
            <a:endParaRPr lang="en-US" altLang="ja-JP" b="1" dirty="0"/>
          </a:p>
          <a:p>
            <a:pPr>
              <a:lnSpc>
                <a:spcPct val="130000"/>
              </a:lnSpc>
            </a:pPr>
            <a:endParaRPr lang="en-US" altLang="ja-JP" b="1" dirty="0"/>
          </a:p>
          <a:p>
            <a:pPr>
              <a:lnSpc>
                <a:spcPct val="130000"/>
              </a:lnSpc>
            </a:pPr>
            <a:endParaRPr lang="en-US" altLang="ja-JP" b="1" dirty="0"/>
          </a:p>
          <a:p>
            <a:pPr>
              <a:lnSpc>
                <a:spcPct val="130000"/>
              </a:lnSpc>
            </a:pPr>
            <a:endParaRPr lang="en-US" altLang="ja-JP" b="1" dirty="0"/>
          </a:p>
          <a:p>
            <a:pPr>
              <a:lnSpc>
                <a:spcPct val="130000"/>
              </a:lnSpc>
            </a:pPr>
            <a:r>
              <a:rPr lang="ja-JP" altLang="en-US" b="1" dirty="0"/>
              <a:t>サイバーセキュリティフレームワークを使おう</a:t>
            </a:r>
            <a:endParaRPr lang="en-US" altLang="ja-JP" b="1" dirty="0"/>
          </a:p>
          <a:p>
            <a:pPr>
              <a:lnSpc>
                <a:spcPct val="130000"/>
              </a:lnSpc>
            </a:pPr>
            <a:r>
              <a:rPr kumimoji="1" lang="en-US" altLang="ja-JP" sz="1200" dirty="0"/>
              <a:t>CSF </a:t>
            </a:r>
            <a:r>
              <a:rPr kumimoji="1" lang="ja-JP" altLang="en-US" sz="1200" dirty="0"/>
              <a:t>は、サイバーセキュリティの成果を </a:t>
            </a:r>
            <a:r>
              <a:rPr kumimoji="1" lang="en-US" altLang="ja-JP" sz="1200" dirty="0"/>
              <a:t>6 </a:t>
            </a:r>
            <a:r>
              <a:rPr kumimoji="1" lang="ja-JP" altLang="en-US" sz="1200" dirty="0"/>
              <a:t>つの高度な機能に整理している</a:t>
            </a:r>
            <a:r>
              <a:rPr lang="ja-JP" altLang="en-US" sz="1200" dirty="0"/>
              <a:t>。</a:t>
            </a:r>
            <a:r>
              <a:rPr kumimoji="1" lang="ja-JP" altLang="en-US" sz="1200" dirty="0"/>
              <a:t>「ガバナンス」、「識別」、「保護」、「検知」、「対応」、「回復」である。これらの機能を合わせて考えることで、サイバーセキュリティリスク管理するための包括的な視点が得られる。本ガイドの各機能に記載されている活動は、貴社のビジネスにとって良い出発点となるかもしれない。記載されている活動をどのように達成するかについての具体的な行動指向の例については、「</a:t>
            </a:r>
            <a:r>
              <a:rPr kumimoji="1" lang="en-US" altLang="ja-JP" sz="1200" dirty="0"/>
              <a:t>CSF 2.0 </a:t>
            </a:r>
            <a:r>
              <a:rPr kumimoji="1" lang="ja-JP" altLang="en-US" sz="1200" dirty="0"/>
              <a:t>実施例」を参照すること。本ガイドに記載されている活動で、理解できないものや、自分では取り組みにくいものがある場合、本ガイドは、マネージド・セキュリティ・サービス・プロバイダ（</a:t>
            </a:r>
            <a:r>
              <a:rPr kumimoji="1" lang="en-US" altLang="ja-JP" sz="1200" dirty="0"/>
              <a:t>MSSP</a:t>
            </a:r>
            <a:r>
              <a:rPr kumimoji="1" lang="ja-JP" altLang="en-US" sz="1200" dirty="0"/>
              <a:t>）など、サイバーセキュリティ・リスクの低減を支援するために選んだ相手との議論のきっかけとなる。</a:t>
            </a:r>
          </a:p>
        </p:txBody>
      </p:sp>
      <p:sp>
        <p:nvSpPr>
          <p:cNvPr id="4" name="テキスト ボックス 3">
            <a:extLst>
              <a:ext uri="{FF2B5EF4-FFF2-40B4-BE49-F238E27FC236}">
                <a16:creationId xmlns:a16="http://schemas.microsoft.com/office/drawing/2014/main" id="{E7B9CD62-A655-5350-97DA-AAAC14075FEE}"/>
              </a:ext>
            </a:extLst>
          </p:cNvPr>
          <p:cNvSpPr txBox="1"/>
          <p:nvPr/>
        </p:nvSpPr>
        <p:spPr>
          <a:xfrm>
            <a:off x="473650" y="2717607"/>
            <a:ext cx="6865361" cy="1636089"/>
          </a:xfrm>
          <a:prstGeom prst="rect">
            <a:avLst/>
          </a:prstGeom>
          <a:noFill/>
        </p:spPr>
        <p:txBody>
          <a:bodyPr wrap="square" rtlCol="0">
            <a:spAutoFit/>
          </a:bodyPr>
          <a:lstStyle/>
          <a:p>
            <a:pPr>
              <a:lnSpc>
                <a:spcPct val="130000"/>
              </a:lnSpc>
            </a:pPr>
            <a:r>
              <a:rPr kumimoji="1" lang="en-US" altLang="ja-JP" b="1" dirty="0"/>
              <a:t>NIST</a:t>
            </a:r>
            <a:r>
              <a:rPr kumimoji="1" lang="ja-JP" altLang="en-US" b="1" dirty="0"/>
              <a:t>サイバーセキュリティフレームワークとは？</a:t>
            </a:r>
            <a:endParaRPr kumimoji="1" lang="en-US" altLang="ja-JP" b="1" dirty="0"/>
          </a:p>
          <a:p>
            <a:pPr>
              <a:lnSpc>
                <a:spcPct val="130000"/>
              </a:lnSpc>
            </a:pPr>
            <a:r>
              <a:rPr kumimoji="1" lang="en-US" altLang="ja-JP" sz="1200" dirty="0"/>
              <a:t>NIST </a:t>
            </a:r>
            <a:r>
              <a:rPr kumimoji="1" lang="ja-JP" altLang="en-US" sz="1200" dirty="0"/>
              <a:t>サイバーセキュリティ・フレームワークは、規模や業種、成熟度に関係なく、組織がサイバーセキュリティへの取り組みをより理解し、評価し、優先順位を付け、周知</a:t>
            </a:r>
            <a:r>
              <a:rPr lang="ja-JP" altLang="en-US" sz="1200" dirty="0"/>
              <a:t>することを</a:t>
            </a:r>
            <a:r>
              <a:rPr kumimoji="1" lang="ja-JP" altLang="en-US" sz="1200" dirty="0"/>
              <a:t>支援する</a:t>
            </a:r>
            <a:r>
              <a:rPr lang="ja-JP" altLang="en-US" sz="1200" dirty="0"/>
              <a:t>無償</a:t>
            </a:r>
            <a:r>
              <a:rPr kumimoji="1" lang="ja-JP" altLang="en-US" sz="1200" dirty="0"/>
              <a:t>ガイダンスである。フレームワークは、サイバーセキュリティ・リスクを管理するための万能なアプローチではない。この補足文書と </a:t>
            </a:r>
            <a:r>
              <a:rPr kumimoji="1" lang="en-US" altLang="ja-JP" sz="1200" dirty="0"/>
              <a:t>CSF 2.0 </a:t>
            </a:r>
            <a:r>
              <a:rPr kumimoji="1" lang="ja-JP" altLang="en-US" sz="1200" dirty="0"/>
              <a:t>の全文は、組織が独自のリスク許容度、優先順位、脅威、脆弱性、要件などを</a:t>
            </a:r>
            <a:r>
              <a:rPr lang="ja-JP" altLang="en-US" sz="1200" dirty="0"/>
              <a:t>文章化</a:t>
            </a:r>
            <a:r>
              <a:rPr lang="en-US" altLang="ja-JP" sz="1200" dirty="0"/>
              <a:t>※</a:t>
            </a:r>
            <a:r>
              <a:rPr lang="ja-JP" altLang="en-US" sz="1200" dirty="0"/>
              <a:t>するのに</a:t>
            </a:r>
            <a:r>
              <a:rPr kumimoji="1" lang="ja-JP" altLang="en-US" sz="1200" dirty="0"/>
              <a:t>役立つ。</a:t>
            </a:r>
            <a:endParaRPr kumimoji="1" lang="en-US" altLang="ja-JP" sz="1200" dirty="0"/>
          </a:p>
        </p:txBody>
      </p:sp>
      <p:sp>
        <p:nvSpPr>
          <p:cNvPr id="5" name="テキスト ボックス 4">
            <a:extLst>
              <a:ext uri="{FF2B5EF4-FFF2-40B4-BE49-F238E27FC236}">
                <a16:creationId xmlns:a16="http://schemas.microsoft.com/office/drawing/2014/main" id="{706115CD-A891-E190-48B6-8E05EF7F0284}"/>
              </a:ext>
            </a:extLst>
          </p:cNvPr>
          <p:cNvSpPr txBox="1"/>
          <p:nvPr/>
        </p:nvSpPr>
        <p:spPr>
          <a:xfrm>
            <a:off x="10163155" y="1365201"/>
            <a:ext cx="1912051" cy="352404"/>
          </a:xfrm>
          <a:prstGeom prst="rect">
            <a:avLst/>
          </a:prstGeom>
          <a:noFill/>
        </p:spPr>
        <p:txBody>
          <a:bodyPr wrap="square" rtlCol="0">
            <a:spAutoFit/>
          </a:bodyPr>
          <a:lstStyle/>
          <a:p>
            <a:pPr>
              <a:lnSpc>
                <a:spcPct val="130000"/>
              </a:lnSpc>
            </a:pPr>
            <a:r>
              <a:rPr lang="en-US" altLang="ja-JP" sz="1400" b="1" dirty="0"/>
              <a:t>CSF2.0</a:t>
            </a:r>
            <a:r>
              <a:rPr lang="ja-JP" altLang="en-US" sz="1400" b="1" dirty="0"/>
              <a:t>の原本では</a:t>
            </a:r>
            <a:endParaRPr lang="en-US" altLang="ja-JP" sz="1400" b="1" dirty="0"/>
          </a:p>
        </p:txBody>
      </p:sp>
      <p:sp>
        <p:nvSpPr>
          <p:cNvPr id="6" name="テキスト ボックス 5">
            <a:extLst>
              <a:ext uri="{FF2B5EF4-FFF2-40B4-BE49-F238E27FC236}">
                <a16:creationId xmlns:a16="http://schemas.microsoft.com/office/drawing/2014/main" id="{B72CF72B-194B-28B3-EFF9-0722034DCA28}"/>
              </a:ext>
            </a:extLst>
          </p:cNvPr>
          <p:cNvSpPr txBox="1"/>
          <p:nvPr/>
        </p:nvSpPr>
        <p:spPr>
          <a:xfrm>
            <a:off x="10082648" y="2332587"/>
            <a:ext cx="2060124" cy="315727"/>
          </a:xfrm>
          <a:prstGeom prst="rect">
            <a:avLst/>
          </a:prstGeom>
          <a:noFill/>
        </p:spPr>
        <p:txBody>
          <a:bodyPr wrap="square" rtlCol="0">
            <a:spAutoFit/>
          </a:bodyPr>
          <a:lstStyle/>
          <a:p>
            <a:pPr>
              <a:lnSpc>
                <a:spcPct val="130000"/>
              </a:lnSpc>
            </a:pPr>
            <a:r>
              <a:rPr lang="en-US" altLang="ja-JP" sz="1200" dirty="0"/>
              <a:t>nist.gov/</a:t>
            </a:r>
            <a:r>
              <a:rPr lang="en-US" altLang="ja-JP" sz="1200" dirty="0" err="1"/>
              <a:t>cyberframework</a:t>
            </a:r>
            <a:endParaRPr lang="en-US" altLang="ja-JP" sz="1200" dirty="0"/>
          </a:p>
        </p:txBody>
      </p:sp>
      <p:sp>
        <p:nvSpPr>
          <p:cNvPr id="8" name="テキスト ボックス 7">
            <a:extLst>
              <a:ext uri="{FF2B5EF4-FFF2-40B4-BE49-F238E27FC236}">
                <a16:creationId xmlns:a16="http://schemas.microsoft.com/office/drawing/2014/main" id="{CA8A80EF-5528-A946-CEA3-49A9314B6BDC}"/>
              </a:ext>
            </a:extLst>
          </p:cNvPr>
          <p:cNvSpPr txBox="1"/>
          <p:nvPr/>
        </p:nvSpPr>
        <p:spPr>
          <a:xfrm>
            <a:off x="10039350" y="3040825"/>
            <a:ext cx="2060124" cy="297133"/>
          </a:xfrm>
          <a:prstGeom prst="rect">
            <a:avLst/>
          </a:prstGeom>
          <a:noFill/>
        </p:spPr>
        <p:txBody>
          <a:bodyPr wrap="square" rtlCol="0">
            <a:spAutoFit/>
          </a:bodyPr>
          <a:lstStyle/>
          <a:p>
            <a:pPr>
              <a:lnSpc>
                <a:spcPct val="130000"/>
              </a:lnSpc>
            </a:pPr>
            <a:r>
              <a:rPr lang="ja-JP" altLang="en-US" sz="1100" dirty="0"/>
              <a:t>以下について記載されている</a:t>
            </a:r>
            <a:endParaRPr lang="en-US" altLang="ja-JP" sz="1100" dirty="0"/>
          </a:p>
        </p:txBody>
      </p:sp>
      <p:sp>
        <p:nvSpPr>
          <p:cNvPr id="10" name="テキスト ボックス 9">
            <a:extLst>
              <a:ext uri="{FF2B5EF4-FFF2-40B4-BE49-F238E27FC236}">
                <a16:creationId xmlns:a16="http://schemas.microsoft.com/office/drawing/2014/main" id="{CC9747AF-92FD-D70B-CEBD-514CD5BCFA0A}"/>
              </a:ext>
            </a:extLst>
          </p:cNvPr>
          <p:cNvSpPr txBox="1"/>
          <p:nvPr/>
        </p:nvSpPr>
        <p:spPr>
          <a:xfrm>
            <a:off x="10005734" y="3429000"/>
            <a:ext cx="2060124" cy="1275990"/>
          </a:xfrm>
          <a:prstGeom prst="rect">
            <a:avLst/>
          </a:prstGeom>
          <a:noFill/>
        </p:spPr>
        <p:txBody>
          <a:bodyPr wrap="square" rtlCol="0">
            <a:spAutoFit/>
          </a:bodyPr>
          <a:lstStyle/>
          <a:p>
            <a:pPr>
              <a:lnSpc>
                <a:spcPct val="130000"/>
              </a:lnSpc>
            </a:pPr>
            <a:r>
              <a:rPr lang="ja-JP" altLang="en-US" sz="1200" dirty="0"/>
              <a:t>・クイックスタートガイド</a:t>
            </a:r>
            <a:endParaRPr lang="en-US" altLang="ja-JP" sz="1200" dirty="0"/>
          </a:p>
          <a:p>
            <a:pPr>
              <a:lnSpc>
                <a:spcPct val="130000"/>
              </a:lnSpc>
            </a:pPr>
            <a:r>
              <a:rPr lang="ja-JP" altLang="en-US" sz="1200" dirty="0"/>
              <a:t>・実装例</a:t>
            </a:r>
            <a:endParaRPr lang="en-US" altLang="ja-JP" sz="1200" dirty="0"/>
          </a:p>
          <a:p>
            <a:pPr>
              <a:lnSpc>
                <a:spcPct val="130000"/>
              </a:lnSpc>
            </a:pPr>
            <a:r>
              <a:rPr lang="ja-JP" altLang="en-US" sz="1200" dirty="0"/>
              <a:t>・検索ツール</a:t>
            </a:r>
            <a:endParaRPr lang="en-US" altLang="ja-JP" sz="1200" dirty="0"/>
          </a:p>
          <a:p>
            <a:pPr>
              <a:lnSpc>
                <a:spcPct val="130000"/>
              </a:lnSpc>
            </a:pPr>
            <a:r>
              <a:rPr lang="ja-JP" altLang="en-US" sz="1200" dirty="0"/>
              <a:t>・</a:t>
            </a:r>
            <a:r>
              <a:rPr lang="en-US" altLang="ja-JP" sz="1200" dirty="0"/>
              <a:t>FAQ</a:t>
            </a:r>
          </a:p>
          <a:p>
            <a:pPr>
              <a:lnSpc>
                <a:spcPct val="130000"/>
              </a:lnSpc>
            </a:pPr>
            <a:r>
              <a:rPr lang="ja-JP" altLang="en-US" sz="1200" dirty="0"/>
              <a:t>その他多数！</a:t>
            </a:r>
            <a:endParaRPr lang="en-US" altLang="ja-JP" sz="1200" dirty="0"/>
          </a:p>
        </p:txBody>
      </p:sp>
      <p:sp>
        <p:nvSpPr>
          <p:cNvPr id="12" name="テキスト ボックス 11">
            <a:extLst>
              <a:ext uri="{FF2B5EF4-FFF2-40B4-BE49-F238E27FC236}">
                <a16:creationId xmlns:a16="http://schemas.microsoft.com/office/drawing/2014/main" id="{FC3E0FDB-4B31-5843-4943-FE930437FA50}"/>
              </a:ext>
            </a:extLst>
          </p:cNvPr>
          <p:cNvSpPr txBox="1"/>
          <p:nvPr/>
        </p:nvSpPr>
        <p:spPr>
          <a:xfrm>
            <a:off x="7691392" y="6542273"/>
            <a:ext cx="4527064" cy="315727"/>
          </a:xfrm>
          <a:prstGeom prst="rect">
            <a:avLst/>
          </a:prstGeom>
          <a:noFill/>
        </p:spPr>
        <p:txBody>
          <a:bodyPr wrap="square" rtlCol="0">
            <a:spAutoFit/>
          </a:bodyPr>
          <a:lstStyle/>
          <a:p>
            <a:pPr>
              <a:lnSpc>
                <a:spcPct val="130000"/>
              </a:lnSpc>
            </a:pPr>
            <a:r>
              <a:rPr kumimoji="1" lang="en-US" altLang="ja-JP" sz="1200" dirty="0"/>
              <a:t>※</a:t>
            </a:r>
            <a:r>
              <a:rPr lang="ja-JP" altLang="en-US" sz="1200" dirty="0"/>
              <a:t>文章化：ブレインストーミングとドラフト（下書き）の中間</a:t>
            </a:r>
            <a:endParaRPr kumimoji="1" lang="en-US" altLang="ja-JP" sz="1200" dirty="0"/>
          </a:p>
        </p:txBody>
      </p:sp>
    </p:spTree>
    <p:extLst>
      <p:ext uri="{BB962C8B-B14F-4D97-AF65-F5344CB8AC3E}">
        <p14:creationId xmlns:p14="http://schemas.microsoft.com/office/powerpoint/2010/main" val="16508683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CFD8EB"/>
        </a:solidFill>
        <a:effectLst/>
      </p:bgPr>
    </p:bg>
    <p:spTree>
      <p:nvGrpSpPr>
        <p:cNvPr id="1" name="">
          <a:extLst>
            <a:ext uri="{FF2B5EF4-FFF2-40B4-BE49-F238E27FC236}">
              <a16:creationId xmlns:a16="http://schemas.microsoft.com/office/drawing/2014/main" id="{BDBFF517-1501-73CA-7C55-0B6600D24F8E}"/>
            </a:ext>
          </a:extLst>
        </p:cNvPr>
        <p:cNvGrpSpPr/>
        <p:nvPr/>
      </p:nvGrpSpPr>
      <p:grpSpPr>
        <a:xfrm>
          <a:off x="0" y="0"/>
          <a:ext cx="0" cy="0"/>
          <a:chOff x="0" y="0"/>
          <a:chExt cx="0" cy="0"/>
        </a:xfrm>
      </p:grpSpPr>
      <p:pic>
        <p:nvPicPr>
          <p:cNvPr id="7" name="図 6">
            <a:extLst>
              <a:ext uri="{FF2B5EF4-FFF2-40B4-BE49-F238E27FC236}">
                <a16:creationId xmlns:a16="http://schemas.microsoft.com/office/drawing/2014/main" id="{D6891D80-2BEB-4427-A83D-1239C5785D56}"/>
              </a:ext>
            </a:extLst>
          </p:cNvPr>
          <p:cNvPicPr>
            <a:picLocks/>
          </p:cNvPicPr>
          <p:nvPr/>
        </p:nvPicPr>
        <p:blipFill>
          <a:blip r:embed="rId2">
            <a:extLst>
              <a:ext uri="{28A0092B-C50C-407E-A947-70E740481C1C}">
                <a14:useLocalDpi xmlns:a14="http://schemas.microsoft.com/office/drawing/2010/main" val="0"/>
              </a:ext>
            </a:extLst>
          </a:blip>
          <a:stretch>
            <a:fillRect/>
          </a:stretch>
        </p:blipFill>
        <p:spPr>
          <a:xfrm>
            <a:off x="6234260" y="1182414"/>
            <a:ext cx="5851401" cy="5393875"/>
          </a:xfrm>
          <a:prstGeom prst="rect">
            <a:avLst/>
          </a:prstGeom>
        </p:spPr>
      </p:pic>
      <p:pic>
        <p:nvPicPr>
          <p:cNvPr id="9" name="図 8">
            <a:extLst>
              <a:ext uri="{FF2B5EF4-FFF2-40B4-BE49-F238E27FC236}">
                <a16:creationId xmlns:a16="http://schemas.microsoft.com/office/drawing/2014/main" id="{CA98C0DD-E184-3C10-1457-A2E31BB56D3B}"/>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106338" y="1182415"/>
            <a:ext cx="5851401" cy="5393876"/>
          </a:xfrm>
          <a:prstGeom prst="rect">
            <a:avLst/>
          </a:prstGeom>
        </p:spPr>
      </p:pic>
      <p:sp>
        <p:nvSpPr>
          <p:cNvPr id="3" name="テキスト ボックス 2">
            <a:extLst>
              <a:ext uri="{FF2B5EF4-FFF2-40B4-BE49-F238E27FC236}">
                <a16:creationId xmlns:a16="http://schemas.microsoft.com/office/drawing/2014/main" id="{CBF6153C-4B97-8E3B-1FAE-15444C5A1281}"/>
              </a:ext>
            </a:extLst>
          </p:cNvPr>
          <p:cNvSpPr txBox="1"/>
          <p:nvPr/>
        </p:nvSpPr>
        <p:spPr>
          <a:xfrm>
            <a:off x="2743200" y="125713"/>
            <a:ext cx="6705598" cy="461665"/>
          </a:xfrm>
          <a:prstGeom prst="rect">
            <a:avLst/>
          </a:prstGeom>
          <a:noFill/>
        </p:spPr>
        <p:txBody>
          <a:bodyPr wrap="square" rtlCol="0">
            <a:spAutoFit/>
          </a:bodyPr>
          <a:lstStyle/>
          <a:p>
            <a:pPr algn="ctr"/>
            <a:r>
              <a:rPr lang="ja-JP" altLang="en-US" sz="2400" dirty="0">
                <a:latin typeface="UD デジタル 教科書体 NK-B" panose="020B0400000000000000" pitchFamily="18" charset="-128"/>
                <a:ea typeface="UD デジタル 教科書体 NK-B" panose="020B0400000000000000" pitchFamily="18" charset="-128"/>
                <a:cs typeface="ADLaM Display" panose="020F0502020204030204" pitchFamily="2" charset="0"/>
              </a:rPr>
              <a:t>統治（</a:t>
            </a:r>
            <a:r>
              <a:rPr lang="en-US" altLang="ja-JP" sz="2400" dirty="0">
                <a:latin typeface="UD デジタル 教科書体 NK-B" panose="020B0400000000000000" pitchFamily="18" charset="-128"/>
                <a:ea typeface="UD デジタル 教科書体 NK-B" panose="020B0400000000000000" pitchFamily="18" charset="-128"/>
                <a:cs typeface="ADLaM Display" panose="020F0502020204030204" pitchFamily="2" charset="0"/>
              </a:rPr>
              <a:t>GOVERN</a:t>
            </a:r>
            <a:r>
              <a:rPr lang="ja-JP" altLang="en-US" sz="2400" dirty="0">
                <a:latin typeface="UD デジタル 教科書体 NK-B" panose="020B0400000000000000" pitchFamily="18" charset="-128"/>
                <a:ea typeface="UD デジタル 教科書体 NK-B" panose="020B0400000000000000" pitchFamily="18" charset="-128"/>
                <a:cs typeface="ADLaM Display" panose="020F0502020204030204" pitchFamily="2" charset="0"/>
              </a:rPr>
              <a:t>）</a:t>
            </a:r>
            <a:endParaRPr kumimoji="1" lang="ja-JP" altLang="en-US" sz="2400" dirty="0">
              <a:latin typeface="UD デジタル 教科書体 NK-B" panose="020B0400000000000000" pitchFamily="18" charset="-128"/>
              <a:ea typeface="UD デジタル 教科書体 NK-B" panose="020B0400000000000000" pitchFamily="18" charset="-128"/>
              <a:cs typeface="ADLaM Display" panose="020F0502020204030204" pitchFamily="2" charset="0"/>
            </a:endParaRPr>
          </a:p>
        </p:txBody>
      </p:sp>
      <p:sp>
        <p:nvSpPr>
          <p:cNvPr id="4" name="テキスト ボックス 3">
            <a:extLst>
              <a:ext uri="{FF2B5EF4-FFF2-40B4-BE49-F238E27FC236}">
                <a16:creationId xmlns:a16="http://schemas.microsoft.com/office/drawing/2014/main" id="{9079ED1B-0F0A-57D8-1D6A-639AA18E0D9B}"/>
              </a:ext>
            </a:extLst>
          </p:cNvPr>
          <p:cNvSpPr txBox="1"/>
          <p:nvPr/>
        </p:nvSpPr>
        <p:spPr>
          <a:xfrm>
            <a:off x="106340" y="587378"/>
            <a:ext cx="11979320" cy="400110"/>
          </a:xfrm>
          <a:prstGeom prst="rect">
            <a:avLst/>
          </a:prstGeom>
          <a:solidFill>
            <a:srgbClr val="FAF6A8"/>
          </a:solidFill>
        </p:spPr>
        <p:txBody>
          <a:bodyPr wrap="square" rtlCol="0" anchor="ctr">
            <a:spAutoFit/>
          </a:bodyPr>
          <a:lstStyle/>
          <a:p>
            <a:r>
              <a:rPr lang="ja-JP" altLang="en-US" sz="2000" dirty="0">
                <a:latin typeface="UD デジタル 教科書体 NK-B" panose="020B0400000000000000" pitchFamily="18" charset="-128"/>
                <a:ea typeface="UD デジタル 教科書体 NK-B" panose="020B0400000000000000" pitchFamily="18" charset="-128"/>
                <a:cs typeface="ADLaM Display" panose="020F0502020204030204" pitchFamily="2" charset="0"/>
              </a:rPr>
              <a:t>「統治」機能 ： 組織のサイバーセキュリティマネジメント戦略、期待値及びポリシーを確立、監視を支援</a:t>
            </a:r>
            <a:endParaRPr kumimoji="1" lang="ja-JP" altLang="en-US" sz="2000" dirty="0">
              <a:latin typeface="UD デジタル 教科書体 NK-B" panose="020B0400000000000000" pitchFamily="18" charset="-128"/>
              <a:ea typeface="UD デジタル 教科書体 NK-B" panose="020B0400000000000000" pitchFamily="18" charset="-128"/>
              <a:cs typeface="ADLaM Display" panose="020F0502020204030204" pitchFamily="2" charset="0"/>
            </a:endParaRPr>
          </a:p>
        </p:txBody>
      </p:sp>
      <p:pic>
        <p:nvPicPr>
          <p:cNvPr id="2" name="図 1" descr="グラフ, サンバースト図&#10;&#10;AI によって生成されたコンテンツは間違っている可能性があります。">
            <a:extLst>
              <a:ext uri="{FF2B5EF4-FFF2-40B4-BE49-F238E27FC236}">
                <a16:creationId xmlns:a16="http://schemas.microsoft.com/office/drawing/2014/main" id="{45602EA8-975A-617F-33C4-FCDCE5848145}"/>
              </a:ext>
            </a:extLst>
          </p:cNvPr>
          <p:cNvPicPr>
            <a:picLocks noChangeAspect="1"/>
          </p:cNvPicPr>
          <p:nvPr/>
        </p:nvPicPr>
        <p:blipFill>
          <a:blip r:embed="rId4">
            <a:extLst>
              <a:ext uri="{28A0092B-C50C-407E-A947-70E740481C1C}">
                <a14:useLocalDpi xmlns:a14="http://schemas.microsoft.com/office/drawing/2010/main" val="0"/>
              </a:ext>
            </a:extLst>
          </a:blip>
          <a:srcRect l="3766" t="-1003" r="4641"/>
          <a:stretch/>
        </p:blipFill>
        <p:spPr>
          <a:xfrm>
            <a:off x="11143716" y="140359"/>
            <a:ext cx="941944" cy="950439"/>
          </a:xfrm>
          <a:prstGeom prst="flowChartConnector">
            <a:avLst/>
          </a:prstGeom>
        </p:spPr>
      </p:pic>
      <p:sp>
        <p:nvSpPr>
          <p:cNvPr id="5" name="テキスト ボックス 4">
            <a:extLst>
              <a:ext uri="{FF2B5EF4-FFF2-40B4-BE49-F238E27FC236}">
                <a16:creationId xmlns:a16="http://schemas.microsoft.com/office/drawing/2014/main" id="{3BC9411F-3BB3-9CCF-582E-13696044FEFD}"/>
              </a:ext>
            </a:extLst>
          </p:cNvPr>
          <p:cNvSpPr txBox="1"/>
          <p:nvPr/>
        </p:nvSpPr>
        <p:spPr>
          <a:xfrm>
            <a:off x="106338" y="1182414"/>
            <a:ext cx="5851401" cy="400110"/>
          </a:xfrm>
          <a:prstGeom prst="rect">
            <a:avLst/>
          </a:prstGeom>
          <a:solidFill>
            <a:srgbClr val="FAF6A8"/>
          </a:solidFill>
        </p:spPr>
        <p:txBody>
          <a:bodyPr wrap="square" rtlCol="0" anchor="ctr">
            <a:spAutoFit/>
          </a:bodyPr>
          <a:lstStyle/>
          <a:p>
            <a:endParaRPr kumimoji="1" lang="ja-JP" altLang="en-US" sz="2000" dirty="0">
              <a:latin typeface="UD デジタル 教科書体 NK-B" panose="020B0400000000000000" pitchFamily="18" charset="-128"/>
              <a:ea typeface="UD デジタル 教科書体 NK-B" panose="020B0400000000000000" pitchFamily="18" charset="-128"/>
              <a:cs typeface="ADLaM Display" panose="020F0502020204030204" pitchFamily="2" charset="0"/>
            </a:endParaRPr>
          </a:p>
        </p:txBody>
      </p:sp>
    </p:spTree>
    <p:extLst>
      <p:ext uri="{BB962C8B-B14F-4D97-AF65-F5344CB8AC3E}">
        <p14:creationId xmlns:p14="http://schemas.microsoft.com/office/powerpoint/2010/main" val="28656679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CFD8EB"/>
        </a:solidFill>
        <a:effectLst/>
      </p:bgPr>
    </p:bg>
    <p:spTree>
      <p:nvGrpSpPr>
        <p:cNvPr id="1" name="">
          <a:extLst>
            <a:ext uri="{FF2B5EF4-FFF2-40B4-BE49-F238E27FC236}">
              <a16:creationId xmlns:a16="http://schemas.microsoft.com/office/drawing/2014/main" id="{4D47883A-D12A-1B10-41DC-6E43B8AC6447}"/>
            </a:ext>
          </a:extLst>
        </p:cNvPr>
        <p:cNvGrpSpPr/>
        <p:nvPr/>
      </p:nvGrpSpPr>
      <p:grpSpPr>
        <a:xfrm>
          <a:off x="0" y="0"/>
          <a:ext cx="0" cy="0"/>
          <a:chOff x="0" y="0"/>
          <a:chExt cx="0" cy="0"/>
        </a:xfrm>
      </p:grpSpPr>
      <p:pic>
        <p:nvPicPr>
          <p:cNvPr id="7" name="図 6">
            <a:extLst>
              <a:ext uri="{FF2B5EF4-FFF2-40B4-BE49-F238E27FC236}">
                <a16:creationId xmlns:a16="http://schemas.microsoft.com/office/drawing/2014/main" id="{6D0CBD92-D420-DD30-9E7A-D915BD3DC7F7}"/>
              </a:ext>
            </a:extLst>
          </p:cNvPr>
          <p:cNvPicPr>
            <a:picLocks/>
          </p:cNvPicPr>
          <p:nvPr/>
        </p:nvPicPr>
        <p:blipFill>
          <a:blip r:embed="rId2">
            <a:extLst>
              <a:ext uri="{28A0092B-C50C-407E-A947-70E740481C1C}">
                <a14:useLocalDpi xmlns:a14="http://schemas.microsoft.com/office/drawing/2010/main" val="0"/>
              </a:ext>
            </a:extLst>
          </a:blip>
          <a:stretch>
            <a:fillRect/>
          </a:stretch>
        </p:blipFill>
        <p:spPr>
          <a:xfrm>
            <a:off x="6234260" y="1182414"/>
            <a:ext cx="5851401" cy="5393875"/>
          </a:xfrm>
          <a:prstGeom prst="rect">
            <a:avLst/>
          </a:prstGeom>
        </p:spPr>
      </p:pic>
      <p:pic>
        <p:nvPicPr>
          <p:cNvPr id="9" name="図 8">
            <a:extLst>
              <a:ext uri="{FF2B5EF4-FFF2-40B4-BE49-F238E27FC236}">
                <a16:creationId xmlns:a16="http://schemas.microsoft.com/office/drawing/2014/main" id="{A14BF66A-F2DF-608F-AEEF-24520FC8E016}"/>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106338" y="1182415"/>
            <a:ext cx="5851401" cy="5393876"/>
          </a:xfrm>
          <a:prstGeom prst="rect">
            <a:avLst/>
          </a:prstGeom>
        </p:spPr>
      </p:pic>
      <p:sp>
        <p:nvSpPr>
          <p:cNvPr id="3" name="テキスト ボックス 2">
            <a:extLst>
              <a:ext uri="{FF2B5EF4-FFF2-40B4-BE49-F238E27FC236}">
                <a16:creationId xmlns:a16="http://schemas.microsoft.com/office/drawing/2014/main" id="{0E4C105F-F30C-CF2F-04A8-DB954CAB7C1D}"/>
              </a:ext>
            </a:extLst>
          </p:cNvPr>
          <p:cNvSpPr txBox="1"/>
          <p:nvPr/>
        </p:nvSpPr>
        <p:spPr>
          <a:xfrm>
            <a:off x="2743200" y="125713"/>
            <a:ext cx="6705598"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2400" dirty="0">
                <a:solidFill>
                  <a:prstClr val="black"/>
                </a:solidFill>
                <a:latin typeface="UD デジタル 教科書体 NK-B" panose="020B0400000000000000" pitchFamily="18" charset="-128"/>
                <a:ea typeface="UD デジタル 教科書体 NK-B" panose="020B0400000000000000" pitchFamily="18" charset="-128"/>
                <a:cs typeface="ADLaM Display" panose="020F0502020204030204" pitchFamily="2" charset="0"/>
              </a:rPr>
              <a:t>識別</a:t>
            </a:r>
            <a:r>
              <a:rPr kumimoji="1" lang="ja-JP" altLang="en-US" sz="2400" b="0" i="0" u="none" strike="noStrike" kern="1200" cap="none" spc="0" normalizeH="0" baseline="0" noProof="0" dirty="0">
                <a:ln>
                  <a:noFill/>
                </a:ln>
                <a:solidFill>
                  <a:prstClr val="black"/>
                </a:solidFill>
                <a:effectLst/>
                <a:uLnTx/>
                <a:uFillTx/>
                <a:latin typeface="UD デジタル 教科書体 NK-B" panose="020B0400000000000000" pitchFamily="18" charset="-128"/>
                <a:ea typeface="UD デジタル 教科書体 NK-B" panose="020B0400000000000000" pitchFamily="18" charset="-128"/>
                <a:cs typeface="ADLaM Display" panose="020F0502020204030204" pitchFamily="2" charset="0"/>
              </a:rPr>
              <a:t>（</a:t>
            </a:r>
            <a:r>
              <a:rPr kumimoji="1" lang="en-US" altLang="ja-JP" sz="2400" b="0" i="0" u="none" strike="noStrike" kern="1200" cap="none" spc="0" normalizeH="0" baseline="0" noProof="0" dirty="0">
                <a:ln>
                  <a:noFill/>
                </a:ln>
                <a:solidFill>
                  <a:prstClr val="black"/>
                </a:solidFill>
                <a:effectLst/>
                <a:uLnTx/>
                <a:uFillTx/>
                <a:latin typeface="UD デジタル 教科書体 NK-B" panose="020B0400000000000000" pitchFamily="18" charset="-128"/>
                <a:ea typeface="UD デジタル 教科書体 NK-B" panose="020B0400000000000000" pitchFamily="18" charset="-128"/>
                <a:cs typeface="ADLaM Display" panose="020F0502020204030204" pitchFamily="2" charset="0"/>
              </a:rPr>
              <a:t>GOVERN</a:t>
            </a:r>
            <a:r>
              <a:rPr kumimoji="1" lang="ja-JP" altLang="en-US" sz="2400" b="0" i="0" u="none" strike="noStrike" kern="1200" cap="none" spc="0" normalizeH="0" baseline="0" noProof="0" dirty="0">
                <a:ln>
                  <a:noFill/>
                </a:ln>
                <a:solidFill>
                  <a:prstClr val="black"/>
                </a:solidFill>
                <a:effectLst/>
                <a:uLnTx/>
                <a:uFillTx/>
                <a:latin typeface="UD デジタル 教科書体 NK-B" panose="020B0400000000000000" pitchFamily="18" charset="-128"/>
                <a:ea typeface="UD デジタル 教科書体 NK-B" panose="020B0400000000000000" pitchFamily="18" charset="-128"/>
                <a:cs typeface="ADLaM Display" panose="020F0502020204030204" pitchFamily="2" charset="0"/>
              </a:rPr>
              <a:t>）</a:t>
            </a:r>
          </a:p>
        </p:txBody>
      </p:sp>
      <p:sp>
        <p:nvSpPr>
          <p:cNvPr id="4" name="テキスト ボックス 3">
            <a:extLst>
              <a:ext uri="{FF2B5EF4-FFF2-40B4-BE49-F238E27FC236}">
                <a16:creationId xmlns:a16="http://schemas.microsoft.com/office/drawing/2014/main" id="{43DE8B1C-F63F-CDA2-5EDA-F2A85D91940D}"/>
              </a:ext>
            </a:extLst>
          </p:cNvPr>
          <p:cNvSpPr txBox="1"/>
          <p:nvPr/>
        </p:nvSpPr>
        <p:spPr>
          <a:xfrm>
            <a:off x="106340" y="587378"/>
            <a:ext cx="11979320" cy="400110"/>
          </a:xfrm>
          <a:prstGeom prst="rect">
            <a:avLst/>
          </a:prstGeom>
          <a:solidFill>
            <a:srgbClr val="73C3E7"/>
          </a:solidFill>
        </p:spPr>
        <p:txBody>
          <a:bodyPr wrap="square"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b="0" i="0" u="none" strike="noStrike" kern="1200" cap="none" spc="0" normalizeH="0" baseline="0" noProof="0" dirty="0">
                <a:ln>
                  <a:noFill/>
                </a:ln>
                <a:solidFill>
                  <a:prstClr val="black"/>
                </a:solidFill>
                <a:effectLst/>
                <a:uLnTx/>
                <a:uFillTx/>
                <a:latin typeface="UD デジタル 教科書体 NK-B" panose="020B0400000000000000" pitchFamily="18" charset="-128"/>
                <a:ea typeface="UD デジタル 教科書体 NK-B" panose="020B0400000000000000" pitchFamily="18" charset="-128"/>
                <a:cs typeface="ADLaM Display" panose="020F0502020204030204" pitchFamily="2" charset="0"/>
              </a:rPr>
              <a:t>「識別」機能 ： 組織のサイバーセキュリティマネジメント戦略、期待値及びポリシーを確立、監視を支援</a:t>
            </a:r>
          </a:p>
        </p:txBody>
      </p:sp>
      <p:pic>
        <p:nvPicPr>
          <p:cNvPr id="2" name="図 1" descr="グラフ, サンバースト図&#10;&#10;AI によって生成されたコンテンツは間違っている可能性があります。">
            <a:extLst>
              <a:ext uri="{FF2B5EF4-FFF2-40B4-BE49-F238E27FC236}">
                <a16:creationId xmlns:a16="http://schemas.microsoft.com/office/drawing/2014/main" id="{F9018993-4E93-D31C-7BE5-F55CD40C0057}"/>
              </a:ext>
            </a:extLst>
          </p:cNvPr>
          <p:cNvPicPr>
            <a:picLocks noChangeAspect="1"/>
          </p:cNvPicPr>
          <p:nvPr/>
        </p:nvPicPr>
        <p:blipFill>
          <a:blip r:embed="rId4">
            <a:extLst>
              <a:ext uri="{28A0092B-C50C-407E-A947-70E740481C1C}">
                <a14:useLocalDpi xmlns:a14="http://schemas.microsoft.com/office/drawing/2010/main" val="0"/>
              </a:ext>
            </a:extLst>
          </a:blip>
          <a:srcRect l="3766" t="-1003" r="4641"/>
          <a:stretch/>
        </p:blipFill>
        <p:spPr>
          <a:xfrm>
            <a:off x="11143716" y="140359"/>
            <a:ext cx="941944" cy="950439"/>
          </a:xfrm>
          <a:prstGeom prst="flowChartConnector">
            <a:avLst/>
          </a:prstGeom>
        </p:spPr>
      </p:pic>
      <p:sp>
        <p:nvSpPr>
          <p:cNvPr id="5" name="テキスト ボックス 4">
            <a:extLst>
              <a:ext uri="{FF2B5EF4-FFF2-40B4-BE49-F238E27FC236}">
                <a16:creationId xmlns:a16="http://schemas.microsoft.com/office/drawing/2014/main" id="{BC05F672-3855-1B79-A8F2-32A11B6B22C5}"/>
              </a:ext>
            </a:extLst>
          </p:cNvPr>
          <p:cNvSpPr txBox="1"/>
          <p:nvPr/>
        </p:nvSpPr>
        <p:spPr>
          <a:xfrm>
            <a:off x="106338" y="1182414"/>
            <a:ext cx="5851401" cy="400110"/>
          </a:xfrm>
          <a:prstGeom prst="rect">
            <a:avLst/>
          </a:prstGeom>
          <a:solidFill>
            <a:srgbClr val="73C3E7"/>
          </a:solidFill>
        </p:spPr>
        <p:txBody>
          <a:bodyPr wrap="square"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2000" b="0" i="0" u="none" strike="noStrike" kern="1200" cap="none" spc="0" normalizeH="0" baseline="0" noProof="0" dirty="0">
              <a:ln>
                <a:noFill/>
              </a:ln>
              <a:solidFill>
                <a:prstClr val="black"/>
              </a:solidFill>
              <a:effectLst/>
              <a:uLnTx/>
              <a:uFillTx/>
              <a:latin typeface="UD デジタル 教科書体 NK-B" panose="020B0400000000000000" pitchFamily="18" charset="-128"/>
              <a:ea typeface="UD デジタル 教科書体 NK-B" panose="020B0400000000000000" pitchFamily="18" charset="-128"/>
              <a:cs typeface="ADLaM Display" panose="020F0502020204030204" pitchFamily="2" charset="0"/>
            </a:endParaRPr>
          </a:p>
        </p:txBody>
      </p:sp>
    </p:spTree>
    <p:extLst>
      <p:ext uri="{BB962C8B-B14F-4D97-AF65-F5344CB8AC3E}">
        <p14:creationId xmlns:p14="http://schemas.microsoft.com/office/powerpoint/2010/main" val="566471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CFD8EB"/>
        </a:solidFill>
        <a:effectLst/>
      </p:bgPr>
    </p:bg>
    <p:spTree>
      <p:nvGrpSpPr>
        <p:cNvPr id="1" name="">
          <a:extLst>
            <a:ext uri="{FF2B5EF4-FFF2-40B4-BE49-F238E27FC236}">
              <a16:creationId xmlns:a16="http://schemas.microsoft.com/office/drawing/2014/main" id="{F4C265BD-E230-B6A6-FC8B-431C63ACB4FE}"/>
            </a:ext>
          </a:extLst>
        </p:cNvPr>
        <p:cNvGrpSpPr/>
        <p:nvPr/>
      </p:nvGrpSpPr>
      <p:grpSpPr>
        <a:xfrm>
          <a:off x="0" y="0"/>
          <a:ext cx="0" cy="0"/>
          <a:chOff x="0" y="0"/>
          <a:chExt cx="0" cy="0"/>
        </a:xfrm>
      </p:grpSpPr>
      <p:pic>
        <p:nvPicPr>
          <p:cNvPr id="7" name="図 6">
            <a:extLst>
              <a:ext uri="{FF2B5EF4-FFF2-40B4-BE49-F238E27FC236}">
                <a16:creationId xmlns:a16="http://schemas.microsoft.com/office/drawing/2014/main" id="{E15C9318-D42D-E180-F385-E6B9C5B5EDA8}"/>
              </a:ext>
            </a:extLst>
          </p:cNvPr>
          <p:cNvPicPr>
            <a:picLocks/>
          </p:cNvPicPr>
          <p:nvPr/>
        </p:nvPicPr>
        <p:blipFill>
          <a:blip r:embed="rId2">
            <a:extLst>
              <a:ext uri="{28A0092B-C50C-407E-A947-70E740481C1C}">
                <a14:useLocalDpi xmlns:a14="http://schemas.microsoft.com/office/drawing/2010/main" val="0"/>
              </a:ext>
            </a:extLst>
          </a:blip>
          <a:stretch>
            <a:fillRect/>
          </a:stretch>
        </p:blipFill>
        <p:spPr>
          <a:xfrm>
            <a:off x="6234260" y="1182414"/>
            <a:ext cx="5851401" cy="5393875"/>
          </a:xfrm>
          <a:prstGeom prst="rect">
            <a:avLst/>
          </a:prstGeom>
        </p:spPr>
      </p:pic>
      <p:pic>
        <p:nvPicPr>
          <p:cNvPr id="9" name="図 8">
            <a:extLst>
              <a:ext uri="{FF2B5EF4-FFF2-40B4-BE49-F238E27FC236}">
                <a16:creationId xmlns:a16="http://schemas.microsoft.com/office/drawing/2014/main" id="{F835C453-61D8-398C-4E24-1C6DF7464728}"/>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106338" y="1182415"/>
            <a:ext cx="5851401" cy="5393876"/>
          </a:xfrm>
          <a:prstGeom prst="rect">
            <a:avLst/>
          </a:prstGeom>
        </p:spPr>
      </p:pic>
      <p:sp>
        <p:nvSpPr>
          <p:cNvPr id="3" name="テキスト ボックス 2">
            <a:extLst>
              <a:ext uri="{FF2B5EF4-FFF2-40B4-BE49-F238E27FC236}">
                <a16:creationId xmlns:a16="http://schemas.microsoft.com/office/drawing/2014/main" id="{6C59362B-1ABD-A13D-6DA6-0D776832A788}"/>
              </a:ext>
            </a:extLst>
          </p:cNvPr>
          <p:cNvSpPr txBox="1"/>
          <p:nvPr/>
        </p:nvSpPr>
        <p:spPr>
          <a:xfrm>
            <a:off x="2743200" y="125713"/>
            <a:ext cx="6705598"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2400" b="0" i="0" u="none" strike="noStrike" kern="1200" cap="none" spc="0" normalizeH="0" baseline="0" noProof="0" dirty="0">
                <a:ln>
                  <a:noFill/>
                </a:ln>
                <a:solidFill>
                  <a:prstClr val="black"/>
                </a:solidFill>
                <a:effectLst/>
                <a:uLnTx/>
                <a:uFillTx/>
                <a:latin typeface="UD デジタル 教科書体 NK-B" panose="020B0400000000000000" pitchFamily="18" charset="-128"/>
                <a:ea typeface="UD デジタル 教科書体 NK-B" panose="020B0400000000000000" pitchFamily="18" charset="-128"/>
                <a:cs typeface="ADLaM Display" panose="020F0502020204030204" pitchFamily="2" charset="0"/>
              </a:rPr>
              <a:t>統治（</a:t>
            </a:r>
            <a:r>
              <a:rPr kumimoji="1" lang="en-US" altLang="ja-JP" sz="2400" b="0" i="0" u="none" strike="noStrike" kern="1200" cap="none" spc="0" normalizeH="0" baseline="0" noProof="0" dirty="0">
                <a:ln>
                  <a:noFill/>
                </a:ln>
                <a:solidFill>
                  <a:prstClr val="black"/>
                </a:solidFill>
                <a:effectLst/>
                <a:uLnTx/>
                <a:uFillTx/>
                <a:latin typeface="UD デジタル 教科書体 NK-B" panose="020B0400000000000000" pitchFamily="18" charset="-128"/>
                <a:ea typeface="UD デジタル 教科書体 NK-B" panose="020B0400000000000000" pitchFamily="18" charset="-128"/>
                <a:cs typeface="ADLaM Display" panose="020F0502020204030204" pitchFamily="2" charset="0"/>
              </a:rPr>
              <a:t>GOVERN</a:t>
            </a:r>
            <a:r>
              <a:rPr kumimoji="1" lang="ja-JP" altLang="en-US" sz="2400" b="0" i="0" u="none" strike="noStrike" kern="1200" cap="none" spc="0" normalizeH="0" baseline="0" noProof="0" dirty="0">
                <a:ln>
                  <a:noFill/>
                </a:ln>
                <a:solidFill>
                  <a:prstClr val="black"/>
                </a:solidFill>
                <a:effectLst/>
                <a:uLnTx/>
                <a:uFillTx/>
                <a:latin typeface="UD デジタル 教科書体 NK-B" panose="020B0400000000000000" pitchFamily="18" charset="-128"/>
                <a:ea typeface="UD デジタル 教科書体 NK-B" panose="020B0400000000000000" pitchFamily="18" charset="-128"/>
                <a:cs typeface="ADLaM Display" panose="020F0502020204030204" pitchFamily="2" charset="0"/>
              </a:rPr>
              <a:t>）</a:t>
            </a:r>
          </a:p>
        </p:txBody>
      </p:sp>
      <p:sp>
        <p:nvSpPr>
          <p:cNvPr id="4" name="テキスト ボックス 3">
            <a:extLst>
              <a:ext uri="{FF2B5EF4-FFF2-40B4-BE49-F238E27FC236}">
                <a16:creationId xmlns:a16="http://schemas.microsoft.com/office/drawing/2014/main" id="{390FDD0F-9BC4-27F4-0586-B931DD56F891}"/>
              </a:ext>
            </a:extLst>
          </p:cNvPr>
          <p:cNvSpPr txBox="1"/>
          <p:nvPr/>
        </p:nvSpPr>
        <p:spPr>
          <a:xfrm>
            <a:off x="106340" y="587378"/>
            <a:ext cx="11979320" cy="400110"/>
          </a:xfrm>
          <a:prstGeom prst="rect">
            <a:avLst/>
          </a:prstGeom>
          <a:solidFill>
            <a:srgbClr val="FAF6A8"/>
          </a:solidFill>
        </p:spPr>
        <p:txBody>
          <a:bodyPr wrap="square"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b="0" i="0" u="none" strike="noStrike" kern="1200" cap="none" spc="0" normalizeH="0" baseline="0" noProof="0" dirty="0">
                <a:ln>
                  <a:noFill/>
                </a:ln>
                <a:solidFill>
                  <a:prstClr val="black"/>
                </a:solidFill>
                <a:effectLst/>
                <a:uLnTx/>
                <a:uFillTx/>
                <a:latin typeface="UD デジタル 教科書体 NK-B" panose="020B0400000000000000" pitchFamily="18" charset="-128"/>
                <a:ea typeface="UD デジタル 教科書体 NK-B" panose="020B0400000000000000" pitchFamily="18" charset="-128"/>
                <a:cs typeface="ADLaM Display" panose="020F0502020204030204" pitchFamily="2" charset="0"/>
              </a:rPr>
              <a:t>「統治」機能 ： 組織のサイバーセキュリティマネジメント戦略、期待値及びポリシーを確立、監視を支援</a:t>
            </a:r>
          </a:p>
        </p:txBody>
      </p:sp>
      <p:pic>
        <p:nvPicPr>
          <p:cNvPr id="2" name="図 1" descr="グラフ, サンバースト図&#10;&#10;AI によって生成されたコンテンツは間違っている可能性があります。">
            <a:extLst>
              <a:ext uri="{FF2B5EF4-FFF2-40B4-BE49-F238E27FC236}">
                <a16:creationId xmlns:a16="http://schemas.microsoft.com/office/drawing/2014/main" id="{87B7B684-A44A-7D75-4C2F-1ED44B6496AB}"/>
              </a:ext>
            </a:extLst>
          </p:cNvPr>
          <p:cNvPicPr>
            <a:picLocks noChangeAspect="1"/>
          </p:cNvPicPr>
          <p:nvPr/>
        </p:nvPicPr>
        <p:blipFill>
          <a:blip r:embed="rId4">
            <a:extLst>
              <a:ext uri="{28A0092B-C50C-407E-A947-70E740481C1C}">
                <a14:useLocalDpi xmlns:a14="http://schemas.microsoft.com/office/drawing/2010/main" val="0"/>
              </a:ext>
            </a:extLst>
          </a:blip>
          <a:srcRect l="3766" t="-1003" r="4641"/>
          <a:stretch/>
        </p:blipFill>
        <p:spPr>
          <a:xfrm>
            <a:off x="11143716" y="140359"/>
            <a:ext cx="941944" cy="950439"/>
          </a:xfrm>
          <a:prstGeom prst="flowChartConnector">
            <a:avLst/>
          </a:prstGeom>
        </p:spPr>
      </p:pic>
      <p:sp>
        <p:nvSpPr>
          <p:cNvPr id="5" name="テキスト ボックス 4">
            <a:extLst>
              <a:ext uri="{FF2B5EF4-FFF2-40B4-BE49-F238E27FC236}">
                <a16:creationId xmlns:a16="http://schemas.microsoft.com/office/drawing/2014/main" id="{3F2DF8D8-C8A1-045B-4032-20AC1E5E188A}"/>
              </a:ext>
            </a:extLst>
          </p:cNvPr>
          <p:cNvSpPr txBox="1"/>
          <p:nvPr/>
        </p:nvSpPr>
        <p:spPr>
          <a:xfrm>
            <a:off x="106338" y="1182414"/>
            <a:ext cx="5851401" cy="400110"/>
          </a:xfrm>
          <a:prstGeom prst="rect">
            <a:avLst/>
          </a:prstGeom>
          <a:solidFill>
            <a:srgbClr val="FAF6A8"/>
          </a:solidFill>
        </p:spPr>
        <p:txBody>
          <a:bodyPr wrap="square"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2000" b="0" i="0" u="none" strike="noStrike" kern="1200" cap="none" spc="0" normalizeH="0" baseline="0" noProof="0" dirty="0">
              <a:ln>
                <a:noFill/>
              </a:ln>
              <a:solidFill>
                <a:prstClr val="black"/>
              </a:solidFill>
              <a:effectLst/>
              <a:uLnTx/>
              <a:uFillTx/>
              <a:latin typeface="UD デジタル 教科書体 NK-B" panose="020B0400000000000000" pitchFamily="18" charset="-128"/>
              <a:ea typeface="UD デジタル 教科書体 NK-B" panose="020B0400000000000000" pitchFamily="18" charset="-128"/>
              <a:cs typeface="ADLaM Display" panose="020F0502020204030204" pitchFamily="2" charset="0"/>
            </a:endParaRPr>
          </a:p>
        </p:txBody>
      </p:sp>
    </p:spTree>
    <p:extLst>
      <p:ext uri="{BB962C8B-B14F-4D97-AF65-F5344CB8AC3E}">
        <p14:creationId xmlns:p14="http://schemas.microsoft.com/office/powerpoint/2010/main" val="40172513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CFD8EB"/>
        </a:solidFill>
        <a:effectLst/>
      </p:bgPr>
    </p:bg>
    <p:spTree>
      <p:nvGrpSpPr>
        <p:cNvPr id="1" name="">
          <a:extLst>
            <a:ext uri="{FF2B5EF4-FFF2-40B4-BE49-F238E27FC236}">
              <a16:creationId xmlns:a16="http://schemas.microsoft.com/office/drawing/2014/main" id="{01F67B31-D883-1D46-B19E-938973344F53}"/>
            </a:ext>
          </a:extLst>
        </p:cNvPr>
        <p:cNvGrpSpPr/>
        <p:nvPr/>
      </p:nvGrpSpPr>
      <p:grpSpPr>
        <a:xfrm>
          <a:off x="0" y="0"/>
          <a:ext cx="0" cy="0"/>
          <a:chOff x="0" y="0"/>
          <a:chExt cx="0" cy="0"/>
        </a:xfrm>
      </p:grpSpPr>
      <p:pic>
        <p:nvPicPr>
          <p:cNvPr id="7" name="図 6">
            <a:extLst>
              <a:ext uri="{FF2B5EF4-FFF2-40B4-BE49-F238E27FC236}">
                <a16:creationId xmlns:a16="http://schemas.microsoft.com/office/drawing/2014/main" id="{7FB42DAC-862B-C17A-A826-3BE43F6429AA}"/>
              </a:ext>
            </a:extLst>
          </p:cNvPr>
          <p:cNvPicPr>
            <a:picLocks/>
          </p:cNvPicPr>
          <p:nvPr/>
        </p:nvPicPr>
        <p:blipFill>
          <a:blip r:embed="rId2">
            <a:extLst>
              <a:ext uri="{28A0092B-C50C-407E-A947-70E740481C1C}">
                <a14:useLocalDpi xmlns:a14="http://schemas.microsoft.com/office/drawing/2010/main" val="0"/>
              </a:ext>
            </a:extLst>
          </a:blip>
          <a:stretch>
            <a:fillRect/>
          </a:stretch>
        </p:blipFill>
        <p:spPr>
          <a:xfrm>
            <a:off x="6234260" y="1182414"/>
            <a:ext cx="5851401" cy="5393875"/>
          </a:xfrm>
          <a:prstGeom prst="rect">
            <a:avLst/>
          </a:prstGeom>
        </p:spPr>
      </p:pic>
      <p:pic>
        <p:nvPicPr>
          <p:cNvPr id="9" name="図 8">
            <a:extLst>
              <a:ext uri="{FF2B5EF4-FFF2-40B4-BE49-F238E27FC236}">
                <a16:creationId xmlns:a16="http://schemas.microsoft.com/office/drawing/2014/main" id="{1633FB40-3780-6602-33F2-3ECE9C4A691C}"/>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106338" y="1182415"/>
            <a:ext cx="5851401" cy="5393876"/>
          </a:xfrm>
          <a:prstGeom prst="rect">
            <a:avLst/>
          </a:prstGeom>
        </p:spPr>
      </p:pic>
      <p:sp>
        <p:nvSpPr>
          <p:cNvPr id="3" name="テキスト ボックス 2">
            <a:extLst>
              <a:ext uri="{FF2B5EF4-FFF2-40B4-BE49-F238E27FC236}">
                <a16:creationId xmlns:a16="http://schemas.microsoft.com/office/drawing/2014/main" id="{35172146-FB0D-229F-8E9C-243F36045F96}"/>
              </a:ext>
            </a:extLst>
          </p:cNvPr>
          <p:cNvSpPr txBox="1"/>
          <p:nvPr/>
        </p:nvSpPr>
        <p:spPr>
          <a:xfrm>
            <a:off x="2743200" y="125713"/>
            <a:ext cx="6705598"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2400" b="0" i="0" u="none" strike="noStrike" kern="1200" cap="none" spc="0" normalizeH="0" baseline="0" noProof="0" dirty="0">
                <a:ln>
                  <a:noFill/>
                </a:ln>
                <a:solidFill>
                  <a:prstClr val="black"/>
                </a:solidFill>
                <a:effectLst/>
                <a:uLnTx/>
                <a:uFillTx/>
                <a:latin typeface="UD デジタル 教科書体 NK-B" panose="020B0400000000000000" pitchFamily="18" charset="-128"/>
                <a:ea typeface="UD デジタル 教科書体 NK-B" panose="020B0400000000000000" pitchFamily="18" charset="-128"/>
                <a:cs typeface="ADLaM Display" panose="020F0502020204030204" pitchFamily="2" charset="0"/>
              </a:rPr>
              <a:t>統治（</a:t>
            </a:r>
            <a:r>
              <a:rPr kumimoji="1" lang="en-US" altLang="ja-JP" sz="2400" b="0" i="0" u="none" strike="noStrike" kern="1200" cap="none" spc="0" normalizeH="0" baseline="0" noProof="0" dirty="0">
                <a:ln>
                  <a:noFill/>
                </a:ln>
                <a:solidFill>
                  <a:prstClr val="black"/>
                </a:solidFill>
                <a:effectLst/>
                <a:uLnTx/>
                <a:uFillTx/>
                <a:latin typeface="UD デジタル 教科書体 NK-B" panose="020B0400000000000000" pitchFamily="18" charset="-128"/>
                <a:ea typeface="UD デジタル 教科書体 NK-B" panose="020B0400000000000000" pitchFamily="18" charset="-128"/>
                <a:cs typeface="ADLaM Display" panose="020F0502020204030204" pitchFamily="2" charset="0"/>
              </a:rPr>
              <a:t>GOVERN</a:t>
            </a:r>
            <a:r>
              <a:rPr kumimoji="1" lang="ja-JP" altLang="en-US" sz="2400" b="0" i="0" u="none" strike="noStrike" kern="1200" cap="none" spc="0" normalizeH="0" baseline="0" noProof="0" dirty="0">
                <a:ln>
                  <a:noFill/>
                </a:ln>
                <a:solidFill>
                  <a:prstClr val="black"/>
                </a:solidFill>
                <a:effectLst/>
                <a:uLnTx/>
                <a:uFillTx/>
                <a:latin typeface="UD デジタル 教科書体 NK-B" panose="020B0400000000000000" pitchFamily="18" charset="-128"/>
                <a:ea typeface="UD デジタル 教科書体 NK-B" panose="020B0400000000000000" pitchFamily="18" charset="-128"/>
                <a:cs typeface="ADLaM Display" panose="020F0502020204030204" pitchFamily="2" charset="0"/>
              </a:rPr>
              <a:t>）</a:t>
            </a:r>
          </a:p>
        </p:txBody>
      </p:sp>
      <p:sp>
        <p:nvSpPr>
          <p:cNvPr id="4" name="テキスト ボックス 3">
            <a:extLst>
              <a:ext uri="{FF2B5EF4-FFF2-40B4-BE49-F238E27FC236}">
                <a16:creationId xmlns:a16="http://schemas.microsoft.com/office/drawing/2014/main" id="{91A917FC-CD52-EF53-22B6-A6FF6B40DB38}"/>
              </a:ext>
            </a:extLst>
          </p:cNvPr>
          <p:cNvSpPr txBox="1"/>
          <p:nvPr/>
        </p:nvSpPr>
        <p:spPr>
          <a:xfrm>
            <a:off x="106340" y="587378"/>
            <a:ext cx="11979320" cy="400110"/>
          </a:xfrm>
          <a:prstGeom prst="rect">
            <a:avLst/>
          </a:prstGeom>
          <a:solidFill>
            <a:srgbClr val="FAF6A8"/>
          </a:solidFill>
        </p:spPr>
        <p:txBody>
          <a:bodyPr wrap="square"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b="0" i="0" u="none" strike="noStrike" kern="1200" cap="none" spc="0" normalizeH="0" baseline="0" noProof="0" dirty="0">
                <a:ln>
                  <a:noFill/>
                </a:ln>
                <a:solidFill>
                  <a:prstClr val="black"/>
                </a:solidFill>
                <a:effectLst/>
                <a:uLnTx/>
                <a:uFillTx/>
                <a:latin typeface="UD デジタル 教科書体 NK-B" panose="020B0400000000000000" pitchFamily="18" charset="-128"/>
                <a:ea typeface="UD デジタル 教科書体 NK-B" panose="020B0400000000000000" pitchFamily="18" charset="-128"/>
                <a:cs typeface="ADLaM Display" panose="020F0502020204030204" pitchFamily="2" charset="0"/>
              </a:rPr>
              <a:t>「統治」機能 ： 組織のサイバーセキュリティマネジメント戦略、期待値及びポリシーを確立、監視を支援</a:t>
            </a:r>
          </a:p>
        </p:txBody>
      </p:sp>
      <p:pic>
        <p:nvPicPr>
          <p:cNvPr id="2" name="図 1" descr="グラフ, サンバースト図&#10;&#10;AI によって生成されたコンテンツは間違っている可能性があります。">
            <a:extLst>
              <a:ext uri="{FF2B5EF4-FFF2-40B4-BE49-F238E27FC236}">
                <a16:creationId xmlns:a16="http://schemas.microsoft.com/office/drawing/2014/main" id="{46B0F3B2-BA07-4A9E-71CF-94C60D26A298}"/>
              </a:ext>
            </a:extLst>
          </p:cNvPr>
          <p:cNvPicPr>
            <a:picLocks noChangeAspect="1"/>
          </p:cNvPicPr>
          <p:nvPr/>
        </p:nvPicPr>
        <p:blipFill>
          <a:blip r:embed="rId4">
            <a:extLst>
              <a:ext uri="{28A0092B-C50C-407E-A947-70E740481C1C}">
                <a14:useLocalDpi xmlns:a14="http://schemas.microsoft.com/office/drawing/2010/main" val="0"/>
              </a:ext>
            </a:extLst>
          </a:blip>
          <a:srcRect l="3766" t="-1003" r="4641"/>
          <a:stretch/>
        </p:blipFill>
        <p:spPr>
          <a:xfrm>
            <a:off x="11143716" y="140359"/>
            <a:ext cx="941944" cy="950439"/>
          </a:xfrm>
          <a:prstGeom prst="flowChartConnector">
            <a:avLst/>
          </a:prstGeom>
        </p:spPr>
      </p:pic>
      <p:sp>
        <p:nvSpPr>
          <p:cNvPr id="5" name="テキスト ボックス 4">
            <a:extLst>
              <a:ext uri="{FF2B5EF4-FFF2-40B4-BE49-F238E27FC236}">
                <a16:creationId xmlns:a16="http://schemas.microsoft.com/office/drawing/2014/main" id="{2A38DFCC-934C-5077-6CE1-971491A15F12}"/>
              </a:ext>
            </a:extLst>
          </p:cNvPr>
          <p:cNvSpPr txBox="1"/>
          <p:nvPr/>
        </p:nvSpPr>
        <p:spPr>
          <a:xfrm>
            <a:off x="106338" y="1182414"/>
            <a:ext cx="5851401" cy="400110"/>
          </a:xfrm>
          <a:prstGeom prst="rect">
            <a:avLst/>
          </a:prstGeom>
          <a:solidFill>
            <a:srgbClr val="FAF6A8"/>
          </a:solidFill>
        </p:spPr>
        <p:txBody>
          <a:bodyPr wrap="square"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2000" b="0" i="0" u="none" strike="noStrike" kern="1200" cap="none" spc="0" normalizeH="0" baseline="0" noProof="0" dirty="0">
              <a:ln>
                <a:noFill/>
              </a:ln>
              <a:solidFill>
                <a:prstClr val="black"/>
              </a:solidFill>
              <a:effectLst/>
              <a:uLnTx/>
              <a:uFillTx/>
              <a:latin typeface="UD デジタル 教科書体 NK-B" panose="020B0400000000000000" pitchFamily="18" charset="-128"/>
              <a:ea typeface="UD デジタル 教科書体 NK-B" panose="020B0400000000000000" pitchFamily="18" charset="-128"/>
              <a:cs typeface="ADLaM Display" panose="020F0502020204030204" pitchFamily="2" charset="0"/>
            </a:endParaRPr>
          </a:p>
        </p:txBody>
      </p:sp>
    </p:spTree>
    <p:extLst>
      <p:ext uri="{BB962C8B-B14F-4D97-AF65-F5344CB8AC3E}">
        <p14:creationId xmlns:p14="http://schemas.microsoft.com/office/powerpoint/2010/main" val="28096223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CFD8EB"/>
        </a:solidFill>
        <a:effectLst/>
      </p:bgPr>
    </p:bg>
    <p:spTree>
      <p:nvGrpSpPr>
        <p:cNvPr id="1" name="">
          <a:extLst>
            <a:ext uri="{FF2B5EF4-FFF2-40B4-BE49-F238E27FC236}">
              <a16:creationId xmlns:a16="http://schemas.microsoft.com/office/drawing/2014/main" id="{DC69D0B5-BFE5-7E5E-DDEA-8170CC3BE2AE}"/>
            </a:ext>
          </a:extLst>
        </p:cNvPr>
        <p:cNvGrpSpPr/>
        <p:nvPr/>
      </p:nvGrpSpPr>
      <p:grpSpPr>
        <a:xfrm>
          <a:off x="0" y="0"/>
          <a:ext cx="0" cy="0"/>
          <a:chOff x="0" y="0"/>
          <a:chExt cx="0" cy="0"/>
        </a:xfrm>
      </p:grpSpPr>
      <p:pic>
        <p:nvPicPr>
          <p:cNvPr id="7" name="図 6">
            <a:extLst>
              <a:ext uri="{FF2B5EF4-FFF2-40B4-BE49-F238E27FC236}">
                <a16:creationId xmlns:a16="http://schemas.microsoft.com/office/drawing/2014/main" id="{406797CB-B087-0B1D-50B5-B5FA55084B35}"/>
              </a:ext>
            </a:extLst>
          </p:cNvPr>
          <p:cNvPicPr>
            <a:picLocks/>
          </p:cNvPicPr>
          <p:nvPr/>
        </p:nvPicPr>
        <p:blipFill>
          <a:blip r:embed="rId2">
            <a:extLst>
              <a:ext uri="{28A0092B-C50C-407E-A947-70E740481C1C}">
                <a14:useLocalDpi xmlns:a14="http://schemas.microsoft.com/office/drawing/2010/main" val="0"/>
              </a:ext>
            </a:extLst>
          </a:blip>
          <a:stretch>
            <a:fillRect/>
          </a:stretch>
        </p:blipFill>
        <p:spPr>
          <a:xfrm>
            <a:off x="6234260" y="1182414"/>
            <a:ext cx="5851401" cy="5393875"/>
          </a:xfrm>
          <a:prstGeom prst="rect">
            <a:avLst/>
          </a:prstGeom>
        </p:spPr>
      </p:pic>
      <p:pic>
        <p:nvPicPr>
          <p:cNvPr id="9" name="図 8">
            <a:extLst>
              <a:ext uri="{FF2B5EF4-FFF2-40B4-BE49-F238E27FC236}">
                <a16:creationId xmlns:a16="http://schemas.microsoft.com/office/drawing/2014/main" id="{AFEA9A84-D8B0-3C11-1A47-8619EB856C99}"/>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106338" y="1182415"/>
            <a:ext cx="5851401" cy="5393876"/>
          </a:xfrm>
          <a:prstGeom prst="rect">
            <a:avLst/>
          </a:prstGeom>
        </p:spPr>
      </p:pic>
      <p:sp>
        <p:nvSpPr>
          <p:cNvPr id="3" name="テキスト ボックス 2">
            <a:extLst>
              <a:ext uri="{FF2B5EF4-FFF2-40B4-BE49-F238E27FC236}">
                <a16:creationId xmlns:a16="http://schemas.microsoft.com/office/drawing/2014/main" id="{899DAED9-906C-87B0-4DFD-07E3CF355F1C}"/>
              </a:ext>
            </a:extLst>
          </p:cNvPr>
          <p:cNvSpPr txBox="1"/>
          <p:nvPr/>
        </p:nvSpPr>
        <p:spPr>
          <a:xfrm>
            <a:off x="2743200" y="125713"/>
            <a:ext cx="6705598"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2400" b="0" i="0" u="none" strike="noStrike" kern="1200" cap="none" spc="0" normalizeH="0" baseline="0" noProof="0" dirty="0">
                <a:ln>
                  <a:noFill/>
                </a:ln>
                <a:solidFill>
                  <a:prstClr val="black"/>
                </a:solidFill>
                <a:effectLst/>
                <a:uLnTx/>
                <a:uFillTx/>
                <a:latin typeface="UD デジタル 教科書体 NK-B" panose="020B0400000000000000" pitchFamily="18" charset="-128"/>
                <a:ea typeface="UD デジタル 教科書体 NK-B" panose="020B0400000000000000" pitchFamily="18" charset="-128"/>
                <a:cs typeface="ADLaM Display" panose="020F0502020204030204" pitchFamily="2" charset="0"/>
              </a:rPr>
              <a:t>統治（</a:t>
            </a:r>
            <a:r>
              <a:rPr kumimoji="1" lang="en-US" altLang="ja-JP" sz="2400" b="0" i="0" u="none" strike="noStrike" kern="1200" cap="none" spc="0" normalizeH="0" baseline="0" noProof="0" dirty="0">
                <a:ln>
                  <a:noFill/>
                </a:ln>
                <a:solidFill>
                  <a:prstClr val="black"/>
                </a:solidFill>
                <a:effectLst/>
                <a:uLnTx/>
                <a:uFillTx/>
                <a:latin typeface="UD デジタル 教科書体 NK-B" panose="020B0400000000000000" pitchFamily="18" charset="-128"/>
                <a:ea typeface="UD デジタル 教科書体 NK-B" panose="020B0400000000000000" pitchFamily="18" charset="-128"/>
                <a:cs typeface="ADLaM Display" panose="020F0502020204030204" pitchFamily="2" charset="0"/>
              </a:rPr>
              <a:t>GOVERN</a:t>
            </a:r>
            <a:r>
              <a:rPr kumimoji="1" lang="ja-JP" altLang="en-US" sz="2400" b="0" i="0" u="none" strike="noStrike" kern="1200" cap="none" spc="0" normalizeH="0" baseline="0" noProof="0" dirty="0">
                <a:ln>
                  <a:noFill/>
                </a:ln>
                <a:solidFill>
                  <a:prstClr val="black"/>
                </a:solidFill>
                <a:effectLst/>
                <a:uLnTx/>
                <a:uFillTx/>
                <a:latin typeface="UD デジタル 教科書体 NK-B" panose="020B0400000000000000" pitchFamily="18" charset="-128"/>
                <a:ea typeface="UD デジタル 教科書体 NK-B" panose="020B0400000000000000" pitchFamily="18" charset="-128"/>
                <a:cs typeface="ADLaM Display" panose="020F0502020204030204" pitchFamily="2" charset="0"/>
              </a:rPr>
              <a:t>）</a:t>
            </a:r>
          </a:p>
        </p:txBody>
      </p:sp>
      <p:sp>
        <p:nvSpPr>
          <p:cNvPr id="4" name="テキスト ボックス 3">
            <a:extLst>
              <a:ext uri="{FF2B5EF4-FFF2-40B4-BE49-F238E27FC236}">
                <a16:creationId xmlns:a16="http://schemas.microsoft.com/office/drawing/2014/main" id="{377B00BA-DE33-1A58-CA5D-38FA20ABB82D}"/>
              </a:ext>
            </a:extLst>
          </p:cNvPr>
          <p:cNvSpPr txBox="1"/>
          <p:nvPr/>
        </p:nvSpPr>
        <p:spPr>
          <a:xfrm>
            <a:off x="106340" y="587378"/>
            <a:ext cx="11979320" cy="400110"/>
          </a:xfrm>
          <a:prstGeom prst="rect">
            <a:avLst/>
          </a:prstGeom>
          <a:solidFill>
            <a:srgbClr val="FAF6A8"/>
          </a:solidFill>
        </p:spPr>
        <p:txBody>
          <a:bodyPr wrap="square"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b="0" i="0" u="none" strike="noStrike" kern="1200" cap="none" spc="0" normalizeH="0" baseline="0" noProof="0" dirty="0">
                <a:ln>
                  <a:noFill/>
                </a:ln>
                <a:solidFill>
                  <a:prstClr val="black"/>
                </a:solidFill>
                <a:effectLst/>
                <a:uLnTx/>
                <a:uFillTx/>
                <a:latin typeface="UD デジタル 教科書体 NK-B" panose="020B0400000000000000" pitchFamily="18" charset="-128"/>
                <a:ea typeface="UD デジタル 教科書体 NK-B" panose="020B0400000000000000" pitchFamily="18" charset="-128"/>
                <a:cs typeface="ADLaM Display" panose="020F0502020204030204" pitchFamily="2" charset="0"/>
              </a:rPr>
              <a:t>「統治」機能 ： 組織のサイバーセキュリティマネジメント戦略、期待値及びポリシーを確立、監視を支援</a:t>
            </a:r>
          </a:p>
        </p:txBody>
      </p:sp>
      <p:pic>
        <p:nvPicPr>
          <p:cNvPr id="2" name="図 1" descr="グラフ, サンバースト図&#10;&#10;AI によって生成されたコンテンツは間違っている可能性があります。">
            <a:extLst>
              <a:ext uri="{FF2B5EF4-FFF2-40B4-BE49-F238E27FC236}">
                <a16:creationId xmlns:a16="http://schemas.microsoft.com/office/drawing/2014/main" id="{18DA9C6B-8565-8CF4-A857-3DA6E1516C28}"/>
              </a:ext>
            </a:extLst>
          </p:cNvPr>
          <p:cNvPicPr>
            <a:picLocks noChangeAspect="1"/>
          </p:cNvPicPr>
          <p:nvPr/>
        </p:nvPicPr>
        <p:blipFill>
          <a:blip r:embed="rId4">
            <a:extLst>
              <a:ext uri="{28A0092B-C50C-407E-A947-70E740481C1C}">
                <a14:useLocalDpi xmlns:a14="http://schemas.microsoft.com/office/drawing/2010/main" val="0"/>
              </a:ext>
            </a:extLst>
          </a:blip>
          <a:srcRect l="3766" t="-1003" r="4641"/>
          <a:stretch/>
        </p:blipFill>
        <p:spPr>
          <a:xfrm>
            <a:off x="11143716" y="140359"/>
            <a:ext cx="941944" cy="950439"/>
          </a:xfrm>
          <a:prstGeom prst="flowChartConnector">
            <a:avLst/>
          </a:prstGeom>
        </p:spPr>
      </p:pic>
      <p:sp>
        <p:nvSpPr>
          <p:cNvPr id="5" name="テキスト ボックス 4">
            <a:extLst>
              <a:ext uri="{FF2B5EF4-FFF2-40B4-BE49-F238E27FC236}">
                <a16:creationId xmlns:a16="http://schemas.microsoft.com/office/drawing/2014/main" id="{8C67ECE7-AABB-09DF-2A96-3C09E49D4216}"/>
              </a:ext>
            </a:extLst>
          </p:cNvPr>
          <p:cNvSpPr txBox="1"/>
          <p:nvPr/>
        </p:nvSpPr>
        <p:spPr>
          <a:xfrm>
            <a:off x="106338" y="1182414"/>
            <a:ext cx="5851401" cy="400110"/>
          </a:xfrm>
          <a:prstGeom prst="rect">
            <a:avLst/>
          </a:prstGeom>
          <a:solidFill>
            <a:srgbClr val="FAF6A8"/>
          </a:solidFill>
        </p:spPr>
        <p:txBody>
          <a:bodyPr wrap="square"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2000" b="0" i="0" u="none" strike="noStrike" kern="1200" cap="none" spc="0" normalizeH="0" baseline="0" noProof="0" dirty="0">
              <a:ln>
                <a:noFill/>
              </a:ln>
              <a:solidFill>
                <a:prstClr val="black"/>
              </a:solidFill>
              <a:effectLst/>
              <a:uLnTx/>
              <a:uFillTx/>
              <a:latin typeface="UD デジタル 教科書体 NK-B" panose="020B0400000000000000" pitchFamily="18" charset="-128"/>
              <a:ea typeface="UD デジタル 教科書体 NK-B" panose="020B0400000000000000" pitchFamily="18" charset="-128"/>
              <a:cs typeface="ADLaM Display" panose="020F0502020204030204" pitchFamily="2" charset="0"/>
            </a:endParaRPr>
          </a:p>
        </p:txBody>
      </p:sp>
    </p:spTree>
    <p:extLst>
      <p:ext uri="{BB962C8B-B14F-4D97-AF65-F5344CB8AC3E}">
        <p14:creationId xmlns:p14="http://schemas.microsoft.com/office/powerpoint/2010/main" val="408609350"/>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游ゴシック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45</TotalTime>
  <Words>545</Words>
  <Application>Microsoft Office PowerPoint</Application>
  <PresentationFormat>ワイド画面</PresentationFormat>
  <Paragraphs>35</Paragraphs>
  <Slides>8</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8</vt:i4>
      </vt:variant>
    </vt:vector>
  </HeadingPairs>
  <TitlesOfParts>
    <vt:vector size="13" baseType="lpstr">
      <vt:lpstr>UD デジタル 教科書体 NK-B</vt:lpstr>
      <vt:lpstr>游ゴシック</vt:lpstr>
      <vt:lpstr>游ゴシック Light</vt:lpstr>
      <vt:lpstr>Arial</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ツヨシ チダ</dc:creator>
  <cp:lastModifiedBy>ツヨシ チダ</cp:lastModifiedBy>
  <cp:revision>10</cp:revision>
  <dcterms:created xsi:type="dcterms:W3CDTF">2025-05-09T12:07:37Z</dcterms:created>
  <dcterms:modified xsi:type="dcterms:W3CDTF">2025-05-11T04:23:11Z</dcterms:modified>
</cp:coreProperties>
</file>