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2025/5/29</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2025/5/29</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起こり得るサイバーセキュリティ攻撃および侵害の発見と分析に寄与する成果物を出力</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などの認可されたインシデント対応車に、分析及び軽減に資するインシデントの詳細を周知する（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組織のサイバーセキュリティマネジメント戦略、期待値及びポリシーを確立、監視を支援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dirty="0"/>
              <a:t>「統治」機能の導入</a:t>
            </a:r>
            <a:endParaRPr kumimoji="1" lang="en-US" altLang="ja-JP" sz="1400"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dirty="0"/>
              <a:t>検討すべき事項</a:t>
            </a:r>
            <a:endParaRPr lang="en-US" altLang="ja-JP" sz="1400"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dirty="0"/>
              <a:t>関連リリース</a:t>
            </a:r>
            <a:endParaRPr lang="en-US" altLang="ja-JP" sz="1400"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317</TotalTime>
  <Words>3013</Words>
  <Application>Microsoft Office PowerPoint</Application>
  <PresentationFormat>ワイド画面</PresentationFormat>
  <Paragraphs>243</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26</cp:revision>
  <dcterms:created xsi:type="dcterms:W3CDTF">2025-05-09T12:07:37Z</dcterms:created>
  <dcterms:modified xsi:type="dcterms:W3CDTF">2025-05-29T13:00:52Z</dcterms:modified>
</cp:coreProperties>
</file>