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14DE4-B172-629C-21F7-C73500C7F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997A28-F924-B41F-1712-A184E7D39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3E4793-B730-F61C-567A-8F24926E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04-F0DD-4D0D-8700-364E6D806A2A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5AFA7A-5393-2497-CF78-C4D6C0E2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5D609-987A-FB0B-203B-869E15AC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4F5E-FB76-4ECB-B08D-C56E5BD2D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16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7C8E8-AAFD-2306-51A5-5B9A16FD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25CECB-01EF-6975-D32B-76FDAE582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770946-65F9-F8E5-632A-63042CBA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04-F0DD-4D0D-8700-364E6D806A2A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ED8-939C-660A-CAFF-1E722C7D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1FDC99-1213-D636-DBD4-55FEC223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4F5E-FB76-4ECB-B08D-C56E5BD2D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32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A7995-72E8-E4B6-0FCD-6E70CD11A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2FCBC0-8BAC-5262-E307-A31D7C481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8E022F-0C06-5B2A-4906-FF0AB371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04-F0DD-4D0D-8700-364E6D806A2A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EC381-61EB-14A8-2450-DD874878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F58B08-B071-536F-E5FC-D82FA4DB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4F5E-FB76-4ECB-B08D-C56E5BD2D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53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084A5-C3E2-EF61-AC47-04B994DE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A60C3-028F-F0DF-05A3-DD7F7F3C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5A16B9-1566-24A6-3D27-36231782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04-F0DD-4D0D-8700-364E6D806A2A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002F70-3FC7-4FC0-6DA6-E6EFF8F7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C74CA7-B2CA-9814-0E51-6207A953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4F5E-FB76-4ECB-B08D-C56E5BD2D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85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DF49B-2792-F6F9-6FF2-EBB21F2D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00D4CC-AE7C-34C9-D4CE-AD2D8F56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A3331E-EEBB-B1BC-9C63-2EC21906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04-F0DD-4D0D-8700-364E6D806A2A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6DA2FE-112F-3CD9-C351-43284D06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79080A-70F3-3D87-BF5A-5332B449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4F5E-FB76-4ECB-B08D-C56E5BD2D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50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7C447-0F7F-A2CE-D834-768D63B5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B49B9-16A5-F144-8DFE-F5D485E37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31B215-6822-90F1-6A53-942D1FF60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4C2567-A292-797A-FE99-58600BB6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04-F0DD-4D0D-8700-364E6D806A2A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4BFE9D-2468-8067-7D47-D972519B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CC6274-75C7-8D0E-3E84-2960CA59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4F5E-FB76-4ECB-B08D-C56E5BD2D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89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163A1-F526-FCDF-3A0B-1F31423F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FA662A-6057-8086-1218-91D9CC3C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925BBB-C891-EA62-A346-94705F6D9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3A0C55-013A-529A-F6D6-2431B26D5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FEA2D4-5236-1176-BC1A-A754745A4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F41B4C-5040-5146-5AF5-D262F5E7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04-F0DD-4D0D-8700-364E6D806A2A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875F13-2697-C303-254A-7398CECF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B890AC-524F-27E4-844D-A95932A8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4F5E-FB76-4ECB-B08D-C56E5BD2D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19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26983-F132-86DB-AD04-BC97E42A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A60306B-5A94-20B4-67EA-012B7073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04-F0DD-4D0D-8700-364E6D806A2A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564D1E-E7BE-3D16-4E89-B3C1C8D3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2B31FB-6A9C-C319-BAE4-705706AB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4F5E-FB76-4ECB-B08D-C56E5BD2D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70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6D9EE8-8BE0-C18E-D3B6-0DF703A6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04-F0DD-4D0D-8700-364E6D806A2A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BAB7DEE-3FD5-305C-DB70-61A918F2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40D0DA-BE6F-B831-6D82-429B2A96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4F5E-FB76-4ECB-B08D-C56E5BD2D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92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05F339-B88A-CD87-AD76-9A854D1F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1EC6A7-157F-3FEF-D111-55DBE65A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88CFAE1-242D-B13E-6568-773B63BF6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9B5E11-D1EC-07E9-3649-F31A889B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04-F0DD-4D0D-8700-364E6D806A2A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915AA3-2522-EF77-C354-39206782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0E642C-E960-1BB7-836D-E2EA649B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4F5E-FB76-4ECB-B08D-C56E5BD2D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44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1BB9B-9775-41B1-6FE5-9E6C560C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535C4C-E1D4-E18C-E7AC-1A32C3139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FBA026-2A66-3EB6-40DE-5E1D6D961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523308-2DB4-57CD-6DFC-FBAF8378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C04-F0DD-4D0D-8700-364E6D806A2A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424E2A-94D9-AFF4-4403-1764A216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14E594-9C9A-8AD5-69CA-F5BFE1EA4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4F5E-FB76-4ECB-B08D-C56E5BD2D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0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4B5B17-8EC5-9C60-4014-51A80404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829179-3A66-4D84-9C57-186A447C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DBB25A-883C-8298-632C-9503048C6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66C04-F0DD-4D0D-8700-364E6D806A2A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1EDD69-F22F-7EA8-1930-C13BA1D1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24C61-6EEF-152F-8DA1-D73D685FC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74F5E-FB76-4ECB-B08D-C56E5BD2D6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15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AB8ABC2-9FE1-AADC-1CBA-D0CCB2540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25" y="3276578"/>
            <a:ext cx="885949" cy="3048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64513B6-AB74-F575-7485-70DF99989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24" y="1804518"/>
            <a:ext cx="285790" cy="5334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E0E170C-7529-8A00-BCFC-16072B531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28" y="3467105"/>
            <a:ext cx="1009791" cy="228632"/>
          </a:xfrm>
          <a:prstGeom prst="rect">
            <a:avLst/>
          </a:prstGeom>
        </p:spPr>
      </p:pic>
      <p:pic>
        <p:nvPicPr>
          <p:cNvPr id="13" name="図 12" descr="グラフ, サンバースト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EBF20DD-5295-8955-C5EC-93A099C00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t="-1003" r="4641"/>
          <a:stretch/>
        </p:blipFill>
        <p:spPr>
          <a:xfrm>
            <a:off x="7760711" y="935327"/>
            <a:ext cx="2109787" cy="2128815"/>
          </a:xfrm>
          <a:prstGeom prst="flowChartConnector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D26B8A-CF82-9508-0E7D-B87A605D6914}"/>
              </a:ext>
            </a:extLst>
          </p:cNvPr>
          <p:cNvSpPr txBox="1"/>
          <p:nvPr/>
        </p:nvSpPr>
        <p:spPr>
          <a:xfrm>
            <a:off x="2392218" y="4590474"/>
            <a:ext cx="8494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このスライドは色の材料用</a:t>
            </a:r>
          </a:p>
        </p:txBody>
      </p:sp>
    </p:spTree>
    <p:extLst>
      <p:ext uri="{BB962C8B-B14F-4D97-AF65-F5344CB8AC3E}">
        <p14:creationId xmlns:p14="http://schemas.microsoft.com/office/powerpoint/2010/main" val="253934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325F1-C8BF-7D6E-3E46-C16C5E792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000C550-B107-A4E7-71A7-994DAC099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9"/>
            <a:ext cx="12192000" cy="686129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FF4A7F-54D2-84A5-CC4F-700F020F7020}"/>
              </a:ext>
            </a:extLst>
          </p:cNvPr>
          <p:cNvSpPr txBox="1"/>
          <p:nvPr/>
        </p:nvSpPr>
        <p:spPr>
          <a:xfrm>
            <a:off x="8445107" y="6488668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Ver.happon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160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FF517-1501-73CA-7C55-0B6600D24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6891D80-2BEB-4427-A83D-1239C5785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25" y="3276578"/>
            <a:ext cx="885949" cy="3048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A98C0DD-E184-3C10-1457-A2E31BB56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24" y="1804518"/>
            <a:ext cx="285790" cy="5334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B27993C-12A0-F4C2-C903-2340D4D2B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28" y="3467105"/>
            <a:ext cx="1009791" cy="228632"/>
          </a:xfrm>
          <a:prstGeom prst="rect">
            <a:avLst/>
          </a:prstGeom>
        </p:spPr>
      </p:pic>
      <p:pic>
        <p:nvPicPr>
          <p:cNvPr id="13" name="図 12" descr="グラフ, サンバースト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CA7525C-8F8A-D3AF-51B3-52CE37041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t="-1003" r="4641"/>
          <a:stretch/>
        </p:blipFill>
        <p:spPr>
          <a:xfrm>
            <a:off x="7760711" y="935327"/>
            <a:ext cx="2109787" cy="212881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86566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749901-148E-31D1-BD20-7314925D5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3F7B2F5-2044-C9BD-A7B7-AE281F856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25" y="3276578"/>
            <a:ext cx="885949" cy="3048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6008B54-4E49-CBEB-6F04-CBB55A879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24" y="1804518"/>
            <a:ext cx="285790" cy="5334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05184A9-D24F-3709-FE70-B5819FA8D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28" y="3467105"/>
            <a:ext cx="1009791" cy="228632"/>
          </a:xfrm>
          <a:prstGeom prst="rect">
            <a:avLst/>
          </a:prstGeom>
        </p:spPr>
      </p:pic>
      <p:pic>
        <p:nvPicPr>
          <p:cNvPr id="13" name="図 12" descr="グラフ, サンバースト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8590625-E8A1-EC72-8340-87C26A16D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t="-1003" r="4641"/>
          <a:stretch/>
        </p:blipFill>
        <p:spPr>
          <a:xfrm>
            <a:off x="7760711" y="935327"/>
            <a:ext cx="2109787" cy="212881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85178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AA9E8-1D05-D371-7B91-DBBC3A3C6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54A343B-E35E-C6DA-60CB-1FED0EC68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25" y="3276578"/>
            <a:ext cx="885949" cy="3048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29C1895-C982-6997-DA8F-9FAB25DE7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24" y="1804518"/>
            <a:ext cx="285790" cy="5334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361B49A-1A62-2C4A-BE75-68EE9CDCC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28" y="3467105"/>
            <a:ext cx="1009791" cy="228632"/>
          </a:xfrm>
          <a:prstGeom prst="rect">
            <a:avLst/>
          </a:prstGeom>
        </p:spPr>
      </p:pic>
      <p:pic>
        <p:nvPicPr>
          <p:cNvPr id="13" name="図 12" descr="グラフ, サンバースト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CA43A0B-17AA-9E04-09AC-73956D386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t="-1003" r="4641"/>
          <a:stretch/>
        </p:blipFill>
        <p:spPr>
          <a:xfrm>
            <a:off x="7760711" y="935327"/>
            <a:ext cx="2109787" cy="212881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98753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C76F1A-2E07-D06A-CDC1-4D0304F3D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17D15BB-F579-9971-42B5-C114CBECD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25" y="3276578"/>
            <a:ext cx="885949" cy="3048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1948FB4-CE0D-54B9-341D-D4320D490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24" y="1804518"/>
            <a:ext cx="285790" cy="5334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4EA92D4-9685-63DB-C472-1F1781DA1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28" y="3467105"/>
            <a:ext cx="1009791" cy="228632"/>
          </a:xfrm>
          <a:prstGeom prst="rect">
            <a:avLst/>
          </a:prstGeom>
        </p:spPr>
      </p:pic>
      <p:pic>
        <p:nvPicPr>
          <p:cNvPr id="13" name="図 12" descr="グラフ, サンバースト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2ED7BDF-D9A0-085F-616F-0F6516E927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t="-1003" r="4641"/>
          <a:stretch/>
        </p:blipFill>
        <p:spPr>
          <a:xfrm>
            <a:off x="7760711" y="935327"/>
            <a:ext cx="2109787" cy="212881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05511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E4D3E-2B23-6C61-F0C6-F173DA952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5A2EA53-A6D8-DD57-59EF-457C925A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025" y="3276578"/>
            <a:ext cx="885949" cy="3048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F6C8BE7-AB2A-D037-0AB4-94B259509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24" y="1804518"/>
            <a:ext cx="285790" cy="53347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888C3AD-3B80-9FCB-2500-40E1B272F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028" y="3467105"/>
            <a:ext cx="1009791" cy="228632"/>
          </a:xfrm>
          <a:prstGeom prst="rect">
            <a:avLst/>
          </a:prstGeom>
        </p:spPr>
      </p:pic>
      <p:pic>
        <p:nvPicPr>
          <p:cNvPr id="13" name="図 12" descr="グラフ, サンバースト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C22A215-B391-A494-0B90-1641D3AF9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t="-1003" r="4641"/>
          <a:stretch/>
        </p:blipFill>
        <p:spPr>
          <a:xfrm>
            <a:off x="7760711" y="935327"/>
            <a:ext cx="2109787" cy="2128815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23071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8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BFA1F-95D4-72F2-686E-6269A970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EA258A8-1D2E-BF81-6D76-61413CF86F4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2" y="970195"/>
            <a:ext cx="9552046" cy="567825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DC357DB-6A11-6B93-4ADB-02AD70C0E92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50" y="988729"/>
            <a:ext cx="1952624" cy="567825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35BA4C2-74CD-5494-4408-BB4886656DA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50" y="2057400"/>
            <a:ext cx="1952624" cy="866102"/>
          </a:xfrm>
          <a:prstGeom prst="rect">
            <a:avLst/>
          </a:prstGeom>
        </p:spPr>
      </p:pic>
      <p:pic>
        <p:nvPicPr>
          <p:cNvPr id="13" name="図 12" descr="グラフ, サンバースト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84CDEA9-E81F-A71A-BCEA-38F30EED7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t="-1003" r="4641"/>
          <a:stretch/>
        </p:blipFill>
        <p:spPr>
          <a:xfrm>
            <a:off x="7655936" y="2490451"/>
            <a:ext cx="2109787" cy="2128815"/>
          </a:xfrm>
          <a:prstGeom prst="flowChartConnector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30A8C2-81EB-8427-7961-8FC7A11BBEAD}"/>
              </a:ext>
            </a:extLst>
          </p:cNvPr>
          <p:cNvSpPr txBox="1"/>
          <p:nvPr/>
        </p:nvSpPr>
        <p:spPr>
          <a:xfrm>
            <a:off x="2743200" y="125713"/>
            <a:ext cx="670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UD デジタル 教科書体 NK-B" panose="020B0400000000000000" pitchFamily="18" charset="-128"/>
                <a:ea typeface="UD デジタル 教科書体 NK-B" panose="020B0400000000000000" pitchFamily="18" charset="-128"/>
                <a:cs typeface="ADLaM Display" panose="020F0502020204030204" pitchFamily="2" charset="0"/>
              </a:rPr>
              <a:t>NIST </a:t>
            </a:r>
            <a:r>
              <a:rPr lang="ja-JP" altLang="en-US" sz="2400" dirty="0">
                <a:latin typeface="UD デジタル 教科書体 NK-B" panose="020B0400000000000000" pitchFamily="18" charset="-128"/>
                <a:ea typeface="UD デジタル 教科書体 NK-B" panose="020B0400000000000000" pitchFamily="18" charset="-128"/>
                <a:cs typeface="ADLaM Display" panose="020F0502020204030204" pitchFamily="2" charset="0"/>
              </a:rPr>
              <a:t>サイバーセキュリティフレームワーク </a:t>
            </a:r>
            <a:r>
              <a:rPr lang="en-US" altLang="ja-JP" sz="2400" dirty="0">
                <a:latin typeface="UD デジタル 教科書体 NK-B" panose="020B0400000000000000" pitchFamily="18" charset="-128"/>
                <a:ea typeface="UD デジタル 教科書体 NK-B" panose="020B0400000000000000" pitchFamily="18" charset="-128"/>
                <a:cs typeface="ADLaM Display" panose="020F0502020204030204" pitchFamily="2" charset="0"/>
              </a:rPr>
              <a:t>2.0: </a:t>
            </a:r>
          </a:p>
          <a:p>
            <a:pPr algn="ctr"/>
            <a:r>
              <a:rPr lang="ja-JP" altLang="en-US" sz="2400" dirty="0">
                <a:latin typeface="UD デジタル 教科書体 NK-B" panose="020B0400000000000000" pitchFamily="18" charset="-128"/>
                <a:ea typeface="UD デジタル 教科書体 NK-B" panose="020B0400000000000000" pitchFamily="18" charset="-128"/>
                <a:cs typeface="ADLaM Display" panose="020F0502020204030204" pitchFamily="2" charset="0"/>
              </a:rPr>
              <a:t>スモールビジネス クイックスタートガイドの概要</a:t>
            </a:r>
            <a:endParaRPr kumimoji="1" lang="ja-JP" altLang="en-US" sz="2400" dirty="0">
              <a:latin typeface="UD デジタル 教科書体 NK-B" panose="020B0400000000000000" pitchFamily="18" charset="-128"/>
              <a:ea typeface="UD デジタル 教科書体 NK-B" panose="020B0400000000000000" pitchFamily="18" charset="-128"/>
              <a:cs typeface="ADLaM Display" panose="020F0502020204030204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DD481C-85F7-CC88-52AD-A3731F643AEB}"/>
              </a:ext>
            </a:extLst>
          </p:cNvPr>
          <p:cNvSpPr txBox="1"/>
          <p:nvPr/>
        </p:nvSpPr>
        <p:spPr>
          <a:xfrm>
            <a:off x="895350" y="1355477"/>
            <a:ext cx="5331909" cy="1403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ja-JP" altLang="en-US" dirty="0"/>
              <a:t>目的</a:t>
            </a:r>
            <a:endParaRPr lang="en-US" altLang="ja-JP" dirty="0"/>
          </a:p>
          <a:p>
            <a:pPr>
              <a:lnSpc>
                <a:spcPct val="120000"/>
              </a:lnSpc>
            </a:pPr>
            <a:endParaRPr lang="en-US" altLang="ja-JP" dirty="0"/>
          </a:p>
          <a:p>
            <a:pPr>
              <a:lnSpc>
                <a:spcPct val="120000"/>
              </a:lnSpc>
            </a:pPr>
            <a:r>
              <a:rPr kumimoji="1" lang="en-US" altLang="ja-JP" dirty="0"/>
              <a:t>NIST</a:t>
            </a:r>
            <a:r>
              <a:rPr kumimoji="1" lang="ja-JP" altLang="en-US" dirty="0"/>
              <a:t>サイバーセキュリティフレームワークとは？</a:t>
            </a:r>
            <a:endParaRPr kumimoji="1" lang="en-US" altLang="ja-JP" dirty="0"/>
          </a:p>
          <a:p>
            <a:pPr>
              <a:lnSpc>
                <a:spcPct val="120000"/>
              </a:lnSpc>
            </a:pPr>
            <a:r>
              <a:rPr lang="ja-JP" altLang="en-US" dirty="0"/>
              <a:t>サイバーセキュリティフレームワークを使おう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086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</Words>
  <Application>Microsoft Office PowerPoint</Application>
  <PresentationFormat>ワイド画面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ツヨシ チダ</dc:creator>
  <cp:lastModifiedBy>ツヨシ チダ</cp:lastModifiedBy>
  <cp:revision>4</cp:revision>
  <dcterms:created xsi:type="dcterms:W3CDTF">2025-05-09T12:07:37Z</dcterms:created>
  <dcterms:modified xsi:type="dcterms:W3CDTF">2025-05-09T12:25:31Z</dcterms:modified>
</cp:coreProperties>
</file>