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7DF49F"/>
    <a:srgbClr val="EFABAB"/>
    <a:srgbClr val="E57676"/>
    <a:srgbClr val="FCD18C"/>
    <a:srgbClr val="FAB746"/>
    <a:srgbClr val="BEBBF3"/>
    <a:srgbClr val="918CEA"/>
    <a:srgbClr val="73C3E7"/>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6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2025/5/14</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2025/5/14</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58097"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6D0CBD92-D420-DD30-9E7A-D915BD3DC7F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14BF66A-F2DF-608F-AEEF-24520FC8E016}"/>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BC05F672-3855-1B79-A8F2-32A11B6B22C5}"/>
              </a:ext>
            </a:extLst>
          </p:cNvPr>
          <p:cNvSpPr txBox="1"/>
          <p:nvPr/>
        </p:nvSpPr>
        <p:spPr>
          <a:xfrm>
            <a:off x="106338" y="1182414"/>
            <a:ext cx="5851401"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E15C9318-D42D-E180-F385-E6B9C5B5EDA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F835C453-61D8-398C-4E24-1C6DF7464728}"/>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F2DF8D8-C8A1-045B-4032-20AC1E5E188A}"/>
              </a:ext>
            </a:extLst>
          </p:cNvPr>
          <p:cNvSpPr txBox="1"/>
          <p:nvPr/>
        </p:nvSpPr>
        <p:spPr>
          <a:xfrm>
            <a:off x="106338" y="1182414"/>
            <a:ext cx="5851401"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7FB42DAC-862B-C17A-A826-3BE43F6429AA}"/>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1633FB40-3780-6602-33F2-3ECE9C4A69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2A38DFCC-934C-5077-6CE1-971491A15F12}"/>
              </a:ext>
            </a:extLst>
          </p:cNvPr>
          <p:cNvSpPr txBox="1"/>
          <p:nvPr/>
        </p:nvSpPr>
        <p:spPr>
          <a:xfrm>
            <a:off x="106338" y="1182414"/>
            <a:ext cx="5851401"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406797CB-B087-0B1D-50B5-B5FA55084B3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AFEA9A84-D8B0-3C11-1A47-8619EB856C9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8C67ECE7-AABB-09DF-2A96-3C09E49D4216}"/>
              </a:ext>
            </a:extLst>
          </p:cNvPr>
          <p:cNvSpPr txBox="1"/>
          <p:nvPr/>
        </p:nvSpPr>
        <p:spPr>
          <a:xfrm>
            <a:off x="106338" y="1182414"/>
            <a:ext cx="5851401"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7E1BF8CC-6B81-4A84-6BCB-EE30CA41AE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234260" y="1182414"/>
            <a:ext cx="5851401" cy="5393875"/>
          </a:xfrm>
          <a:prstGeom prst="rect">
            <a:avLst/>
          </a:prstGeom>
        </p:spPr>
      </p:pic>
      <p:pic>
        <p:nvPicPr>
          <p:cNvPr id="9" name="図 8">
            <a:extLst>
              <a:ext uri="{FF2B5EF4-FFF2-40B4-BE49-F238E27FC236}">
                <a16:creationId xmlns:a16="http://schemas.microsoft.com/office/drawing/2014/main" id="{D25CE526-A5F5-A127-344E-C40A0B27C9D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FAFCA8A3-A1BC-D5E6-4D2A-72AC281996BF}"/>
              </a:ext>
            </a:extLst>
          </p:cNvPr>
          <p:cNvSpPr txBox="1"/>
          <p:nvPr/>
        </p:nvSpPr>
        <p:spPr>
          <a:xfrm>
            <a:off x="106338" y="1182414"/>
            <a:ext cx="5851401"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981</Words>
  <Application>Microsoft Office PowerPoint</Application>
  <PresentationFormat>ワイド画面</PresentationFormat>
  <Paragraphs>77</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15</cp:revision>
  <dcterms:created xsi:type="dcterms:W3CDTF">2025-05-09T12:07:37Z</dcterms:created>
  <dcterms:modified xsi:type="dcterms:W3CDTF">2025-05-14T13:31:52Z</dcterms:modified>
</cp:coreProperties>
</file>