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heMbOHGqY2PBp57iRdkayiqS4S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827713" y="0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0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1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2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춤 기술</a:t>
            </a:r>
            <a:endParaRPr/>
          </a:p>
        </p:txBody>
      </p:sp>
      <p:sp>
        <p:nvSpPr>
          <p:cNvPr id="267" name="Google Shape;267;p5:notes"/>
          <p:cNvSpPr txBox="1"/>
          <p:nvPr>
            <p:ph idx="12" type="sldNum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8:notes"/>
          <p:cNvSpPr txBox="1"/>
          <p:nvPr>
            <p:ph idx="12" type="sldNum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9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9.png"/><Relationship Id="rId4" Type="http://schemas.openxmlformats.org/officeDocument/2006/relationships/image" Target="../media/image333.png"/><Relationship Id="rId9" Type="http://schemas.openxmlformats.org/officeDocument/2006/relationships/image" Target="../media/image353.png"/><Relationship Id="rId5" Type="http://schemas.openxmlformats.org/officeDocument/2006/relationships/image" Target="../media/image336.png"/><Relationship Id="rId6" Type="http://schemas.openxmlformats.org/officeDocument/2006/relationships/image" Target="../media/image183.png"/><Relationship Id="rId7" Type="http://schemas.openxmlformats.org/officeDocument/2006/relationships/image" Target="../media/image157.png"/><Relationship Id="rId8" Type="http://schemas.openxmlformats.org/officeDocument/2006/relationships/image" Target="../media/image332.png"/><Relationship Id="rId31" Type="http://schemas.openxmlformats.org/officeDocument/2006/relationships/image" Target="../media/image213.png"/><Relationship Id="rId30" Type="http://schemas.openxmlformats.org/officeDocument/2006/relationships/image" Target="../media/image342.png"/><Relationship Id="rId20" Type="http://schemas.openxmlformats.org/officeDocument/2006/relationships/image" Target="../media/image190.png"/><Relationship Id="rId22" Type="http://schemas.openxmlformats.org/officeDocument/2006/relationships/image" Target="../media/image193.png"/><Relationship Id="rId21" Type="http://schemas.openxmlformats.org/officeDocument/2006/relationships/image" Target="../media/image340.png"/><Relationship Id="rId24" Type="http://schemas.openxmlformats.org/officeDocument/2006/relationships/image" Target="../media/image355.png"/><Relationship Id="rId23" Type="http://schemas.openxmlformats.org/officeDocument/2006/relationships/image" Target="../media/image349.png"/><Relationship Id="rId26" Type="http://schemas.openxmlformats.org/officeDocument/2006/relationships/image" Target="../media/image350.png"/><Relationship Id="rId25" Type="http://schemas.openxmlformats.org/officeDocument/2006/relationships/image" Target="../media/image345.png"/><Relationship Id="rId28" Type="http://schemas.openxmlformats.org/officeDocument/2006/relationships/image" Target="../media/image341.png"/><Relationship Id="rId27" Type="http://schemas.openxmlformats.org/officeDocument/2006/relationships/image" Target="../media/image344.png"/><Relationship Id="rId29" Type="http://schemas.openxmlformats.org/officeDocument/2006/relationships/image" Target="../media/image347.png"/><Relationship Id="rId11" Type="http://schemas.openxmlformats.org/officeDocument/2006/relationships/image" Target="../media/image337.png"/><Relationship Id="rId10" Type="http://schemas.openxmlformats.org/officeDocument/2006/relationships/image" Target="../media/image339.png"/><Relationship Id="rId13" Type="http://schemas.openxmlformats.org/officeDocument/2006/relationships/image" Target="../media/image204.png"/><Relationship Id="rId12" Type="http://schemas.openxmlformats.org/officeDocument/2006/relationships/image" Target="../media/image169.png"/><Relationship Id="rId15" Type="http://schemas.openxmlformats.org/officeDocument/2006/relationships/image" Target="../media/image335.png"/><Relationship Id="rId14" Type="http://schemas.openxmlformats.org/officeDocument/2006/relationships/image" Target="../media/image164.png"/><Relationship Id="rId17" Type="http://schemas.openxmlformats.org/officeDocument/2006/relationships/image" Target="../media/image343.png"/><Relationship Id="rId16" Type="http://schemas.openxmlformats.org/officeDocument/2006/relationships/image" Target="../media/image346.png"/><Relationship Id="rId19" Type="http://schemas.openxmlformats.org/officeDocument/2006/relationships/image" Target="../media/image184.png"/><Relationship Id="rId18" Type="http://schemas.openxmlformats.org/officeDocument/2006/relationships/image" Target="../media/image17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8.png"/><Relationship Id="rId4" Type="http://schemas.openxmlformats.org/officeDocument/2006/relationships/image" Target="../media/image35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4.png"/><Relationship Id="rId4" Type="http://schemas.openxmlformats.org/officeDocument/2006/relationships/image" Target="../media/image3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1.png"/></Relationships>
</file>

<file path=ppt/slides/_rels/slide3.xml.rels><?xml version="1.0" encoding="UTF-8" standalone="yes"?><Relationships xmlns="http://schemas.openxmlformats.org/package/2006/relationships"><Relationship Id="rId40" Type="http://schemas.openxmlformats.org/officeDocument/2006/relationships/image" Target="../media/image37.png"/><Relationship Id="rId42" Type="http://schemas.openxmlformats.org/officeDocument/2006/relationships/image" Target="../media/image40.png"/><Relationship Id="rId41" Type="http://schemas.openxmlformats.org/officeDocument/2006/relationships/image" Target="../media/image36.png"/><Relationship Id="rId44" Type="http://schemas.openxmlformats.org/officeDocument/2006/relationships/image" Target="../media/image45.png"/><Relationship Id="rId43" Type="http://schemas.openxmlformats.org/officeDocument/2006/relationships/image" Target="../media/image43.png"/><Relationship Id="rId46" Type="http://schemas.openxmlformats.org/officeDocument/2006/relationships/image" Target="../media/image47.png"/><Relationship Id="rId45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48" Type="http://schemas.openxmlformats.org/officeDocument/2006/relationships/image" Target="../media/image44.png"/><Relationship Id="rId47" Type="http://schemas.openxmlformats.org/officeDocument/2006/relationships/image" Target="../media/image52.png"/><Relationship Id="rId49" Type="http://schemas.openxmlformats.org/officeDocument/2006/relationships/image" Target="../media/image49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3.png"/><Relationship Id="rId31" Type="http://schemas.openxmlformats.org/officeDocument/2006/relationships/image" Target="../media/image24.png"/><Relationship Id="rId30" Type="http://schemas.openxmlformats.org/officeDocument/2006/relationships/image" Target="../media/image28.png"/><Relationship Id="rId33" Type="http://schemas.openxmlformats.org/officeDocument/2006/relationships/image" Target="../media/image46.png"/><Relationship Id="rId32" Type="http://schemas.openxmlformats.org/officeDocument/2006/relationships/image" Target="../media/image31.png"/><Relationship Id="rId35" Type="http://schemas.openxmlformats.org/officeDocument/2006/relationships/image" Target="../media/image35.png"/><Relationship Id="rId34" Type="http://schemas.openxmlformats.org/officeDocument/2006/relationships/image" Target="../media/image27.png"/><Relationship Id="rId37" Type="http://schemas.openxmlformats.org/officeDocument/2006/relationships/image" Target="../media/image29.png"/><Relationship Id="rId36" Type="http://schemas.openxmlformats.org/officeDocument/2006/relationships/image" Target="../media/image32.png"/><Relationship Id="rId39" Type="http://schemas.openxmlformats.org/officeDocument/2006/relationships/image" Target="../media/image38.png"/><Relationship Id="rId38" Type="http://schemas.openxmlformats.org/officeDocument/2006/relationships/image" Target="../media/image41.png"/><Relationship Id="rId20" Type="http://schemas.openxmlformats.org/officeDocument/2006/relationships/image" Target="../media/image19.png"/><Relationship Id="rId22" Type="http://schemas.openxmlformats.org/officeDocument/2006/relationships/image" Target="../media/image23.png"/><Relationship Id="rId21" Type="http://schemas.openxmlformats.org/officeDocument/2006/relationships/image" Target="../media/image21.png"/><Relationship Id="rId24" Type="http://schemas.openxmlformats.org/officeDocument/2006/relationships/image" Target="../media/image51.png"/><Relationship Id="rId23" Type="http://schemas.openxmlformats.org/officeDocument/2006/relationships/image" Target="../media/image33.png"/><Relationship Id="rId26" Type="http://schemas.openxmlformats.org/officeDocument/2006/relationships/image" Target="../media/image26.png"/><Relationship Id="rId25" Type="http://schemas.openxmlformats.org/officeDocument/2006/relationships/image" Target="../media/image30.png"/><Relationship Id="rId28" Type="http://schemas.openxmlformats.org/officeDocument/2006/relationships/image" Target="../media/image22.png"/><Relationship Id="rId27" Type="http://schemas.openxmlformats.org/officeDocument/2006/relationships/image" Target="../media/image42.png"/><Relationship Id="rId29" Type="http://schemas.openxmlformats.org/officeDocument/2006/relationships/image" Target="../media/image34.png"/><Relationship Id="rId51" Type="http://schemas.openxmlformats.org/officeDocument/2006/relationships/image" Target="../media/image50.png"/><Relationship Id="rId50" Type="http://schemas.openxmlformats.org/officeDocument/2006/relationships/image" Target="../media/image54.png"/><Relationship Id="rId53" Type="http://schemas.openxmlformats.org/officeDocument/2006/relationships/image" Target="../media/image60.png"/><Relationship Id="rId52" Type="http://schemas.openxmlformats.org/officeDocument/2006/relationships/image" Target="../media/image57.png"/><Relationship Id="rId11" Type="http://schemas.openxmlformats.org/officeDocument/2006/relationships/image" Target="../media/image7.png"/><Relationship Id="rId10" Type="http://schemas.openxmlformats.org/officeDocument/2006/relationships/image" Target="../media/image14.png"/><Relationship Id="rId54" Type="http://schemas.openxmlformats.org/officeDocument/2006/relationships/image" Target="../media/image63.png"/><Relationship Id="rId13" Type="http://schemas.openxmlformats.org/officeDocument/2006/relationships/image" Target="../media/image12.png"/><Relationship Id="rId12" Type="http://schemas.openxmlformats.org/officeDocument/2006/relationships/image" Target="../media/image1.png"/><Relationship Id="rId15" Type="http://schemas.openxmlformats.org/officeDocument/2006/relationships/image" Target="../media/image2.png"/><Relationship Id="rId14" Type="http://schemas.openxmlformats.org/officeDocument/2006/relationships/image" Target="../media/image13.png"/><Relationship Id="rId17" Type="http://schemas.openxmlformats.org/officeDocument/2006/relationships/image" Target="../media/image20.png"/><Relationship Id="rId16" Type="http://schemas.openxmlformats.org/officeDocument/2006/relationships/image" Target="../media/image4.png"/><Relationship Id="rId19" Type="http://schemas.openxmlformats.org/officeDocument/2006/relationships/image" Target="../media/image25.png"/><Relationship Id="rId18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image" Target="../media/image102.png"/><Relationship Id="rId42" Type="http://schemas.openxmlformats.org/officeDocument/2006/relationships/image" Target="../media/image98.png"/><Relationship Id="rId41" Type="http://schemas.openxmlformats.org/officeDocument/2006/relationships/image" Target="../media/image94.png"/><Relationship Id="rId44" Type="http://schemas.openxmlformats.org/officeDocument/2006/relationships/image" Target="../media/image107.png"/><Relationship Id="rId43" Type="http://schemas.openxmlformats.org/officeDocument/2006/relationships/image" Target="../media/image99.png"/><Relationship Id="rId46" Type="http://schemas.openxmlformats.org/officeDocument/2006/relationships/image" Target="../media/image97.png"/><Relationship Id="rId45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Relationship Id="rId9" Type="http://schemas.openxmlformats.org/officeDocument/2006/relationships/image" Target="../media/image69.png"/><Relationship Id="rId48" Type="http://schemas.openxmlformats.org/officeDocument/2006/relationships/image" Target="../media/image100.png"/><Relationship Id="rId47" Type="http://schemas.openxmlformats.org/officeDocument/2006/relationships/image" Target="../media/image96.png"/><Relationship Id="rId49" Type="http://schemas.openxmlformats.org/officeDocument/2006/relationships/image" Target="../media/image116.png"/><Relationship Id="rId5" Type="http://schemas.openxmlformats.org/officeDocument/2006/relationships/image" Target="../media/image59.png"/><Relationship Id="rId6" Type="http://schemas.openxmlformats.org/officeDocument/2006/relationships/image" Target="../media/image58.png"/><Relationship Id="rId7" Type="http://schemas.openxmlformats.org/officeDocument/2006/relationships/image" Target="../media/image56.png"/><Relationship Id="rId8" Type="http://schemas.openxmlformats.org/officeDocument/2006/relationships/image" Target="../media/image61.png"/><Relationship Id="rId31" Type="http://schemas.openxmlformats.org/officeDocument/2006/relationships/image" Target="../media/image89.png"/><Relationship Id="rId30" Type="http://schemas.openxmlformats.org/officeDocument/2006/relationships/image" Target="../media/image82.png"/><Relationship Id="rId33" Type="http://schemas.openxmlformats.org/officeDocument/2006/relationships/image" Target="../media/image87.png"/><Relationship Id="rId32" Type="http://schemas.openxmlformats.org/officeDocument/2006/relationships/image" Target="../media/image90.png"/><Relationship Id="rId35" Type="http://schemas.openxmlformats.org/officeDocument/2006/relationships/image" Target="../media/image79.png"/><Relationship Id="rId34" Type="http://schemas.openxmlformats.org/officeDocument/2006/relationships/image" Target="../media/image80.png"/><Relationship Id="rId37" Type="http://schemas.openxmlformats.org/officeDocument/2006/relationships/image" Target="../media/image86.png"/><Relationship Id="rId36" Type="http://schemas.openxmlformats.org/officeDocument/2006/relationships/image" Target="../media/image91.png"/><Relationship Id="rId39" Type="http://schemas.openxmlformats.org/officeDocument/2006/relationships/image" Target="../media/image93.png"/><Relationship Id="rId38" Type="http://schemas.openxmlformats.org/officeDocument/2006/relationships/image" Target="../media/image92.png"/><Relationship Id="rId62" Type="http://schemas.openxmlformats.org/officeDocument/2006/relationships/image" Target="../media/image114.png"/><Relationship Id="rId61" Type="http://schemas.openxmlformats.org/officeDocument/2006/relationships/image" Target="../media/image121.png"/><Relationship Id="rId20" Type="http://schemas.openxmlformats.org/officeDocument/2006/relationships/image" Target="../media/image75.png"/><Relationship Id="rId22" Type="http://schemas.openxmlformats.org/officeDocument/2006/relationships/image" Target="../media/image66.png"/><Relationship Id="rId21" Type="http://schemas.openxmlformats.org/officeDocument/2006/relationships/image" Target="../media/image76.png"/><Relationship Id="rId24" Type="http://schemas.openxmlformats.org/officeDocument/2006/relationships/image" Target="../media/image77.png"/><Relationship Id="rId23" Type="http://schemas.openxmlformats.org/officeDocument/2006/relationships/image" Target="../media/image84.png"/><Relationship Id="rId60" Type="http://schemas.openxmlformats.org/officeDocument/2006/relationships/image" Target="../media/image118.png"/><Relationship Id="rId26" Type="http://schemas.openxmlformats.org/officeDocument/2006/relationships/image" Target="../media/image81.png"/><Relationship Id="rId25" Type="http://schemas.openxmlformats.org/officeDocument/2006/relationships/image" Target="../media/image78.png"/><Relationship Id="rId28" Type="http://schemas.openxmlformats.org/officeDocument/2006/relationships/image" Target="../media/image85.png"/><Relationship Id="rId27" Type="http://schemas.openxmlformats.org/officeDocument/2006/relationships/image" Target="../media/image83.png"/><Relationship Id="rId29" Type="http://schemas.openxmlformats.org/officeDocument/2006/relationships/image" Target="../media/image88.png"/><Relationship Id="rId51" Type="http://schemas.openxmlformats.org/officeDocument/2006/relationships/image" Target="../media/image101.png"/><Relationship Id="rId50" Type="http://schemas.openxmlformats.org/officeDocument/2006/relationships/image" Target="../media/image103.png"/><Relationship Id="rId53" Type="http://schemas.openxmlformats.org/officeDocument/2006/relationships/image" Target="../media/image112.png"/><Relationship Id="rId52" Type="http://schemas.openxmlformats.org/officeDocument/2006/relationships/image" Target="../media/image105.png"/><Relationship Id="rId11" Type="http://schemas.openxmlformats.org/officeDocument/2006/relationships/image" Target="../media/image64.png"/><Relationship Id="rId55" Type="http://schemas.openxmlformats.org/officeDocument/2006/relationships/image" Target="../media/image110.png"/><Relationship Id="rId10" Type="http://schemas.openxmlformats.org/officeDocument/2006/relationships/image" Target="../media/image62.png"/><Relationship Id="rId54" Type="http://schemas.openxmlformats.org/officeDocument/2006/relationships/image" Target="../media/image104.png"/><Relationship Id="rId13" Type="http://schemas.openxmlformats.org/officeDocument/2006/relationships/image" Target="../media/image67.png"/><Relationship Id="rId57" Type="http://schemas.openxmlformats.org/officeDocument/2006/relationships/image" Target="../media/image108.png"/><Relationship Id="rId12" Type="http://schemas.openxmlformats.org/officeDocument/2006/relationships/image" Target="../media/image71.png"/><Relationship Id="rId56" Type="http://schemas.openxmlformats.org/officeDocument/2006/relationships/image" Target="../media/image106.png"/><Relationship Id="rId15" Type="http://schemas.openxmlformats.org/officeDocument/2006/relationships/image" Target="../media/image72.png"/><Relationship Id="rId59" Type="http://schemas.openxmlformats.org/officeDocument/2006/relationships/image" Target="../media/image109.png"/><Relationship Id="rId14" Type="http://schemas.openxmlformats.org/officeDocument/2006/relationships/image" Target="../media/image74.png"/><Relationship Id="rId58" Type="http://schemas.openxmlformats.org/officeDocument/2006/relationships/image" Target="../media/image111.png"/><Relationship Id="rId17" Type="http://schemas.openxmlformats.org/officeDocument/2006/relationships/image" Target="../media/image70.png"/><Relationship Id="rId16" Type="http://schemas.openxmlformats.org/officeDocument/2006/relationships/image" Target="../media/image65.png"/><Relationship Id="rId19" Type="http://schemas.openxmlformats.org/officeDocument/2006/relationships/image" Target="../media/image68.png"/><Relationship Id="rId18" Type="http://schemas.openxmlformats.org/officeDocument/2006/relationships/image" Target="../media/image7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3.png"/><Relationship Id="rId4" Type="http://schemas.openxmlformats.org/officeDocument/2006/relationships/image" Target="../media/image115.png"/><Relationship Id="rId9" Type="http://schemas.openxmlformats.org/officeDocument/2006/relationships/image" Target="../media/image125.png"/><Relationship Id="rId5" Type="http://schemas.openxmlformats.org/officeDocument/2006/relationships/image" Target="../media/image113.png"/><Relationship Id="rId6" Type="http://schemas.openxmlformats.org/officeDocument/2006/relationships/image" Target="../media/image120.png"/><Relationship Id="rId7" Type="http://schemas.openxmlformats.org/officeDocument/2006/relationships/image" Target="../media/image126.png"/><Relationship Id="rId8" Type="http://schemas.openxmlformats.org/officeDocument/2006/relationships/image" Target="../media/image122.png"/><Relationship Id="rId31" Type="http://schemas.openxmlformats.org/officeDocument/2006/relationships/image" Target="../media/image149.png"/><Relationship Id="rId30" Type="http://schemas.openxmlformats.org/officeDocument/2006/relationships/image" Target="../media/image147.png"/><Relationship Id="rId33" Type="http://schemas.openxmlformats.org/officeDocument/2006/relationships/image" Target="../media/image142.png"/><Relationship Id="rId32" Type="http://schemas.openxmlformats.org/officeDocument/2006/relationships/image" Target="../media/image144.png"/><Relationship Id="rId35" Type="http://schemas.openxmlformats.org/officeDocument/2006/relationships/image" Target="../media/image145.png"/><Relationship Id="rId34" Type="http://schemas.openxmlformats.org/officeDocument/2006/relationships/image" Target="../media/image155.png"/><Relationship Id="rId37" Type="http://schemas.openxmlformats.org/officeDocument/2006/relationships/image" Target="../media/image153.png"/><Relationship Id="rId36" Type="http://schemas.openxmlformats.org/officeDocument/2006/relationships/image" Target="../media/image150.png"/><Relationship Id="rId39" Type="http://schemas.openxmlformats.org/officeDocument/2006/relationships/image" Target="../media/image152.png"/><Relationship Id="rId38" Type="http://schemas.openxmlformats.org/officeDocument/2006/relationships/image" Target="../media/image151.png"/><Relationship Id="rId20" Type="http://schemas.openxmlformats.org/officeDocument/2006/relationships/image" Target="../media/image135.png"/><Relationship Id="rId22" Type="http://schemas.openxmlformats.org/officeDocument/2006/relationships/image" Target="../media/image148.png"/><Relationship Id="rId21" Type="http://schemas.openxmlformats.org/officeDocument/2006/relationships/image" Target="../media/image143.png"/><Relationship Id="rId24" Type="http://schemas.openxmlformats.org/officeDocument/2006/relationships/image" Target="../media/image146.png"/><Relationship Id="rId23" Type="http://schemas.openxmlformats.org/officeDocument/2006/relationships/image" Target="../media/image138.png"/><Relationship Id="rId26" Type="http://schemas.openxmlformats.org/officeDocument/2006/relationships/image" Target="../media/image140.png"/><Relationship Id="rId25" Type="http://schemas.openxmlformats.org/officeDocument/2006/relationships/image" Target="../media/image141.png"/><Relationship Id="rId28" Type="http://schemas.openxmlformats.org/officeDocument/2006/relationships/image" Target="../media/image136.png"/><Relationship Id="rId27" Type="http://schemas.openxmlformats.org/officeDocument/2006/relationships/image" Target="../media/image139.png"/><Relationship Id="rId29" Type="http://schemas.openxmlformats.org/officeDocument/2006/relationships/image" Target="../media/image137.png"/><Relationship Id="rId11" Type="http://schemas.openxmlformats.org/officeDocument/2006/relationships/image" Target="../media/image117.png"/><Relationship Id="rId10" Type="http://schemas.openxmlformats.org/officeDocument/2006/relationships/image" Target="../media/image119.png"/><Relationship Id="rId13" Type="http://schemas.openxmlformats.org/officeDocument/2006/relationships/image" Target="../media/image127.png"/><Relationship Id="rId12" Type="http://schemas.openxmlformats.org/officeDocument/2006/relationships/image" Target="../media/image124.png"/><Relationship Id="rId15" Type="http://schemas.openxmlformats.org/officeDocument/2006/relationships/image" Target="../media/image129.png"/><Relationship Id="rId14" Type="http://schemas.openxmlformats.org/officeDocument/2006/relationships/image" Target="../media/image132.png"/><Relationship Id="rId17" Type="http://schemas.openxmlformats.org/officeDocument/2006/relationships/image" Target="../media/image130.png"/><Relationship Id="rId16" Type="http://schemas.openxmlformats.org/officeDocument/2006/relationships/image" Target="../media/image128.png"/><Relationship Id="rId19" Type="http://schemas.openxmlformats.org/officeDocument/2006/relationships/image" Target="../media/image133.png"/><Relationship Id="rId18" Type="http://schemas.openxmlformats.org/officeDocument/2006/relationships/image" Target="../media/image134.png"/></Relationships>
</file>

<file path=ppt/slides/_rels/slide6.xml.rels><?xml version="1.0" encoding="UTF-8" standalone="yes"?><Relationships xmlns="http://schemas.openxmlformats.org/package/2006/relationships"><Relationship Id="rId40" Type="http://schemas.openxmlformats.org/officeDocument/2006/relationships/image" Target="../media/image191.png"/><Relationship Id="rId42" Type="http://schemas.openxmlformats.org/officeDocument/2006/relationships/image" Target="../media/image192.png"/><Relationship Id="rId41" Type="http://schemas.openxmlformats.org/officeDocument/2006/relationships/image" Target="../media/image185.png"/><Relationship Id="rId44" Type="http://schemas.openxmlformats.org/officeDocument/2006/relationships/image" Target="../media/image196.png"/><Relationship Id="rId43" Type="http://schemas.openxmlformats.org/officeDocument/2006/relationships/image" Target="../media/image189.png"/><Relationship Id="rId46" Type="http://schemas.openxmlformats.org/officeDocument/2006/relationships/image" Target="../media/image193.png"/><Relationship Id="rId45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4.png"/><Relationship Id="rId4" Type="http://schemas.openxmlformats.org/officeDocument/2006/relationships/image" Target="../media/image159.png"/><Relationship Id="rId9" Type="http://schemas.openxmlformats.org/officeDocument/2006/relationships/image" Target="../media/image157.png"/><Relationship Id="rId48" Type="http://schemas.openxmlformats.org/officeDocument/2006/relationships/image" Target="../media/image203.png"/><Relationship Id="rId47" Type="http://schemas.openxmlformats.org/officeDocument/2006/relationships/image" Target="../media/image198.png"/><Relationship Id="rId49" Type="http://schemas.openxmlformats.org/officeDocument/2006/relationships/image" Target="../media/image200.png"/><Relationship Id="rId5" Type="http://schemas.openxmlformats.org/officeDocument/2006/relationships/image" Target="../media/image15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0.png"/><Relationship Id="rId31" Type="http://schemas.openxmlformats.org/officeDocument/2006/relationships/image" Target="../media/image184.png"/><Relationship Id="rId30" Type="http://schemas.openxmlformats.org/officeDocument/2006/relationships/image" Target="../media/image181.png"/><Relationship Id="rId33" Type="http://schemas.openxmlformats.org/officeDocument/2006/relationships/image" Target="../media/image188.png"/><Relationship Id="rId32" Type="http://schemas.openxmlformats.org/officeDocument/2006/relationships/image" Target="../media/image190.png"/><Relationship Id="rId35" Type="http://schemas.openxmlformats.org/officeDocument/2006/relationships/image" Target="../media/image197.png"/><Relationship Id="rId34" Type="http://schemas.openxmlformats.org/officeDocument/2006/relationships/image" Target="../media/image195.png"/><Relationship Id="rId37" Type="http://schemas.openxmlformats.org/officeDocument/2006/relationships/image" Target="../media/image187.png"/><Relationship Id="rId36" Type="http://schemas.openxmlformats.org/officeDocument/2006/relationships/image" Target="../media/image183.png"/><Relationship Id="rId39" Type="http://schemas.openxmlformats.org/officeDocument/2006/relationships/image" Target="../media/image204.png"/><Relationship Id="rId38" Type="http://schemas.openxmlformats.org/officeDocument/2006/relationships/image" Target="../media/image186.png"/><Relationship Id="rId61" Type="http://schemas.openxmlformats.org/officeDocument/2006/relationships/image" Target="../media/image211.png"/><Relationship Id="rId20" Type="http://schemas.openxmlformats.org/officeDocument/2006/relationships/image" Target="../media/image171.png"/><Relationship Id="rId22" Type="http://schemas.openxmlformats.org/officeDocument/2006/relationships/image" Target="../media/image170.png"/><Relationship Id="rId21" Type="http://schemas.openxmlformats.org/officeDocument/2006/relationships/image" Target="../media/image169.png"/><Relationship Id="rId24" Type="http://schemas.openxmlformats.org/officeDocument/2006/relationships/image" Target="../media/image178.png"/><Relationship Id="rId23" Type="http://schemas.openxmlformats.org/officeDocument/2006/relationships/image" Target="../media/image174.png"/><Relationship Id="rId60" Type="http://schemas.openxmlformats.org/officeDocument/2006/relationships/image" Target="../media/image213.png"/><Relationship Id="rId26" Type="http://schemas.openxmlformats.org/officeDocument/2006/relationships/image" Target="../media/image179.png"/><Relationship Id="rId25" Type="http://schemas.openxmlformats.org/officeDocument/2006/relationships/image" Target="../media/image175.png"/><Relationship Id="rId28" Type="http://schemas.openxmlformats.org/officeDocument/2006/relationships/image" Target="../media/image182.png"/><Relationship Id="rId27" Type="http://schemas.openxmlformats.org/officeDocument/2006/relationships/image" Target="../media/image177.png"/><Relationship Id="rId29" Type="http://schemas.openxmlformats.org/officeDocument/2006/relationships/image" Target="../media/image180.png"/><Relationship Id="rId51" Type="http://schemas.openxmlformats.org/officeDocument/2006/relationships/image" Target="../media/image209.png"/><Relationship Id="rId50" Type="http://schemas.openxmlformats.org/officeDocument/2006/relationships/image" Target="../media/image199.png"/><Relationship Id="rId53" Type="http://schemas.openxmlformats.org/officeDocument/2006/relationships/image" Target="../media/image228.png"/><Relationship Id="rId52" Type="http://schemas.openxmlformats.org/officeDocument/2006/relationships/image" Target="../media/image205.png"/><Relationship Id="rId11" Type="http://schemas.openxmlformats.org/officeDocument/2006/relationships/image" Target="../media/image158.png"/><Relationship Id="rId55" Type="http://schemas.openxmlformats.org/officeDocument/2006/relationships/image" Target="../media/image201.png"/><Relationship Id="rId10" Type="http://schemas.openxmlformats.org/officeDocument/2006/relationships/image" Target="../media/image161.png"/><Relationship Id="rId54" Type="http://schemas.openxmlformats.org/officeDocument/2006/relationships/image" Target="../media/image202.png"/><Relationship Id="rId13" Type="http://schemas.openxmlformats.org/officeDocument/2006/relationships/image" Target="../media/image166.png"/><Relationship Id="rId57" Type="http://schemas.openxmlformats.org/officeDocument/2006/relationships/image" Target="../media/image233.png"/><Relationship Id="rId12" Type="http://schemas.openxmlformats.org/officeDocument/2006/relationships/image" Target="../media/image173.png"/><Relationship Id="rId56" Type="http://schemas.openxmlformats.org/officeDocument/2006/relationships/image" Target="../media/image214.png"/><Relationship Id="rId15" Type="http://schemas.openxmlformats.org/officeDocument/2006/relationships/image" Target="../media/image165.png"/><Relationship Id="rId59" Type="http://schemas.openxmlformats.org/officeDocument/2006/relationships/image" Target="../media/image207.png"/><Relationship Id="rId14" Type="http://schemas.openxmlformats.org/officeDocument/2006/relationships/image" Target="../media/image162.png"/><Relationship Id="rId58" Type="http://schemas.openxmlformats.org/officeDocument/2006/relationships/image" Target="../media/image206.png"/><Relationship Id="rId17" Type="http://schemas.openxmlformats.org/officeDocument/2006/relationships/image" Target="../media/image172.png"/><Relationship Id="rId16" Type="http://schemas.openxmlformats.org/officeDocument/2006/relationships/image" Target="../media/image163.png"/><Relationship Id="rId19" Type="http://schemas.openxmlformats.org/officeDocument/2006/relationships/image" Target="../media/image164.png"/><Relationship Id="rId18" Type="http://schemas.openxmlformats.org/officeDocument/2006/relationships/image" Target="../media/image17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7.png"/><Relationship Id="rId4" Type="http://schemas.openxmlformats.org/officeDocument/2006/relationships/image" Target="../media/image208.png"/><Relationship Id="rId9" Type="http://schemas.openxmlformats.org/officeDocument/2006/relationships/image" Target="../media/image222.png"/><Relationship Id="rId5" Type="http://schemas.openxmlformats.org/officeDocument/2006/relationships/image" Target="../media/image216.png"/><Relationship Id="rId6" Type="http://schemas.openxmlformats.org/officeDocument/2006/relationships/image" Target="../media/image210.png"/><Relationship Id="rId7" Type="http://schemas.openxmlformats.org/officeDocument/2006/relationships/image" Target="../media/image39.png"/><Relationship Id="rId8" Type="http://schemas.openxmlformats.org/officeDocument/2006/relationships/image" Target="../media/image212.png"/><Relationship Id="rId31" Type="http://schemas.openxmlformats.org/officeDocument/2006/relationships/image" Target="../media/image241.png"/><Relationship Id="rId30" Type="http://schemas.openxmlformats.org/officeDocument/2006/relationships/image" Target="../media/image236.png"/><Relationship Id="rId20" Type="http://schemas.openxmlformats.org/officeDocument/2006/relationships/image" Target="../media/image230.png"/><Relationship Id="rId22" Type="http://schemas.openxmlformats.org/officeDocument/2006/relationships/image" Target="../media/image226.png"/><Relationship Id="rId21" Type="http://schemas.openxmlformats.org/officeDocument/2006/relationships/image" Target="../media/image231.png"/><Relationship Id="rId24" Type="http://schemas.openxmlformats.org/officeDocument/2006/relationships/image" Target="../media/image229.png"/><Relationship Id="rId23" Type="http://schemas.openxmlformats.org/officeDocument/2006/relationships/image" Target="../media/image224.png"/><Relationship Id="rId26" Type="http://schemas.openxmlformats.org/officeDocument/2006/relationships/image" Target="../media/image252.png"/><Relationship Id="rId25" Type="http://schemas.openxmlformats.org/officeDocument/2006/relationships/image" Target="../media/image227.png"/><Relationship Id="rId28" Type="http://schemas.openxmlformats.org/officeDocument/2006/relationships/image" Target="../media/image234.png"/><Relationship Id="rId27" Type="http://schemas.openxmlformats.org/officeDocument/2006/relationships/image" Target="../media/image232.png"/><Relationship Id="rId29" Type="http://schemas.openxmlformats.org/officeDocument/2006/relationships/image" Target="../media/image237.png"/><Relationship Id="rId11" Type="http://schemas.openxmlformats.org/officeDocument/2006/relationships/image" Target="../media/image223.png"/><Relationship Id="rId10" Type="http://schemas.openxmlformats.org/officeDocument/2006/relationships/image" Target="../media/image14.png"/><Relationship Id="rId13" Type="http://schemas.openxmlformats.org/officeDocument/2006/relationships/image" Target="../media/image215.png"/><Relationship Id="rId12" Type="http://schemas.openxmlformats.org/officeDocument/2006/relationships/image" Target="../media/image221.png"/><Relationship Id="rId15" Type="http://schemas.openxmlformats.org/officeDocument/2006/relationships/image" Target="../media/image235.png"/><Relationship Id="rId14" Type="http://schemas.openxmlformats.org/officeDocument/2006/relationships/image" Target="../media/image219.png"/><Relationship Id="rId17" Type="http://schemas.openxmlformats.org/officeDocument/2006/relationships/image" Target="../media/image218.png"/><Relationship Id="rId16" Type="http://schemas.openxmlformats.org/officeDocument/2006/relationships/image" Target="../media/image46.png"/><Relationship Id="rId19" Type="http://schemas.openxmlformats.org/officeDocument/2006/relationships/image" Target="../media/image220.png"/><Relationship Id="rId18" Type="http://schemas.openxmlformats.org/officeDocument/2006/relationships/image" Target="../media/image225.png"/></Relationships>
</file>

<file path=ppt/slides/_rels/slide8.xml.rels><?xml version="1.0" encoding="UTF-8" standalone="yes"?><Relationships xmlns="http://schemas.openxmlformats.org/package/2006/relationships"><Relationship Id="rId40" Type="http://schemas.openxmlformats.org/officeDocument/2006/relationships/image" Target="../media/image276.png"/><Relationship Id="rId42" Type="http://schemas.openxmlformats.org/officeDocument/2006/relationships/image" Target="../media/image279.png"/><Relationship Id="rId41" Type="http://schemas.openxmlformats.org/officeDocument/2006/relationships/image" Target="../media/image272.png"/><Relationship Id="rId44" Type="http://schemas.openxmlformats.org/officeDocument/2006/relationships/image" Target="../media/image284.png"/><Relationship Id="rId43" Type="http://schemas.openxmlformats.org/officeDocument/2006/relationships/image" Target="../media/image283.png"/><Relationship Id="rId46" Type="http://schemas.openxmlformats.org/officeDocument/2006/relationships/image" Target="../media/image280.png"/><Relationship Id="rId45" Type="http://schemas.openxmlformats.org/officeDocument/2006/relationships/image" Target="../media/image28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8.png"/><Relationship Id="rId4" Type="http://schemas.openxmlformats.org/officeDocument/2006/relationships/image" Target="../media/image249.png"/><Relationship Id="rId9" Type="http://schemas.openxmlformats.org/officeDocument/2006/relationships/image" Target="../media/image245.png"/><Relationship Id="rId48" Type="http://schemas.openxmlformats.org/officeDocument/2006/relationships/image" Target="../media/image277.png"/><Relationship Id="rId47" Type="http://schemas.openxmlformats.org/officeDocument/2006/relationships/image" Target="../media/image285.png"/><Relationship Id="rId49" Type="http://schemas.openxmlformats.org/officeDocument/2006/relationships/image" Target="../media/image319.png"/><Relationship Id="rId5" Type="http://schemas.openxmlformats.org/officeDocument/2006/relationships/image" Target="../media/image240.png"/><Relationship Id="rId6" Type="http://schemas.openxmlformats.org/officeDocument/2006/relationships/image" Target="../media/image239.png"/><Relationship Id="rId7" Type="http://schemas.openxmlformats.org/officeDocument/2006/relationships/image" Target="../media/image242.png"/><Relationship Id="rId8" Type="http://schemas.openxmlformats.org/officeDocument/2006/relationships/image" Target="../media/image244.png"/><Relationship Id="rId31" Type="http://schemas.openxmlformats.org/officeDocument/2006/relationships/image" Target="../media/image266.png"/><Relationship Id="rId30" Type="http://schemas.openxmlformats.org/officeDocument/2006/relationships/image" Target="../media/image268.png"/><Relationship Id="rId33" Type="http://schemas.openxmlformats.org/officeDocument/2006/relationships/image" Target="../media/image275.png"/><Relationship Id="rId32" Type="http://schemas.openxmlformats.org/officeDocument/2006/relationships/image" Target="../media/image261.png"/><Relationship Id="rId35" Type="http://schemas.openxmlformats.org/officeDocument/2006/relationships/image" Target="../media/image270.png"/><Relationship Id="rId34" Type="http://schemas.openxmlformats.org/officeDocument/2006/relationships/image" Target="../media/image271.png"/><Relationship Id="rId37" Type="http://schemas.openxmlformats.org/officeDocument/2006/relationships/image" Target="../media/image288.png"/><Relationship Id="rId36" Type="http://schemas.openxmlformats.org/officeDocument/2006/relationships/image" Target="../media/image278.png"/><Relationship Id="rId39" Type="http://schemas.openxmlformats.org/officeDocument/2006/relationships/image" Target="../media/image286.png"/><Relationship Id="rId38" Type="http://schemas.openxmlformats.org/officeDocument/2006/relationships/image" Target="../media/image273.png"/><Relationship Id="rId62" Type="http://schemas.openxmlformats.org/officeDocument/2006/relationships/image" Target="../media/image314.png"/><Relationship Id="rId61" Type="http://schemas.openxmlformats.org/officeDocument/2006/relationships/image" Target="../media/image292.png"/><Relationship Id="rId20" Type="http://schemas.openxmlformats.org/officeDocument/2006/relationships/image" Target="../media/image265.png"/><Relationship Id="rId22" Type="http://schemas.openxmlformats.org/officeDocument/2006/relationships/image" Target="../media/image255.png"/><Relationship Id="rId21" Type="http://schemas.openxmlformats.org/officeDocument/2006/relationships/image" Target="../media/image259.png"/><Relationship Id="rId24" Type="http://schemas.openxmlformats.org/officeDocument/2006/relationships/image" Target="../media/image267.png"/><Relationship Id="rId23" Type="http://schemas.openxmlformats.org/officeDocument/2006/relationships/image" Target="../media/image257.png"/><Relationship Id="rId60" Type="http://schemas.openxmlformats.org/officeDocument/2006/relationships/image" Target="../media/image291.png"/><Relationship Id="rId26" Type="http://schemas.openxmlformats.org/officeDocument/2006/relationships/image" Target="../media/image262.png"/><Relationship Id="rId25" Type="http://schemas.openxmlformats.org/officeDocument/2006/relationships/image" Target="../media/image264.png"/><Relationship Id="rId28" Type="http://schemas.openxmlformats.org/officeDocument/2006/relationships/image" Target="../media/image269.png"/><Relationship Id="rId27" Type="http://schemas.openxmlformats.org/officeDocument/2006/relationships/image" Target="../media/image263.png"/><Relationship Id="rId29" Type="http://schemas.openxmlformats.org/officeDocument/2006/relationships/image" Target="../media/image256.png"/><Relationship Id="rId51" Type="http://schemas.openxmlformats.org/officeDocument/2006/relationships/image" Target="../media/image281.png"/><Relationship Id="rId50" Type="http://schemas.openxmlformats.org/officeDocument/2006/relationships/image" Target="../media/image282.png"/><Relationship Id="rId53" Type="http://schemas.openxmlformats.org/officeDocument/2006/relationships/image" Target="../media/image290.png"/><Relationship Id="rId52" Type="http://schemas.openxmlformats.org/officeDocument/2006/relationships/image" Target="../media/image274.png"/><Relationship Id="rId11" Type="http://schemas.openxmlformats.org/officeDocument/2006/relationships/image" Target="../media/image247.png"/><Relationship Id="rId55" Type="http://schemas.openxmlformats.org/officeDocument/2006/relationships/image" Target="../media/image293.png"/><Relationship Id="rId10" Type="http://schemas.openxmlformats.org/officeDocument/2006/relationships/image" Target="../media/image243.png"/><Relationship Id="rId54" Type="http://schemas.openxmlformats.org/officeDocument/2006/relationships/image" Target="../media/image287.png"/><Relationship Id="rId13" Type="http://schemas.openxmlformats.org/officeDocument/2006/relationships/image" Target="../media/image246.png"/><Relationship Id="rId57" Type="http://schemas.openxmlformats.org/officeDocument/2006/relationships/image" Target="../media/image296.png"/><Relationship Id="rId12" Type="http://schemas.openxmlformats.org/officeDocument/2006/relationships/image" Target="../media/image254.png"/><Relationship Id="rId56" Type="http://schemas.openxmlformats.org/officeDocument/2006/relationships/image" Target="../media/image295.png"/><Relationship Id="rId15" Type="http://schemas.openxmlformats.org/officeDocument/2006/relationships/image" Target="../media/image258.png"/><Relationship Id="rId59" Type="http://schemas.openxmlformats.org/officeDocument/2006/relationships/image" Target="../media/image300.png"/><Relationship Id="rId14" Type="http://schemas.openxmlformats.org/officeDocument/2006/relationships/image" Target="../media/image253.png"/><Relationship Id="rId58" Type="http://schemas.openxmlformats.org/officeDocument/2006/relationships/image" Target="../media/image294.png"/><Relationship Id="rId17" Type="http://schemas.openxmlformats.org/officeDocument/2006/relationships/image" Target="../media/image260.png"/><Relationship Id="rId16" Type="http://schemas.openxmlformats.org/officeDocument/2006/relationships/image" Target="../media/image248.png"/><Relationship Id="rId19" Type="http://schemas.openxmlformats.org/officeDocument/2006/relationships/image" Target="../media/image250.png"/><Relationship Id="rId18" Type="http://schemas.openxmlformats.org/officeDocument/2006/relationships/image" Target="../media/image251.png"/></Relationships>
</file>

<file path=ppt/slides/_rels/slide9.xml.rels><?xml version="1.0" encoding="UTF-8" standalone="yes"?><Relationships xmlns="http://schemas.openxmlformats.org/package/2006/relationships"><Relationship Id="rId40" Type="http://schemas.openxmlformats.org/officeDocument/2006/relationships/image" Target="../media/image3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9" Type="http://schemas.openxmlformats.org/officeDocument/2006/relationships/image" Target="../media/image313.png"/><Relationship Id="rId5" Type="http://schemas.openxmlformats.org/officeDocument/2006/relationships/image" Target="../media/image301.png"/><Relationship Id="rId6" Type="http://schemas.openxmlformats.org/officeDocument/2006/relationships/image" Target="../media/image297.png"/><Relationship Id="rId7" Type="http://schemas.openxmlformats.org/officeDocument/2006/relationships/image" Target="../media/image299.png"/><Relationship Id="rId8" Type="http://schemas.openxmlformats.org/officeDocument/2006/relationships/image" Target="../media/image267.png"/><Relationship Id="rId31" Type="http://schemas.openxmlformats.org/officeDocument/2006/relationships/image" Target="../media/image323.png"/><Relationship Id="rId30" Type="http://schemas.openxmlformats.org/officeDocument/2006/relationships/image" Target="../media/image330.png"/><Relationship Id="rId33" Type="http://schemas.openxmlformats.org/officeDocument/2006/relationships/image" Target="../media/image321.png"/><Relationship Id="rId32" Type="http://schemas.openxmlformats.org/officeDocument/2006/relationships/image" Target="../media/image338.png"/><Relationship Id="rId35" Type="http://schemas.openxmlformats.org/officeDocument/2006/relationships/image" Target="../media/image141.png"/><Relationship Id="rId34" Type="http://schemas.openxmlformats.org/officeDocument/2006/relationships/image" Target="../media/image146.png"/><Relationship Id="rId37" Type="http://schemas.openxmlformats.org/officeDocument/2006/relationships/image" Target="../media/image322.png"/><Relationship Id="rId36" Type="http://schemas.openxmlformats.org/officeDocument/2006/relationships/image" Target="../media/image334.png"/><Relationship Id="rId39" Type="http://schemas.openxmlformats.org/officeDocument/2006/relationships/image" Target="../media/image324.png"/><Relationship Id="rId38" Type="http://schemas.openxmlformats.org/officeDocument/2006/relationships/image" Target="../media/image327.png"/><Relationship Id="rId20" Type="http://schemas.openxmlformats.org/officeDocument/2006/relationships/image" Target="../media/image315.png"/><Relationship Id="rId22" Type="http://schemas.openxmlformats.org/officeDocument/2006/relationships/image" Target="../media/image310.png"/><Relationship Id="rId21" Type="http://schemas.openxmlformats.org/officeDocument/2006/relationships/image" Target="../media/image317.png"/><Relationship Id="rId24" Type="http://schemas.openxmlformats.org/officeDocument/2006/relationships/image" Target="../media/image316.png"/><Relationship Id="rId23" Type="http://schemas.openxmlformats.org/officeDocument/2006/relationships/image" Target="../media/image326.png"/><Relationship Id="rId26" Type="http://schemas.openxmlformats.org/officeDocument/2006/relationships/image" Target="../media/image132.png"/><Relationship Id="rId25" Type="http://schemas.openxmlformats.org/officeDocument/2006/relationships/image" Target="../media/image320.png"/><Relationship Id="rId28" Type="http://schemas.openxmlformats.org/officeDocument/2006/relationships/image" Target="../media/image331.png"/><Relationship Id="rId27" Type="http://schemas.openxmlformats.org/officeDocument/2006/relationships/image" Target="../media/image129.png"/><Relationship Id="rId29" Type="http://schemas.openxmlformats.org/officeDocument/2006/relationships/image" Target="../media/image328.png"/><Relationship Id="rId11" Type="http://schemas.openxmlformats.org/officeDocument/2006/relationships/image" Target="../media/image298.png"/><Relationship Id="rId10" Type="http://schemas.openxmlformats.org/officeDocument/2006/relationships/image" Target="../media/image303.png"/><Relationship Id="rId13" Type="http://schemas.openxmlformats.org/officeDocument/2006/relationships/image" Target="../media/image302.png"/><Relationship Id="rId12" Type="http://schemas.openxmlformats.org/officeDocument/2006/relationships/image" Target="../media/image306.png"/><Relationship Id="rId15" Type="http://schemas.openxmlformats.org/officeDocument/2006/relationships/image" Target="../media/image318.png"/><Relationship Id="rId14" Type="http://schemas.openxmlformats.org/officeDocument/2006/relationships/image" Target="../media/image304.png"/><Relationship Id="rId17" Type="http://schemas.openxmlformats.org/officeDocument/2006/relationships/image" Target="../media/image305.png"/><Relationship Id="rId16" Type="http://schemas.openxmlformats.org/officeDocument/2006/relationships/image" Target="../media/image311.png"/><Relationship Id="rId19" Type="http://schemas.openxmlformats.org/officeDocument/2006/relationships/image" Target="../media/image312.png"/><Relationship Id="rId18" Type="http://schemas.openxmlformats.org/officeDocument/2006/relationships/image" Target="../media/image3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4240753" y="1204453"/>
            <a:ext cx="9760310" cy="7825491"/>
            <a:chOff x="4240753" y="1204453"/>
            <a:chExt cx="9760310" cy="7825491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0753" y="1204453"/>
              <a:ext cx="9760310" cy="380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60094" y="8013989"/>
              <a:ext cx="6808362" cy="1015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28132" y="9567344"/>
            <a:ext cx="2555628" cy="63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7031" y="4114286"/>
            <a:ext cx="3309429" cy="61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8888" y="-78888"/>
            <a:ext cx="3162414" cy="105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734182" y="1053138"/>
            <a:ext cx="4095402" cy="82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2344" y="2716371"/>
            <a:ext cx="2172497" cy="41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9880" y="6078029"/>
            <a:ext cx="1404551" cy="8989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10"/>
          <p:cNvGrpSpPr/>
          <p:nvPr/>
        </p:nvGrpSpPr>
        <p:grpSpPr>
          <a:xfrm>
            <a:off x="3643294" y="3706789"/>
            <a:ext cx="1024320" cy="514716"/>
            <a:chOff x="3643294" y="2037029"/>
            <a:chExt cx="1024320" cy="514716"/>
          </a:xfrm>
        </p:grpSpPr>
        <p:pic>
          <p:nvPicPr>
            <p:cNvPr id="660" name="Google Shape;660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43294" y="2037029"/>
              <a:ext cx="1024320" cy="514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19733" y="2106564"/>
              <a:ext cx="890778" cy="441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2" name="Google Shape;662;p10"/>
          <p:cNvGrpSpPr/>
          <p:nvPr/>
        </p:nvGrpSpPr>
        <p:grpSpPr>
          <a:xfrm>
            <a:off x="3643294" y="4235714"/>
            <a:ext cx="1024320" cy="514716"/>
            <a:chOff x="3643294" y="2565954"/>
            <a:chExt cx="1024320" cy="514716"/>
          </a:xfrm>
        </p:grpSpPr>
        <p:pic>
          <p:nvPicPr>
            <p:cNvPr id="663" name="Google Shape;663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43294" y="2565954"/>
              <a:ext cx="1024320" cy="514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4" name="Google Shape;664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19735" y="2632491"/>
              <a:ext cx="801873" cy="441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5" name="Google Shape;665;p10"/>
          <p:cNvGrpSpPr/>
          <p:nvPr/>
        </p:nvGrpSpPr>
        <p:grpSpPr>
          <a:xfrm>
            <a:off x="7299414" y="3734081"/>
            <a:ext cx="751585" cy="493588"/>
            <a:chOff x="7299414" y="2064321"/>
            <a:chExt cx="751585" cy="493588"/>
          </a:xfrm>
        </p:grpSpPr>
        <p:pic>
          <p:nvPicPr>
            <p:cNvPr id="666" name="Google Shape;666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99414" y="2064321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7" name="Google Shape;667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314910" y="2115972"/>
              <a:ext cx="634818" cy="4419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8" name="Google Shape;668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18816" y="4501840"/>
            <a:ext cx="731607" cy="590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69057" y="3391180"/>
            <a:ext cx="3565454" cy="3452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0" name="Google Shape;670;p10"/>
          <p:cNvGrpSpPr/>
          <p:nvPr/>
        </p:nvGrpSpPr>
        <p:grpSpPr>
          <a:xfrm>
            <a:off x="4810683" y="3749974"/>
            <a:ext cx="751585" cy="493589"/>
            <a:chOff x="4810683" y="2080214"/>
            <a:chExt cx="751585" cy="493589"/>
          </a:xfrm>
        </p:grpSpPr>
        <p:pic>
          <p:nvPicPr>
            <p:cNvPr id="671" name="Google Shape;671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810683" y="2080214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2" name="Google Shape;672;p1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826176" y="2131866"/>
              <a:ext cx="634818" cy="441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3" name="Google Shape;673;p10"/>
          <p:cNvGrpSpPr/>
          <p:nvPr/>
        </p:nvGrpSpPr>
        <p:grpSpPr>
          <a:xfrm>
            <a:off x="5637129" y="3754681"/>
            <a:ext cx="751585" cy="509996"/>
            <a:chOff x="5637129" y="2084921"/>
            <a:chExt cx="751585" cy="509996"/>
          </a:xfrm>
        </p:grpSpPr>
        <p:pic>
          <p:nvPicPr>
            <p:cNvPr id="674" name="Google Shape;674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637129" y="2084921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1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655349" y="2152980"/>
              <a:ext cx="634818" cy="441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6" name="Google Shape;676;p10"/>
          <p:cNvGrpSpPr/>
          <p:nvPr/>
        </p:nvGrpSpPr>
        <p:grpSpPr>
          <a:xfrm>
            <a:off x="6469876" y="3749974"/>
            <a:ext cx="789341" cy="489229"/>
            <a:chOff x="6469876" y="2080214"/>
            <a:chExt cx="789341" cy="489229"/>
          </a:xfrm>
        </p:grpSpPr>
        <p:pic>
          <p:nvPicPr>
            <p:cNvPr id="677" name="Google Shape;677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469876" y="2080214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1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491121" y="2167818"/>
              <a:ext cx="768096" cy="401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9" name="Google Shape;679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731324" y="4634822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27029" y="508231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304621" y="508231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145567" y="4634822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27029" y="4663239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316388" y="4663239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731324" y="508231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133800" y="5130448"/>
            <a:ext cx="831067" cy="469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7" name="Google Shape;687;p10"/>
          <p:cNvGrpSpPr/>
          <p:nvPr/>
        </p:nvGrpSpPr>
        <p:grpSpPr>
          <a:xfrm>
            <a:off x="1954275" y="3379039"/>
            <a:ext cx="1757078" cy="1054446"/>
            <a:chOff x="1954275" y="1709279"/>
            <a:chExt cx="1757078" cy="1054446"/>
          </a:xfrm>
        </p:grpSpPr>
        <p:grpSp>
          <p:nvGrpSpPr>
            <p:cNvPr id="688" name="Google Shape;688;p10"/>
            <p:cNvGrpSpPr/>
            <p:nvPr/>
          </p:nvGrpSpPr>
          <p:grpSpPr>
            <a:xfrm>
              <a:off x="1954275" y="1709279"/>
              <a:ext cx="1757078" cy="882924"/>
              <a:chOff x="1954275" y="1709279"/>
              <a:chExt cx="1757078" cy="882924"/>
            </a:xfrm>
          </p:grpSpPr>
          <p:pic>
            <p:nvPicPr>
              <p:cNvPr id="689" name="Google Shape;689;p1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954275" y="1709279"/>
                <a:ext cx="1757078" cy="882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0" name="Google Shape;690;p1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2364729" y="1901195"/>
                <a:ext cx="878539" cy="441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1" name="Google Shape;691;p1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288152" y="1816126"/>
              <a:ext cx="1180982" cy="947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2" name="Google Shape;692;p10"/>
          <p:cNvGrpSpPr/>
          <p:nvPr/>
        </p:nvGrpSpPr>
        <p:grpSpPr>
          <a:xfrm>
            <a:off x="827589" y="3379039"/>
            <a:ext cx="1757078" cy="1054442"/>
            <a:chOff x="827589" y="1709279"/>
            <a:chExt cx="1757078" cy="1054442"/>
          </a:xfrm>
        </p:grpSpPr>
        <p:grpSp>
          <p:nvGrpSpPr>
            <p:cNvPr id="693" name="Google Shape;693;p10"/>
            <p:cNvGrpSpPr/>
            <p:nvPr/>
          </p:nvGrpSpPr>
          <p:grpSpPr>
            <a:xfrm>
              <a:off x="827589" y="1709279"/>
              <a:ext cx="1757078" cy="882924"/>
              <a:chOff x="827589" y="1709279"/>
              <a:chExt cx="1757078" cy="882924"/>
            </a:xfrm>
          </p:grpSpPr>
          <p:pic>
            <p:nvPicPr>
              <p:cNvPr id="694" name="Google Shape;694;p1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827589" y="1709279"/>
                <a:ext cx="1757078" cy="882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5" name="Google Shape;695;p1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1238043" y="1901195"/>
                <a:ext cx="878539" cy="441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6" name="Google Shape;696;p1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161466" y="1816122"/>
              <a:ext cx="1332560" cy="94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7" name="Google Shape;697;p1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 rot="5400000">
            <a:off x="11735502" y="1123911"/>
            <a:ext cx="4040472" cy="810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1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0498593" y="2859646"/>
            <a:ext cx="703998" cy="41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53030" y="6078085"/>
            <a:ext cx="1404551" cy="89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1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9994395" y="6448542"/>
            <a:ext cx="1018960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532180" y="3382750"/>
            <a:ext cx="3565454" cy="3452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2" name="Google Shape;702;p10"/>
          <p:cNvGrpSpPr/>
          <p:nvPr/>
        </p:nvGrpSpPr>
        <p:grpSpPr>
          <a:xfrm>
            <a:off x="13673805" y="3741544"/>
            <a:ext cx="786599" cy="478959"/>
            <a:chOff x="13554409" y="2071728"/>
            <a:chExt cx="786599" cy="478959"/>
          </a:xfrm>
        </p:grpSpPr>
        <p:pic>
          <p:nvPicPr>
            <p:cNvPr id="703" name="Google Shape;703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554409" y="2071728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4" name="Google Shape;704;p10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3572912" y="2126402"/>
              <a:ext cx="768096" cy="401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5" name="Google Shape;705;p10"/>
          <p:cNvGrpSpPr/>
          <p:nvPr/>
        </p:nvGrpSpPr>
        <p:grpSpPr>
          <a:xfrm>
            <a:off x="14500251" y="3746251"/>
            <a:ext cx="751585" cy="478959"/>
            <a:chOff x="14380855" y="2076435"/>
            <a:chExt cx="751585" cy="478959"/>
          </a:xfrm>
        </p:grpSpPr>
        <p:pic>
          <p:nvPicPr>
            <p:cNvPr id="706" name="Google Shape;706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4380855" y="2076435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7" name="Google Shape;707;p10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4402132" y="2147516"/>
              <a:ext cx="688281" cy="401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8" name="Google Shape;708;p10"/>
          <p:cNvGrpSpPr/>
          <p:nvPr/>
        </p:nvGrpSpPr>
        <p:grpSpPr>
          <a:xfrm>
            <a:off x="15332999" y="3741544"/>
            <a:ext cx="751585" cy="478959"/>
            <a:chOff x="15213603" y="2071728"/>
            <a:chExt cx="751585" cy="478959"/>
          </a:xfrm>
        </p:grpSpPr>
        <p:pic>
          <p:nvPicPr>
            <p:cNvPr id="709" name="Google Shape;709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5213603" y="2071728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0" name="Google Shape;710;p10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5244248" y="2168742"/>
              <a:ext cx="718702" cy="276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1" name="Google Shape;711;p10"/>
          <p:cNvGrpSpPr/>
          <p:nvPr/>
        </p:nvGrpSpPr>
        <p:grpSpPr>
          <a:xfrm>
            <a:off x="16146881" y="3750958"/>
            <a:ext cx="751585" cy="493587"/>
            <a:chOff x="16027485" y="2081142"/>
            <a:chExt cx="751585" cy="493587"/>
          </a:xfrm>
        </p:grpSpPr>
        <p:pic>
          <p:nvPicPr>
            <p:cNvPr id="712" name="Google Shape;712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6027485" y="2081142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10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16042958" y="2132792"/>
              <a:ext cx="634818" cy="4419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4" name="Google Shape;714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702817" y="4476041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498521" y="492353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276114" y="492353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117059" y="4476041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498521" y="4504459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287880" y="4504459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3702817" y="492353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105293" y="4971667"/>
            <a:ext cx="831067" cy="4698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2" name="Google Shape;722;p10"/>
          <p:cNvGrpSpPr/>
          <p:nvPr/>
        </p:nvGrpSpPr>
        <p:grpSpPr>
          <a:xfrm>
            <a:off x="10974385" y="3379095"/>
            <a:ext cx="1757078" cy="1054442"/>
            <a:chOff x="10854989" y="1709279"/>
            <a:chExt cx="1757078" cy="1054442"/>
          </a:xfrm>
        </p:grpSpPr>
        <p:grpSp>
          <p:nvGrpSpPr>
            <p:cNvPr id="723" name="Google Shape;723;p10"/>
            <p:cNvGrpSpPr/>
            <p:nvPr/>
          </p:nvGrpSpPr>
          <p:grpSpPr>
            <a:xfrm>
              <a:off x="10854989" y="1709279"/>
              <a:ext cx="1757078" cy="882924"/>
              <a:chOff x="10854989" y="1709279"/>
              <a:chExt cx="1757078" cy="882924"/>
            </a:xfrm>
          </p:grpSpPr>
          <p:pic>
            <p:nvPicPr>
              <p:cNvPr id="724" name="Google Shape;724;p1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10854989" y="1709279"/>
                <a:ext cx="1757078" cy="882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5" name="Google Shape;725;p1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11265444" y="1901195"/>
                <a:ext cx="878539" cy="441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6" name="Google Shape;726;p10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1188840" y="1816122"/>
              <a:ext cx="1180056" cy="947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Google Shape;727;p10"/>
          <p:cNvGrpSpPr/>
          <p:nvPr/>
        </p:nvGrpSpPr>
        <p:grpSpPr>
          <a:xfrm>
            <a:off x="9807186" y="3379095"/>
            <a:ext cx="1757078" cy="1054442"/>
            <a:chOff x="9687790" y="1709279"/>
            <a:chExt cx="1757078" cy="1054442"/>
          </a:xfrm>
        </p:grpSpPr>
        <p:grpSp>
          <p:nvGrpSpPr>
            <p:cNvPr id="728" name="Google Shape;728;p10"/>
            <p:cNvGrpSpPr/>
            <p:nvPr/>
          </p:nvGrpSpPr>
          <p:grpSpPr>
            <a:xfrm>
              <a:off x="9687790" y="1709279"/>
              <a:ext cx="1757078" cy="882924"/>
              <a:chOff x="9687790" y="1709279"/>
              <a:chExt cx="1757078" cy="882924"/>
            </a:xfrm>
          </p:grpSpPr>
          <p:pic>
            <p:nvPicPr>
              <p:cNvPr id="729" name="Google Shape;729;p1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9687790" y="1709279"/>
                <a:ext cx="1757078" cy="882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0" name="Google Shape;730;p10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10098245" y="1901195"/>
                <a:ext cx="878539" cy="441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31" name="Google Shape;731;p1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0021667" y="1816122"/>
              <a:ext cx="1332560" cy="94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2" name="Google Shape;732;p1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367858" y="4480373"/>
            <a:ext cx="1128593" cy="210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7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7" y="149427"/>
            <a:ext cx="3530272" cy="1051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9398" y="300418"/>
            <a:ext cx="11782242" cy="968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77" y="314874"/>
            <a:ext cx="3247468" cy="1051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6451" y="379386"/>
            <a:ext cx="11124996" cy="950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447800" y="1409700"/>
            <a:ext cx="332334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895600" y="3390900"/>
            <a:ext cx="609600" cy="457200"/>
          </a:xfrm>
          <a:prstGeom prst="flowChartDecision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895600" y="4914900"/>
            <a:ext cx="609600" cy="457200"/>
          </a:xfrm>
          <a:prstGeom prst="flowChartDecision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895600" y="6591300"/>
            <a:ext cx="609600" cy="457200"/>
          </a:xfrm>
          <a:prstGeom prst="flowChartDecision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843110" y="3342501"/>
            <a:ext cx="199445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Wireframe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3843110" y="4818102"/>
            <a:ext cx="168507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UI디자인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43109" y="6494502"/>
            <a:ext cx="194957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study\MultiCampus\개인Project\나만의클리커게임_StepByStep\Asset_15dancing2.png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3600" y="2390311"/>
            <a:ext cx="3898900" cy="726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57" y="363902"/>
            <a:ext cx="3750524" cy="105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668293" y="-218580"/>
            <a:ext cx="3846331" cy="771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59715" y="1498430"/>
            <a:ext cx="2268064" cy="5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9063" y="2866096"/>
            <a:ext cx="2725191" cy="53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9063" y="3439007"/>
            <a:ext cx="2725191" cy="53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60041" y="2943991"/>
            <a:ext cx="952709" cy="95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69063" y="4283967"/>
            <a:ext cx="383704" cy="38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20873" y="4283967"/>
            <a:ext cx="383704" cy="38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60041" y="4283967"/>
            <a:ext cx="952709" cy="38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6694" y="4328293"/>
            <a:ext cx="1088566" cy="38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30042" y="4313918"/>
            <a:ext cx="1083172" cy="38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22105" y="4313921"/>
            <a:ext cx="1006537" cy="38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212582" y="3229050"/>
            <a:ext cx="1044631" cy="5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628826" y="2878035"/>
            <a:ext cx="1565025" cy="609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03687" y="3436493"/>
            <a:ext cx="1376339" cy="609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5400000">
            <a:off x="2668293" y="3958389"/>
            <a:ext cx="3846331" cy="771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97092" y="4106925"/>
            <a:ext cx="878606" cy="70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754207" y="6606866"/>
            <a:ext cx="1664286" cy="32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754207" y="7109125"/>
            <a:ext cx="1664286" cy="32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99097" y="6571539"/>
            <a:ext cx="544336" cy="47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84725" y="7073797"/>
            <a:ext cx="589643" cy="47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 rot="5400000">
            <a:off x="8102738" y="3622513"/>
            <a:ext cx="2080237" cy="417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 rot="1320000">
            <a:off x="6295907" y="4754111"/>
            <a:ext cx="786169" cy="62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8281521" y="5286566"/>
            <a:ext cx="273666" cy="27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8528572" y="5265001"/>
            <a:ext cx="1007467" cy="38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8584115" y="5721829"/>
            <a:ext cx="1006537" cy="38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8310272" y="5754037"/>
            <a:ext cx="273666" cy="27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8759097" y="5560232"/>
            <a:ext cx="878606" cy="70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 rot="8520000">
            <a:off x="7443885" y="6415320"/>
            <a:ext cx="1450347" cy="116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1001392" y="7611849"/>
            <a:ext cx="735453" cy="47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730397" y="7647174"/>
            <a:ext cx="1664286" cy="32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013296" y="8179843"/>
            <a:ext cx="735453" cy="47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742302" y="8215166"/>
            <a:ext cx="1664286" cy="32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3930413" y="6556602"/>
            <a:ext cx="2859255" cy="19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44543" y="8683472"/>
            <a:ext cx="383704" cy="38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6061014" y="8644185"/>
            <a:ext cx="712623" cy="52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4189217" y="6755998"/>
            <a:ext cx="1312568" cy="47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2365641" y="2878068"/>
            <a:ext cx="495900" cy="606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356594" y="3441755"/>
            <a:ext cx="513632" cy="62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2514419" y="4116374"/>
            <a:ext cx="462306" cy="56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4158227" y="4115505"/>
            <a:ext cx="463977" cy="56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250362" y="2871418"/>
            <a:ext cx="451687" cy="552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278634" y="3981765"/>
            <a:ext cx="459001" cy="561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7179659" y="4164384"/>
            <a:ext cx="543110" cy="66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8524093" y="5253516"/>
            <a:ext cx="360023" cy="440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8521569" y="5700369"/>
            <a:ext cx="366210" cy="4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611908" y="5504822"/>
            <a:ext cx="603599" cy="7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1851541" y="6573248"/>
            <a:ext cx="366210" cy="4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1851541" y="7091444"/>
            <a:ext cx="366210" cy="4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1851541" y="7633512"/>
            <a:ext cx="366210" cy="4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51">
            <a:alphaModFix/>
          </a:blip>
          <a:srcRect b="0" l="0" r="0" t="0"/>
          <a:stretch/>
        </p:blipFill>
        <p:spPr>
          <a:xfrm>
            <a:off x="1851541" y="8203434"/>
            <a:ext cx="366210" cy="4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52">
            <a:alphaModFix/>
          </a:blip>
          <a:srcRect b="0" l="0" r="0" t="0"/>
          <a:stretch/>
        </p:blipFill>
        <p:spPr>
          <a:xfrm>
            <a:off x="4067047" y="6630956"/>
            <a:ext cx="366210" cy="4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 rotWithShape="1">
          <a:blip r:embed="rId53">
            <a:alphaModFix/>
          </a:blip>
          <a:srcRect b="0" l="0" r="0" t="0"/>
          <a:stretch/>
        </p:blipFill>
        <p:spPr>
          <a:xfrm>
            <a:off x="5906379" y="8684823"/>
            <a:ext cx="366210" cy="4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"/>
          <p:cNvPicPr preferRelativeResize="0"/>
          <p:nvPr/>
        </p:nvPicPr>
        <p:blipFill rotWithShape="1">
          <a:blip r:embed="rId54">
            <a:alphaModFix/>
          </a:blip>
          <a:srcRect b="0" l="0" r="0" t="0"/>
          <a:stretch/>
        </p:blipFill>
        <p:spPr>
          <a:xfrm>
            <a:off x="11406477" y="2084753"/>
            <a:ext cx="6059912" cy="595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07" y="108027"/>
            <a:ext cx="4877340" cy="105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565" y="539408"/>
            <a:ext cx="2923663" cy="42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40881" y="1622746"/>
            <a:ext cx="2370244" cy="5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098966" y="40071"/>
            <a:ext cx="4943632" cy="991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51440" y="3742757"/>
            <a:ext cx="825083" cy="8250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4"/>
          <p:cNvGrpSpPr/>
          <p:nvPr/>
        </p:nvGrpSpPr>
        <p:grpSpPr>
          <a:xfrm>
            <a:off x="572022" y="2805224"/>
            <a:ext cx="2164514" cy="1162885"/>
            <a:chOff x="572022" y="2805224"/>
            <a:chExt cx="2164514" cy="1162885"/>
          </a:xfrm>
        </p:grpSpPr>
        <p:grpSp>
          <p:nvGrpSpPr>
            <p:cNvPr id="173" name="Google Shape;173;p4"/>
            <p:cNvGrpSpPr/>
            <p:nvPr/>
          </p:nvGrpSpPr>
          <p:grpSpPr>
            <a:xfrm>
              <a:off x="572022" y="2805224"/>
              <a:ext cx="2164514" cy="1162885"/>
              <a:chOff x="572022" y="2805224"/>
              <a:chExt cx="2164514" cy="1162885"/>
            </a:xfrm>
          </p:grpSpPr>
          <p:pic>
            <p:nvPicPr>
              <p:cNvPr id="174" name="Google Shape;174;p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72022" y="2805224"/>
                <a:ext cx="2164514" cy="11628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Google Shape;175;p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075199" y="3057994"/>
                <a:ext cx="1082257" cy="5814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6" name="Google Shape;176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72632" y="3214780"/>
              <a:ext cx="769201" cy="359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4"/>
          <p:cNvGrpSpPr/>
          <p:nvPr/>
        </p:nvGrpSpPr>
        <p:grpSpPr>
          <a:xfrm>
            <a:off x="2244713" y="3013060"/>
            <a:ext cx="941520" cy="335655"/>
            <a:chOff x="2244713" y="3013060"/>
            <a:chExt cx="941520" cy="335655"/>
          </a:xfrm>
        </p:grpSpPr>
        <p:pic>
          <p:nvPicPr>
            <p:cNvPr id="178" name="Google Shape;178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262684" y="3013060"/>
              <a:ext cx="923549" cy="33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244713" y="3079040"/>
              <a:ext cx="846465" cy="239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4"/>
          <p:cNvGrpSpPr/>
          <p:nvPr/>
        </p:nvGrpSpPr>
        <p:grpSpPr>
          <a:xfrm>
            <a:off x="3258127" y="3013060"/>
            <a:ext cx="941522" cy="335655"/>
            <a:chOff x="3258127" y="3013060"/>
            <a:chExt cx="941522" cy="335655"/>
          </a:xfrm>
        </p:grpSpPr>
        <p:pic>
          <p:nvPicPr>
            <p:cNvPr id="181" name="Google Shape;181;p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276100" y="3013060"/>
              <a:ext cx="923549" cy="33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258127" y="3079040"/>
              <a:ext cx="798256" cy="239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4"/>
          <p:cNvGrpSpPr/>
          <p:nvPr/>
        </p:nvGrpSpPr>
        <p:grpSpPr>
          <a:xfrm>
            <a:off x="4231394" y="3013060"/>
            <a:ext cx="941521" cy="335655"/>
            <a:chOff x="4231394" y="3013060"/>
            <a:chExt cx="941521" cy="335655"/>
          </a:xfrm>
        </p:grpSpPr>
        <p:pic>
          <p:nvPicPr>
            <p:cNvPr id="184" name="Google Shape;184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249366" y="3013060"/>
              <a:ext cx="923549" cy="33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231394" y="3079040"/>
              <a:ext cx="731325" cy="239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4"/>
          <p:cNvGrpSpPr/>
          <p:nvPr/>
        </p:nvGrpSpPr>
        <p:grpSpPr>
          <a:xfrm>
            <a:off x="2244713" y="3393649"/>
            <a:ext cx="941520" cy="335655"/>
            <a:chOff x="2244713" y="3393649"/>
            <a:chExt cx="941520" cy="335655"/>
          </a:xfrm>
        </p:grpSpPr>
        <p:pic>
          <p:nvPicPr>
            <p:cNvPr id="187" name="Google Shape;187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262684" y="3393649"/>
              <a:ext cx="923549" cy="33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244713" y="3459627"/>
              <a:ext cx="894673" cy="239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4"/>
          <p:cNvGrpSpPr/>
          <p:nvPr/>
        </p:nvGrpSpPr>
        <p:grpSpPr>
          <a:xfrm>
            <a:off x="3240154" y="3393649"/>
            <a:ext cx="941522" cy="335655"/>
            <a:chOff x="3240154" y="3393649"/>
            <a:chExt cx="941522" cy="335655"/>
          </a:xfrm>
        </p:grpSpPr>
        <p:pic>
          <p:nvPicPr>
            <p:cNvPr id="190" name="Google Shape;190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258127" y="3393649"/>
              <a:ext cx="923549" cy="33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240154" y="3459627"/>
              <a:ext cx="908715" cy="239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4"/>
          <p:cNvGrpSpPr/>
          <p:nvPr/>
        </p:nvGrpSpPr>
        <p:grpSpPr>
          <a:xfrm>
            <a:off x="572022" y="3611807"/>
            <a:ext cx="2164514" cy="1162885"/>
            <a:chOff x="572022" y="3611807"/>
            <a:chExt cx="2164514" cy="1162885"/>
          </a:xfrm>
        </p:grpSpPr>
        <p:grpSp>
          <p:nvGrpSpPr>
            <p:cNvPr id="193" name="Google Shape;193;p4"/>
            <p:cNvGrpSpPr/>
            <p:nvPr/>
          </p:nvGrpSpPr>
          <p:grpSpPr>
            <a:xfrm>
              <a:off x="572022" y="3611807"/>
              <a:ext cx="2164514" cy="1162885"/>
              <a:chOff x="572022" y="3611807"/>
              <a:chExt cx="2164514" cy="1162885"/>
            </a:xfrm>
          </p:grpSpPr>
          <p:pic>
            <p:nvPicPr>
              <p:cNvPr id="194" name="Google Shape;194;p4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572022" y="3611807"/>
                <a:ext cx="2164514" cy="11628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4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1075199" y="3864577"/>
                <a:ext cx="1082257" cy="5814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6" name="Google Shape;196;p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072632" y="4021365"/>
              <a:ext cx="841514" cy="359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4"/>
          <p:cNvGrpSpPr/>
          <p:nvPr/>
        </p:nvGrpSpPr>
        <p:grpSpPr>
          <a:xfrm>
            <a:off x="2244713" y="3846603"/>
            <a:ext cx="941520" cy="335655"/>
            <a:chOff x="2244713" y="3846603"/>
            <a:chExt cx="941520" cy="335655"/>
          </a:xfrm>
        </p:grpSpPr>
        <p:pic>
          <p:nvPicPr>
            <p:cNvPr id="198" name="Google Shape;198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262684" y="3846603"/>
              <a:ext cx="923549" cy="33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244713" y="3912585"/>
              <a:ext cx="875952" cy="239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4"/>
          <p:cNvGrpSpPr/>
          <p:nvPr/>
        </p:nvGrpSpPr>
        <p:grpSpPr>
          <a:xfrm>
            <a:off x="3231167" y="3846603"/>
            <a:ext cx="941522" cy="335655"/>
            <a:chOff x="3231167" y="3846603"/>
            <a:chExt cx="941522" cy="335655"/>
          </a:xfrm>
        </p:grpSpPr>
        <p:pic>
          <p:nvPicPr>
            <p:cNvPr id="201" name="Google Shape;201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249140" y="3846603"/>
              <a:ext cx="923549" cy="33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231167" y="3912585"/>
              <a:ext cx="827743" cy="239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Google Shape;203;p4"/>
          <p:cNvGrpSpPr/>
          <p:nvPr/>
        </p:nvGrpSpPr>
        <p:grpSpPr>
          <a:xfrm>
            <a:off x="2244713" y="4241171"/>
            <a:ext cx="941520" cy="335655"/>
            <a:chOff x="2244713" y="4241171"/>
            <a:chExt cx="941520" cy="335655"/>
          </a:xfrm>
        </p:grpSpPr>
        <p:pic>
          <p:nvPicPr>
            <p:cNvPr id="204" name="Google Shape;204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262684" y="4241171"/>
              <a:ext cx="923549" cy="3356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244713" y="4307152"/>
              <a:ext cx="801649" cy="239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4"/>
          <p:cNvGrpSpPr/>
          <p:nvPr/>
        </p:nvGrpSpPr>
        <p:grpSpPr>
          <a:xfrm>
            <a:off x="462555" y="5951039"/>
            <a:ext cx="3088064" cy="1659062"/>
            <a:chOff x="462555" y="5951039"/>
            <a:chExt cx="3088064" cy="1659062"/>
          </a:xfrm>
        </p:grpSpPr>
        <p:grpSp>
          <p:nvGrpSpPr>
            <p:cNvPr id="207" name="Google Shape;207;p4"/>
            <p:cNvGrpSpPr/>
            <p:nvPr/>
          </p:nvGrpSpPr>
          <p:grpSpPr>
            <a:xfrm>
              <a:off x="462555" y="5951039"/>
              <a:ext cx="3088064" cy="1659062"/>
              <a:chOff x="462555" y="5951039"/>
              <a:chExt cx="3088064" cy="1659062"/>
            </a:xfrm>
          </p:grpSpPr>
          <p:pic>
            <p:nvPicPr>
              <p:cNvPr id="208" name="Google Shape;208;p4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462555" y="5951039"/>
                <a:ext cx="3088064" cy="16590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4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1180426" y="6311659"/>
                <a:ext cx="1544032" cy="8295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0" name="Google Shape;210;p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182522" y="6541106"/>
              <a:ext cx="1131194" cy="436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4"/>
          <p:cNvGrpSpPr/>
          <p:nvPr/>
        </p:nvGrpSpPr>
        <p:grpSpPr>
          <a:xfrm>
            <a:off x="7155580" y="5951039"/>
            <a:ext cx="3088064" cy="1659062"/>
            <a:chOff x="7155580" y="5951039"/>
            <a:chExt cx="3088064" cy="1659062"/>
          </a:xfrm>
        </p:grpSpPr>
        <p:grpSp>
          <p:nvGrpSpPr>
            <p:cNvPr id="212" name="Google Shape;212;p4"/>
            <p:cNvGrpSpPr/>
            <p:nvPr/>
          </p:nvGrpSpPr>
          <p:grpSpPr>
            <a:xfrm>
              <a:off x="7155580" y="5951039"/>
              <a:ext cx="3088064" cy="1659062"/>
              <a:chOff x="7155580" y="5951039"/>
              <a:chExt cx="3088064" cy="1659062"/>
            </a:xfrm>
          </p:grpSpPr>
          <p:pic>
            <p:nvPicPr>
              <p:cNvPr id="213" name="Google Shape;213;p4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7155580" y="5951039"/>
                <a:ext cx="3088064" cy="16590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4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7873452" y="6311659"/>
                <a:ext cx="1544032" cy="8295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5" name="Google Shape;215;p4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875558" y="6541106"/>
              <a:ext cx="1428424" cy="436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4"/>
          <p:cNvGrpSpPr/>
          <p:nvPr/>
        </p:nvGrpSpPr>
        <p:grpSpPr>
          <a:xfrm>
            <a:off x="2877528" y="6272769"/>
            <a:ext cx="1909710" cy="1025992"/>
            <a:chOff x="2877528" y="6272769"/>
            <a:chExt cx="1909710" cy="1025992"/>
          </a:xfrm>
        </p:grpSpPr>
        <p:grpSp>
          <p:nvGrpSpPr>
            <p:cNvPr id="217" name="Google Shape;217;p4"/>
            <p:cNvGrpSpPr/>
            <p:nvPr/>
          </p:nvGrpSpPr>
          <p:grpSpPr>
            <a:xfrm>
              <a:off x="2877528" y="6272769"/>
              <a:ext cx="1909710" cy="1025992"/>
              <a:chOff x="2877528" y="6272769"/>
              <a:chExt cx="1909710" cy="1025992"/>
            </a:xfrm>
          </p:grpSpPr>
          <p:pic>
            <p:nvPicPr>
              <p:cNvPr id="218" name="Google Shape;218;p4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2877528" y="6272769"/>
                <a:ext cx="1909710" cy="1025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4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3321471" y="6495783"/>
                <a:ext cx="954855" cy="5129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0" name="Google Shape;220;p4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322768" y="6637674"/>
              <a:ext cx="645301" cy="269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oogle Shape;221;p4"/>
          <p:cNvGrpSpPr/>
          <p:nvPr/>
        </p:nvGrpSpPr>
        <p:grpSpPr>
          <a:xfrm>
            <a:off x="3930158" y="6246913"/>
            <a:ext cx="1909710" cy="1025992"/>
            <a:chOff x="3930158" y="6246913"/>
            <a:chExt cx="1909710" cy="1025992"/>
          </a:xfrm>
        </p:grpSpPr>
        <p:grpSp>
          <p:nvGrpSpPr>
            <p:cNvPr id="222" name="Google Shape;222;p4"/>
            <p:cNvGrpSpPr/>
            <p:nvPr/>
          </p:nvGrpSpPr>
          <p:grpSpPr>
            <a:xfrm>
              <a:off x="3930158" y="6246913"/>
              <a:ext cx="1909710" cy="1025992"/>
              <a:chOff x="3930158" y="6246913"/>
              <a:chExt cx="1909710" cy="1025992"/>
            </a:xfrm>
          </p:grpSpPr>
          <p:pic>
            <p:nvPicPr>
              <p:cNvPr id="223" name="Google Shape;223;p4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3930158" y="6246913"/>
                <a:ext cx="1909710" cy="1025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4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4374101" y="6469927"/>
                <a:ext cx="954855" cy="5129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5" name="Google Shape;225;p4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4375397" y="6611819"/>
              <a:ext cx="699549" cy="269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4"/>
          <p:cNvGrpSpPr/>
          <p:nvPr/>
        </p:nvGrpSpPr>
        <p:grpSpPr>
          <a:xfrm>
            <a:off x="4998420" y="6246913"/>
            <a:ext cx="1909710" cy="1025992"/>
            <a:chOff x="4998420" y="6246913"/>
            <a:chExt cx="1909710" cy="1025992"/>
          </a:xfrm>
        </p:grpSpPr>
        <p:grpSp>
          <p:nvGrpSpPr>
            <p:cNvPr id="227" name="Google Shape;227;p4"/>
            <p:cNvGrpSpPr/>
            <p:nvPr/>
          </p:nvGrpSpPr>
          <p:grpSpPr>
            <a:xfrm>
              <a:off x="4998420" y="6246913"/>
              <a:ext cx="1909710" cy="1025992"/>
              <a:chOff x="4998420" y="6246913"/>
              <a:chExt cx="1909710" cy="1025992"/>
            </a:xfrm>
          </p:grpSpPr>
          <p:pic>
            <p:nvPicPr>
              <p:cNvPr id="228" name="Google Shape;228;p4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4998420" y="6246913"/>
                <a:ext cx="1909710" cy="1025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4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5442364" y="6469927"/>
                <a:ext cx="954855" cy="5129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0" name="Google Shape;230;p4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443648" y="6611819"/>
              <a:ext cx="829113" cy="269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4"/>
          <p:cNvGrpSpPr/>
          <p:nvPr/>
        </p:nvGrpSpPr>
        <p:grpSpPr>
          <a:xfrm>
            <a:off x="6036795" y="6246913"/>
            <a:ext cx="1909710" cy="1025992"/>
            <a:chOff x="6036795" y="6246913"/>
            <a:chExt cx="1909710" cy="1025992"/>
          </a:xfrm>
        </p:grpSpPr>
        <p:grpSp>
          <p:nvGrpSpPr>
            <p:cNvPr id="232" name="Google Shape;232;p4"/>
            <p:cNvGrpSpPr/>
            <p:nvPr/>
          </p:nvGrpSpPr>
          <p:grpSpPr>
            <a:xfrm>
              <a:off x="6036795" y="6246913"/>
              <a:ext cx="1909710" cy="1025992"/>
              <a:chOff x="6036795" y="6246913"/>
              <a:chExt cx="1909710" cy="1025992"/>
            </a:xfrm>
          </p:grpSpPr>
          <p:pic>
            <p:nvPicPr>
              <p:cNvPr id="233" name="Google Shape;233;p4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6036795" y="6246913"/>
                <a:ext cx="1909710" cy="1025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Google Shape;234;p4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6480738" y="6469927"/>
                <a:ext cx="954855" cy="5129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5" name="Google Shape;235;p4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6482019" y="6611819"/>
              <a:ext cx="883361" cy="2696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p4"/>
          <p:cNvGrpSpPr/>
          <p:nvPr/>
        </p:nvGrpSpPr>
        <p:grpSpPr>
          <a:xfrm>
            <a:off x="7033558" y="2827169"/>
            <a:ext cx="1591820" cy="855205"/>
            <a:chOff x="7033558" y="2827169"/>
            <a:chExt cx="1591820" cy="855205"/>
          </a:xfrm>
        </p:grpSpPr>
        <p:grpSp>
          <p:nvGrpSpPr>
            <p:cNvPr id="237" name="Google Shape;237;p4"/>
            <p:cNvGrpSpPr/>
            <p:nvPr/>
          </p:nvGrpSpPr>
          <p:grpSpPr>
            <a:xfrm>
              <a:off x="7033558" y="2827169"/>
              <a:ext cx="1591820" cy="855205"/>
              <a:chOff x="7033558" y="2827169"/>
              <a:chExt cx="1591820" cy="855205"/>
            </a:xfrm>
          </p:grpSpPr>
          <p:pic>
            <p:nvPicPr>
              <p:cNvPr id="238" name="Google Shape;238;p4"/>
              <p:cNvPicPr preferRelativeResize="0"/>
              <p:nvPr/>
            </p:nvPicPr>
            <p:blipFill rotWithShape="1">
              <a:blip r:embed="rId39">
                <a:alphaModFix/>
              </a:blip>
              <a:srcRect b="0" l="0" r="0" t="0"/>
              <a:stretch/>
            </p:blipFill>
            <p:spPr>
              <a:xfrm>
                <a:off x="7033558" y="2827169"/>
                <a:ext cx="1591820" cy="855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4"/>
              <p:cNvPicPr preferRelativeResize="0"/>
              <p:nvPr/>
            </p:nvPicPr>
            <p:blipFill rotWithShape="1">
              <a:blip r:embed="rId40">
                <a:alphaModFix/>
              </a:blip>
              <a:srcRect b="0" l="0" r="0" t="0"/>
              <a:stretch/>
            </p:blipFill>
            <p:spPr>
              <a:xfrm>
                <a:off x="7403603" y="3013060"/>
                <a:ext cx="795910" cy="4276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0" name="Google Shape;240;p4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7399973" y="3126624"/>
              <a:ext cx="643209" cy="2875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" name="Google Shape;241;p4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3818380" y="3899214"/>
            <a:ext cx="2869599" cy="23157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4"/>
          <p:cNvGrpSpPr/>
          <p:nvPr/>
        </p:nvGrpSpPr>
        <p:grpSpPr>
          <a:xfrm>
            <a:off x="7949361" y="2827169"/>
            <a:ext cx="1591820" cy="855205"/>
            <a:chOff x="7949361" y="2827169"/>
            <a:chExt cx="1591820" cy="855205"/>
          </a:xfrm>
        </p:grpSpPr>
        <p:grpSp>
          <p:nvGrpSpPr>
            <p:cNvPr id="243" name="Google Shape;243;p4"/>
            <p:cNvGrpSpPr/>
            <p:nvPr/>
          </p:nvGrpSpPr>
          <p:grpSpPr>
            <a:xfrm>
              <a:off x="7949361" y="2827169"/>
              <a:ext cx="1591820" cy="855205"/>
              <a:chOff x="7949361" y="2827169"/>
              <a:chExt cx="1591820" cy="855205"/>
            </a:xfrm>
          </p:grpSpPr>
          <p:pic>
            <p:nvPicPr>
              <p:cNvPr id="244" name="Google Shape;244;p4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7949361" y="2827169"/>
                <a:ext cx="1591820" cy="85520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4"/>
              <p:cNvPicPr preferRelativeResize="0"/>
              <p:nvPr/>
            </p:nvPicPr>
            <p:blipFill rotWithShape="1">
              <a:blip r:embed="rId44">
                <a:alphaModFix/>
              </a:blip>
              <a:srcRect b="0" l="0" r="0" t="0"/>
              <a:stretch/>
            </p:blipFill>
            <p:spPr>
              <a:xfrm>
                <a:off x="8319406" y="3013060"/>
                <a:ext cx="795910" cy="4276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6" name="Google Shape;246;p4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8315765" y="3126624"/>
              <a:ext cx="643209" cy="2875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7" name="Google Shape;247;p4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 rot="7320000">
            <a:off x="5077452" y="3378074"/>
            <a:ext cx="873749" cy="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5584676" y="2673155"/>
            <a:ext cx="2111563" cy="40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4435965" y="3926495"/>
            <a:ext cx="1379676" cy="257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11391651" y="2295664"/>
            <a:ext cx="5851917" cy="544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915594" y="2849965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"/>
          <p:cNvPicPr preferRelativeResize="0"/>
          <p:nvPr/>
        </p:nvPicPr>
        <p:blipFill rotWithShape="1">
          <a:blip r:embed="rId51">
            <a:alphaModFix/>
          </a:blip>
          <a:srcRect b="0" l="0" r="0" t="0"/>
          <a:stretch/>
        </p:blipFill>
        <p:spPr>
          <a:xfrm>
            <a:off x="2048102" y="2562208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"/>
          <p:cNvPicPr preferRelativeResize="0"/>
          <p:nvPr/>
        </p:nvPicPr>
        <p:blipFill rotWithShape="1">
          <a:blip r:embed="rId52">
            <a:alphaModFix/>
          </a:blip>
          <a:srcRect b="0" l="0" r="0" t="0"/>
          <a:stretch/>
        </p:blipFill>
        <p:spPr>
          <a:xfrm>
            <a:off x="896546" y="4419922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"/>
          <p:cNvPicPr preferRelativeResize="0"/>
          <p:nvPr/>
        </p:nvPicPr>
        <p:blipFill rotWithShape="1">
          <a:blip r:embed="rId53">
            <a:alphaModFix/>
          </a:blip>
          <a:srcRect b="0" l="0" r="0" t="0"/>
          <a:stretch/>
        </p:blipFill>
        <p:spPr>
          <a:xfrm>
            <a:off x="1307627" y="6356168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"/>
          <p:cNvPicPr preferRelativeResize="0"/>
          <p:nvPr/>
        </p:nvPicPr>
        <p:blipFill rotWithShape="1">
          <a:blip r:embed="rId54">
            <a:alphaModFix/>
          </a:blip>
          <a:srcRect b="0" l="0" r="0" t="0"/>
          <a:stretch/>
        </p:blipFill>
        <p:spPr>
          <a:xfrm>
            <a:off x="3270747" y="6356168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"/>
          <p:cNvPicPr preferRelativeResize="0"/>
          <p:nvPr/>
        </p:nvPicPr>
        <p:blipFill rotWithShape="1">
          <a:blip r:embed="rId55">
            <a:alphaModFix/>
          </a:blip>
          <a:srcRect b="0" l="0" r="0" t="0"/>
          <a:stretch/>
        </p:blipFill>
        <p:spPr>
          <a:xfrm>
            <a:off x="4312159" y="6356168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"/>
          <p:cNvPicPr preferRelativeResize="0"/>
          <p:nvPr/>
        </p:nvPicPr>
        <p:blipFill rotWithShape="1">
          <a:blip r:embed="rId56">
            <a:alphaModFix/>
          </a:blip>
          <a:srcRect b="0" l="0" r="0" t="0"/>
          <a:stretch/>
        </p:blipFill>
        <p:spPr>
          <a:xfrm>
            <a:off x="5303579" y="6375216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"/>
          <p:cNvPicPr preferRelativeResize="0"/>
          <p:nvPr/>
        </p:nvPicPr>
        <p:blipFill rotWithShape="1">
          <a:blip r:embed="rId57">
            <a:alphaModFix/>
          </a:blip>
          <a:srcRect b="0" l="0" r="0" t="0"/>
          <a:stretch/>
        </p:blipFill>
        <p:spPr>
          <a:xfrm>
            <a:off x="6263786" y="6356168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"/>
          <p:cNvPicPr preferRelativeResize="0"/>
          <p:nvPr/>
        </p:nvPicPr>
        <p:blipFill rotWithShape="1">
          <a:blip r:embed="rId58">
            <a:alphaModFix/>
          </a:blip>
          <a:srcRect b="0" l="0" r="0" t="0"/>
          <a:stretch/>
        </p:blipFill>
        <p:spPr>
          <a:xfrm>
            <a:off x="7678839" y="6377006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"/>
          <p:cNvPicPr preferRelativeResize="0"/>
          <p:nvPr/>
        </p:nvPicPr>
        <p:blipFill rotWithShape="1">
          <a:blip r:embed="rId59">
            <a:alphaModFix/>
          </a:blip>
          <a:srcRect b="0" l="0" r="0" t="0"/>
          <a:stretch/>
        </p:blipFill>
        <p:spPr>
          <a:xfrm>
            <a:off x="5584237" y="2462198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"/>
          <p:cNvPicPr preferRelativeResize="0"/>
          <p:nvPr/>
        </p:nvPicPr>
        <p:blipFill rotWithShape="1">
          <a:blip r:embed="rId60">
            <a:alphaModFix/>
          </a:blip>
          <a:srcRect b="0" l="0" r="0" t="0"/>
          <a:stretch/>
        </p:blipFill>
        <p:spPr>
          <a:xfrm>
            <a:off x="7168390" y="2831469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"/>
          <p:cNvPicPr preferRelativeResize="0"/>
          <p:nvPr/>
        </p:nvPicPr>
        <p:blipFill rotWithShape="1">
          <a:blip r:embed="rId61">
            <a:alphaModFix/>
          </a:blip>
          <a:srcRect b="0" l="0" r="0" t="0"/>
          <a:stretch/>
        </p:blipFill>
        <p:spPr>
          <a:xfrm>
            <a:off x="8137851" y="2831469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62">
            <a:alphaModFix/>
          </a:blip>
          <a:srcRect b="0" l="0" r="0" t="0"/>
          <a:stretch/>
        </p:blipFill>
        <p:spPr>
          <a:xfrm>
            <a:off x="1075199" y="4446019"/>
            <a:ext cx="992871" cy="63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94" y="79244"/>
            <a:ext cx="4858559" cy="105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9552" y="335503"/>
            <a:ext cx="3217274" cy="448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5"/>
          <p:cNvGrpSpPr/>
          <p:nvPr/>
        </p:nvGrpSpPr>
        <p:grpSpPr>
          <a:xfrm>
            <a:off x="434629" y="1404504"/>
            <a:ext cx="8426427" cy="4203034"/>
            <a:chOff x="434629" y="1404504"/>
            <a:chExt cx="8426427" cy="4203034"/>
          </a:xfrm>
        </p:grpSpPr>
        <p:pic>
          <p:nvPicPr>
            <p:cNvPr id="272" name="Google Shape;27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2546326" y="-707193"/>
              <a:ext cx="4203034" cy="8426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10568" y="1907215"/>
              <a:ext cx="6884313" cy="34157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2562567" y="3777366"/>
            <a:ext cx="4235359" cy="84912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5"/>
          <p:cNvGrpSpPr/>
          <p:nvPr/>
        </p:nvGrpSpPr>
        <p:grpSpPr>
          <a:xfrm>
            <a:off x="213807" y="6082860"/>
            <a:ext cx="2778535" cy="1492768"/>
            <a:chOff x="213807" y="6082860"/>
            <a:chExt cx="2778535" cy="1492768"/>
          </a:xfrm>
        </p:grpSpPr>
        <p:grpSp>
          <p:nvGrpSpPr>
            <p:cNvPr id="276" name="Google Shape;276;p5"/>
            <p:cNvGrpSpPr/>
            <p:nvPr/>
          </p:nvGrpSpPr>
          <p:grpSpPr>
            <a:xfrm>
              <a:off x="213807" y="6082860"/>
              <a:ext cx="2778535" cy="1492768"/>
              <a:chOff x="213807" y="6082860"/>
              <a:chExt cx="2778535" cy="1492768"/>
            </a:xfrm>
          </p:grpSpPr>
          <p:pic>
            <p:nvPicPr>
              <p:cNvPr id="277" name="Google Shape;277;p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13807" y="6082860"/>
                <a:ext cx="2778535" cy="1492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8" name="Google Shape;278;p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859723" y="6407334"/>
                <a:ext cx="1389267" cy="7463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9" name="Google Shape;279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61609" y="6613781"/>
              <a:ext cx="1096739" cy="3923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5"/>
          <p:cNvGrpSpPr/>
          <p:nvPr/>
        </p:nvGrpSpPr>
        <p:grpSpPr>
          <a:xfrm>
            <a:off x="460278" y="7088603"/>
            <a:ext cx="1718292" cy="923152"/>
            <a:chOff x="460278" y="7088603"/>
            <a:chExt cx="1718292" cy="923152"/>
          </a:xfrm>
        </p:grpSpPr>
        <p:grpSp>
          <p:nvGrpSpPr>
            <p:cNvPr id="281" name="Google Shape;281;p5"/>
            <p:cNvGrpSpPr/>
            <p:nvPr/>
          </p:nvGrpSpPr>
          <p:grpSpPr>
            <a:xfrm>
              <a:off x="460278" y="7088603"/>
              <a:ext cx="1718292" cy="923152"/>
              <a:chOff x="460278" y="7088603"/>
              <a:chExt cx="1718292" cy="923152"/>
            </a:xfrm>
          </p:grpSpPr>
          <p:pic>
            <p:nvPicPr>
              <p:cNvPr id="282" name="Google Shape;282;p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0278" y="7088603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859723" y="7289264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4" name="Google Shape;284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60890" y="7416931"/>
              <a:ext cx="794818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p5"/>
          <p:cNvGrpSpPr/>
          <p:nvPr/>
        </p:nvGrpSpPr>
        <p:grpSpPr>
          <a:xfrm>
            <a:off x="460278" y="7602400"/>
            <a:ext cx="1718292" cy="923152"/>
            <a:chOff x="460278" y="7602400"/>
            <a:chExt cx="1718292" cy="923152"/>
          </a:xfrm>
        </p:grpSpPr>
        <p:grpSp>
          <p:nvGrpSpPr>
            <p:cNvPr id="286" name="Google Shape;286;p5"/>
            <p:cNvGrpSpPr/>
            <p:nvPr/>
          </p:nvGrpSpPr>
          <p:grpSpPr>
            <a:xfrm>
              <a:off x="460278" y="7602400"/>
              <a:ext cx="1718292" cy="923152"/>
              <a:chOff x="460278" y="7602400"/>
              <a:chExt cx="1718292" cy="923152"/>
            </a:xfrm>
          </p:grpSpPr>
          <p:pic>
            <p:nvPicPr>
              <p:cNvPr id="287" name="Google Shape;287;p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60278" y="7602400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859723" y="7803060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9" name="Google Shape;289;p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60890" y="7930728"/>
              <a:ext cx="764963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5"/>
          <p:cNvGrpSpPr/>
          <p:nvPr/>
        </p:nvGrpSpPr>
        <p:grpSpPr>
          <a:xfrm>
            <a:off x="2321664" y="9297473"/>
            <a:ext cx="1718292" cy="923152"/>
            <a:chOff x="2321664" y="9297473"/>
            <a:chExt cx="1718292" cy="923152"/>
          </a:xfrm>
        </p:grpSpPr>
        <p:grpSp>
          <p:nvGrpSpPr>
            <p:cNvPr id="291" name="Google Shape;291;p5"/>
            <p:cNvGrpSpPr/>
            <p:nvPr/>
          </p:nvGrpSpPr>
          <p:grpSpPr>
            <a:xfrm>
              <a:off x="2321664" y="9297473"/>
              <a:ext cx="1718292" cy="923152"/>
              <a:chOff x="2321664" y="9297473"/>
              <a:chExt cx="1718292" cy="923152"/>
            </a:xfrm>
          </p:grpSpPr>
          <p:pic>
            <p:nvPicPr>
              <p:cNvPr id="292" name="Google Shape;292;p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2321664" y="9297473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721110" y="9498133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4" name="Google Shape;294;p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722277" y="9625801"/>
              <a:ext cx="580620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5"/>
          <p:cNvGrpSpPr/>
          <p:nvPr/>
        </p:nvGrpSpPr>
        <p:grpSpPr>
          <a:xfrm>
            <a:off x="3268785" y="9274208"/>
            <a:ext cx="1718292" cy="923152"/>
            <a:chOff x="3268785" y="9274208"/>
            <a:chExt cx="1718292" cy="923152"/>
          </a:xfrm>
        </p:grpSpPr>
        <p:grpSp>
          <p:nvGrpSpPr>
            <p:cNvPr id="296" name="Google Shape;296;p5"/>
            <p:cNvGrpSpPr/>
            <p:nvPr/>
          </p:nvGrpSpPr>
          <p:grpSpPr>
            <a:xfrm>
              <a:off x="3268785" y="9274208"/>
              <a:ext cx="1718292" cy="923152"/>
              <a:chOff x="3268785" y="9274208"/>
              <a:chExt cx="1718292" cy="923152"/>
            </a:xfrm>
          </p:grpSpPr>
          <p:pic>
            <p:nvPicPr>
              <p:cNvPr id="297" name="Google Shape;297;p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3268785" y="9274208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3668230" y="9474869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9" name="Google Shape;299;p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69396" y="9602538"/>
              <a:ext cx="629431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5"/>
          <p:cNvGrpSpPr/>
          <p:nvPr/>
        </p:nvGrpSpPr>
        <p:grpSpPr>
          <a:xfrm>
            <a:off x="4229971" y="9274208"/>
            <a:ext cx="1718292" cy="923152"/>
            <a:chOff x="4229971" y="9274208"/>
            <a:chExt cx="1718292" cy="923152"/>
          </a:xfrm>
        </p:grpSpPr>
        <p:grpSp>
          <p:nvGrpSpPr>
            <p:cNvPr id="301" name="Google Shape;301;p5"/>
            <p:cNvGrpSpPr/>
            <p:nvPr/>
          </p:nvGrpSpPr>
          <p:grpSpPr>
            <a:xfrm>
              <a:off x="4229971" y="9274208"/>
              <a:ext cx="1718292" cy="923152"/>
              <a:chOff x="4229971" y="9274208"/>
              <a:chExt cx="1718292" cy="923152"/>
            </a:xfrm>
          </p:grpSpPr>
          <p:pic>
            <p:nvPicPr>
              <p:cNvPr id="302" name="Google Shape;302;p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229971" y="9274208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629417" y="9474869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4" name="Google Shape;304;p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630573" y="9602538"/>
              <a:ext cx="746008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5"/>
          <p:cNvGrpSpPr/>
          <p:nvPr/>
        </p:nvGrpSpPr>
        <p:grpSpPr>
          <a:xfrm>
            <a:off x="5164266" y="9274208"/>
            <a:ext cx="1718292" cy="923152"/>
            <a:chOff x="5164266" y="9274208"/>
            <a:chExt cx="1718292" cy="923152"/>
          </a:xfrm>
        </p:grpSpPr>
        <p:grpSp>
          <p:nvGrpSpPr>
            <p:cNvPr id="306" name="Google Shape;306;p5"/>
            <p:cNvGrpSpPr/>
            <p:nvPr/>
          </p:nvGrpSpPr>
          <p:grpSpPr>
            <a:xfrm>
              <a:off x="5164266" y="9274208"/>
              <a:ext cx="1718292" cy="923152"/>
              <a:chOff x="5164266" y="9274208"/>
              <a:chExt cx="1718292" cy="923152"/>
            </a:xfrm>
          </p:grpSpPr>
          <p:pic>
            <p:nvPicPr>
              <p:cNvPr id="307" name="Google Shape;307;p5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5164266" y="9274208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5563711" y="9474869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564863" y="9602538"/>
              <a:ext cx="794818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5"/>
          <p:cNvGrpSpPr/>
          <p:nvPr/>
        </p:nvGrpSpPr>
        <p:grpSpPr>
          <a:xfrm>
            <a:off x="6061119" y="6197239"/>
            <a:ext cx="1432266" cy="769485"/>
            <a:chOff x="6061119" y="6197239"/>
            <a:chExt cx="1432266" cy="769485"/>
          </a:xfrm>
        </p:grpSpPr>
        <p:grpSp>
          <p:nvGrpSpPr>
            <p:cNvPr id="311" name="Google Shape;311;p5"/>
            <p:cNvGrpSpPr/>
            <p:nvPr/>
          </p:nvGrpSpPr>
          <p:grpSpPr>
            <a:xfrm>
              <a:off x="6061119" y="6197239"/>
              <a:ext cx="1432266" cy="769485"/>
              <a:chOff x="6061119" y="6197239"/>
              <a:chExt cx="1432266" cy="769485"/>
            </a:xfrm>
          </p:grpSpPr>
          <p:pic>
            <p:nvPicPr>
              <p:cNvPr id="312" name="Google Shape;312;p5"/>
              <p:cNvPicPr preferRelativeResize="0"/>
              <p:nvPr/>
            </p:nvPicPr>
            <p:blipFill rotWithShape="1">
              <a:blip r:embed="rId21">
                <a:alphaModFix/>
              </a:blip>
              <a:srcRect b="0" l="0" r="0" t="0"/>
              <a:stretch/>
            </p:blipFill>
            <p:spPr>
              <a:xfrm>
                <a:off x="6061119" y="6197239"/>
                <a:ext cx="1432266" cy="7694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5"/>
              <p:cNvPicPr preferRelativeResize="0"/>
              <p:nvPr/>
            </p:nvPicPr>
            <p:blipFill rotWithShape="1">
              <a:blip r:embed="rId22">
                <a:alphaModFix/>
              </a:blip>
              <a:srcRect b="0" l="0" r="0" t="0"/>
              <a:stretch/>
            </p:blipFill>
            <p:spPr>
              <a:xfrm>
                <a:off x="6394073" y="6364498"/>
                <a:ext cx="716133" cy="3847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4" name="Google Shape;314;p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390807" y="6466679"/>
              <a:ext cx="578737" cy="2587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5"/>
          <p:cNvGrpSpPr/>
          <p:nvPr/>
        </p:nvGrpSpPr>
        <p:grpSpPr>
          <a:xfrm>
            <a:off x="6885128" y="6197239"/>
            <a:ext cx="1432266" cy="769485"/>
            <a:chOff x="6885128" y="6197239"/>
            <a:chExt cx="1432266" cy="769485"/>
          </a:xfrm>
        </p:grpSpPr>
        <p:grpSp>
          <p:nvGrpSpPr>
            <p:cNvPr id="316" name="Google Shape;316;p5"/>
            <p:cNvGrpSpPr/>
            <p:nvPr/>
          </p:nvGrpSpPr>
          <p:grpSpPr>
            <a:xfrm>
              <a:off x="6885128" y="6197239"/>
              <a:ext cx="1432266" cy="769485"/>
              <a:chOff x="6885128" y="6197239"/>
              <a:chExt cx="1432266" cy="769485"/>
            </a:xfrm>
          </p:grpSpPr>
          <p:pic>
            <p:nvPicPr>
              <p:cNvPr id="317" name="Google Shape;317;p5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885128" y="6197239"/>
                <a:ext cx="1432266" cy="7694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5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7218082" y="6364498"/>
                <a:ext cx="716133" cy="3847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9" name="Google Shape;319;p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214805" y="6466679"/>
              <a:ext cx="578737" cy="2587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0" name="Google Shape;320;p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168211" y="7161829"/>
            <a:ext cx="2581967" cy="208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 rot="7320000">
            <a:off x="4301082" y="6692925"/>
            <a:ext cx="786169" cy="62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4757464" y="6058663"/>
            <a:ext cx="1899912" cy="36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099572" y="2026242"/>
            <a:ext cx="793531" cy="1479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1137651" y="1803179"/>
            <a:ext cx="6144100" cy="669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2061294" y="2368301"/>
            <a:ext cx="471841" cy="57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6922509" y="4312125"/>
            <a:ext cx="471841" cy="57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101599" y="4312125"/>
            <a:ext cx="471841" cy="57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816408" y="6119048"/>
            <a:ext cx="471841" cy="57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816408" y="7043814"/>
            <a:ext cx="471841" cy="57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816408" y="7575399"/>
            <a:ext cx="471841" cy="57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3812310" y="7153718"/>
            <a:ext cx="1116828" cy="208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12834846" y="1010853"/>
            <a:ext cx="2472424" cy="5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57" y="-53491"/>
            <a:ext cx="4159986" cy="105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734182" y="-616622"/>
            <a:ext cx="4095402" cy="82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2344" y="1046611"/>
            <a:ext cx="2172497" cy="41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9880" y="4408269"/>
            <a:ext cx="1404551" cy="8989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6"/>
          <p:cNvGrpSpPr/>
          <p:nvPr/>
        </p:nvGrpSpPr>
        <p:grpSpPr>
          <a:xfrm>
            <a:off x="3643294" y="2037029"/>
            <a:ext cx="1024320" cy="514716"/>
            <a:chOff x="3643294" y="2037029"/>
            <a:chExt cx="1024320" cy="514716"/>
          </a:xfrm>
        </p:grpSpPr>
        <p:pic>
          <p:nvPicPr>
            <p:cNvPr id="342" name="Google Shape;342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43294" y="2037029"/>
              <a:ext cx="1024320" cy="514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19733" y="2106564"/>
              <a:ext cx="890778" cy="441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6"/>
          <p:cNvGrpSpPr/>
          <p:nvPr/>
        </p:nvGrpSpPr>
        <p:grpSpPr>
          <a:xfrm>
            <a:off x="3643294" y="2565954"/>
            <a:ext cx="1024320" cy="514716"/>
            <a:chOff x="3643294" y="2565954"/>
            <a:chExt cx="1024320" cy="514716"/>
          </a:xfrm>
        </p:grpSpPr>
        <p:pic>
          <p:nvPicPr>
            <p:cNvPr id="345" name="Google Shape;345;p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643294" y="2565954"/>
              <a:ext cx="1024320" cy="514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719735" y="2632491"/>
              <a:ext cx="801873" cy="441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6"/>
          <p:cNvGrpSpPr/>
          <p:nvPr/>
        </p:nvGrpSpPr>
        <p:grpSpPr>
          <a:xfrm>
            <a:off x="7299414" y="2064321"/>
            <a:ext cx="751585" cy="493588"/>
            <a:chOff x="7299414" y="2064321"/>
            <a:chExt cx="751585" cy="493588"/>
          </a:xfrm>
        </p:grpSpPr>
        <p:pic>
          <p:nvPicPr>
            <p:cNvPr id="348" name="Google Shape;348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99414" y="2064321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314910" y="2115972"/>
              <a:ext cx="634818" cy="4419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0" name="Google Shape;350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18816" y="2832080"/>
            <a:ext cx="731607" cy="590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9057" y="1721420"/>
            <a:ext cx="3565454" cy="3452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6"/>
          <p:cNvGrpSpPr/>
          <p:nvPr/>
        </p:nvGrpSpPr>
        <p:grpSpPr>
          <a:xfrm>
            <a:off x="4810683" y="2080214"/>
            <a:ext cx="751585" cy="493589"/>
            <a:chOff x="4810683" y="2080214"/>
            <a:chExt cx="751585" cy="493589"/>
          </a:xfrm>
        </p:grpSpPr>
        <p:pic>
          <p:nvPicPr>
            <p:cNvPr id="353" name="Google Shape;353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810683" y="2080214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826176" y="2131866"/>
              <a:ext cx="634818" cy="441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Google Shape;355;p6"/>
          <p:cNvGrpSpPr/>
          <p:nvPr/>
        </p:nvGrpSpPr>
        <p:grpSpPr>
          <a:xfrm>
            <a:off x="5637129" y="2084921"/>
            <a:ext cx="751585" cy="509996"/>
            <a:chOff x="5637129" y="2084921"/>
            <a:chExt cx="751585" cy="509996"/>
          </a:xfrm>
        </p:grpSpPr>
        <p:pic>
          <p:nvPicPr>
            <p:cNvPr id="356" name="Google Shape;356;p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637129" y="2084921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655349" y="2152980"/>
              <a:ext cx="634818" cy="441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6"/>
          <p:cNvGrpSpPr/>
          <p:nvPr/>
        </p:nvGrpSpPr>
        <p:grpSpPr>
          <a:xfrm>
            <a:off x="6469876" y="2080214"/>
            <a:ext cx="789341" cy="489229"/>
            <a:chOff x="6469876" y="2080214"/>
            <a:chExt cx="789341" cy="489229"/>
          </a:xfrm>
        </p:grpSpPr>
        <p:pic>
          <p:nvPicPr>
            <p:cNvPr id="359" name="Google Shape;359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69876" y="2080214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491121" y="2167818"/>
              <a:ext cx="768096" cy="401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1" name="Google Shape;361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303736" y="2062335"/>
            <a:ext cx="731607" cy="590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31324" y="2965062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527029" y="341255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304621" y="341255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145567" y="2965062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527029" y="2993479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316388" y="2993479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731324" y="341255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133800" y="3460688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 rot="6840000">
            <a:off x="7417035" y="2070603"/>
            <a:ext cx="1878370" cy="13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307302" y="855474"/>
            <a:ext cx="3378870" cy="523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6"/>
          <p:cNvGrpSpPr/>
          <p:nvPr/>
        </p:nvGrpSpPr>
        <p:grpSpPr>
          <a:xfrm>
            <a:off x="1954275" y="1709279"/>
            <a:ext cx="1757078" cy="1054446"/>
            <a:chOff x="1954275" y="1709279"/>
            <a:chExt cx="1757078" cy="1054446"/>
          </a:xfrm>
        </p:grpSpPr>
        <p:grpSp>
          <p:nvGrpSpPr>
            <p:cNvPr id="373" name="Google Shape;373;p6"/>
            <p:cNvGrpSpPr/>
            <p:nvPr/>
          </p:nvGrpSpPr>
          <p:grpSpPr>
            <a:xfrm>
              <a:off x="1954275" y="1709279"/>
              <a:ext cx="1757078" cy="882924"/>
              <a:chOff x="1954275" y="1709279"/>
              <a:chExt cx="1757078" cy="882924"/>
            </a:xfrm>
          </p:grpSpPr>
          <p:pic>
            <p:nvPicPr>
              <p:cNvPr id="374" name="Google Shape;374;p6"/>
              <p:cNvPicPr preferRelativeResize="0"/>
              <p:nvPr/>
            </p:nvPicPr>
            <p:blipFill rotWithShape="1">
              <a:blip r:embed="rId28">
                <a:alphaModFix/>
              </a:blip>
              <a:srcRect b="0" l="0" r="0" t="0"/>
              <a:stretch/>
            </p:blipFill>
            <p:spPr>
              <a:xfrm>
                <a:off x="1954275" y="1709279"/>
                <a:ext cx="1757078" cy="882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Google Shape;375;p6"/>
              <p:cNvPicPr preferRelativeResize="0"/>
              <p:nvPr/>
            </p:nvPicPr>
            <p:blipFill rotWithShape="1">
              <a:blip r:embed="rId29">
                <a:alphaModFix/>
              </a:blip>
              <a:srcRect b="0" l="0" r="0" t="0"/>
              <a:stretch/>
            </p:blipFill>
            <p:spPr>
              <a:xfrm>
                <a:off x="2364729" y="1901195"/>
                <a:ext cx="878539" cy="441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6" name="Google Shape;376;p6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288152" y="1816126"/>
              <a:ext cx="1180982" cy="947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6"/>
          <p:cNvGrpSpPr/>
          <p:nvPr/>
        </p:nvGrpSpPr>
        <p:grpSpPr>
          <a:xfrm>
            <a:off x="827589" y="1709279"/>
            <a:ext cx="1757078" cy="1054442"/>
            <a:chOff x="827589" y="1709279"/>
            <a:chExt cx="1757078" cy="1054442"/>
          </a:xfrm>
        </p:grpSpPr>
        <p:grpSp>
          <p:nvGrpSpPr>
            <p:cNvPr id="378" name="Google Shape;378;p6"/>
            <p:cNvGrpSpPr/>
            <p:nvPr/>
          </p:nvGrpSpPr>
          <p:grpSpPr>
            <a:xfrm>
              <a:off x="827589" y="1709279"/>
              <a:ext cx="1757078" cy="882924"/>
              <a:chOff x="827589" y="1709279"/>
              <a:chExt cx="1757078" cy="882924"/>
            </a:xfrm>
          </p:grpSpPr>
          <p:pic>
            <p:nvPicPr>
              <p:cNvPr id="379" name="Google Shape;379;p6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827589" y="1709279"/>
                <a:ext cx="1757078" cy="882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Google Shape;380;p6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1238043" y="1901195"/>
                <a:ext cx="878539" cy="441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81" name="Google Shape;381;p6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161466" y="1816122"/>
              <a:ext cx="1332560" cy="94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2" name="Google Shape;382;p6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 rot="5400000">
            <a:off x="11616106" y="-545904"/>
            <a:ext cx="4040472" cy="8100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6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10379197" y="1189830"/>
            <a:ext cx="703998" cy="41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6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9833634" y="4408269"/>
            <a:ext cx="1404551" cy="89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9874999" y="4778726"/>
            <a:ext cx="1018960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12544743" y="490523"/>
            <a:ext cx="3146587" cy="86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13412784" y="1712934"/>
            <a:ext cx="3565454" cy="3452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Google Shape;388;p6"/>
          <p:cNvGrpSpPr/>
          <p:nvPr/>
        </p:nvGrpSpPr>
        <p:grpSpPr>
          <a:xfrm>
            <a:off x="13554409" y="2071728"/>
            <a:ext cx="786599" cy="478959"/>
            <a:chOff x="13554409" y="2071728"/>
            <a:chExt cx="786599" cy="478959"/>
          </a:xfrm>
        </p:grpSpPr>
        <p:pic>
          <p:nvPicPr>
            <p:cNvPr id="389" name="Google Shape;389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3554409" y="2071728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6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13572912" y="2126402"/>
              <a:ext cx="768096" cy="401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1" name="Google Shape;391;p6"/>
          <p:cNvGrpSpPr/>
          <p:nvPr/>
        </p:nvGrpSpPr>
        <p:grpSpPr>
          <a:xfrm>
            <a:off x="14380855" y="2076435"/>
            <a:ext cx="751585" cy="478959"/>
            <a:chOff x="14380855" y="2076435"/>
            <a:chExt cx="751585" cy="478959"/>
          </a:xfrm>
        </p:grpSpPr>
        <p:pic>
          <p:nvPicPr>
            <p:cNvPr id="392" name="Google Shape;392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4380855" y="2076435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6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14402132" y="2147516"/>
              <a:ext cx="688281" cy="401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6"/>
          <p:cNvGrpSpPr/>
          <p:nvPr/>
        </p:nvGrpSpPr>
        <p:grpSpPr>
          <a:xfrm>
            <a:off x="15213603" y="2071728"/>
            <a:ext cx="751585" cy="478959"/>
            <a:chOff x="15213603" y="2071728"/>
            <a:chExt cx="751585" cy="478959"/>
          </a:xfrm>
        </p:grpSpPr>
        <p:pic>
          <p:nvPicPr>
            <p:cNvPr id="395" name="Google Shape;395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5213603" y="2071728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6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15244248" y="2168742"/>
              <a:ext cx="718702" cy="276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6"/>
          <p:cNvGrpSpPr/>
          <p:nvPr/>
        </p:nvGrpSpPr>
        <p:grpSpPr>
          <a:xfrm>
            <a:off x="16027485" y="2081142"/>
            <a:ext cx="751585" cy="493587"/>
            <a:chOff x="16027485" y="2081142"/>
            <a:chExt cx="751585" cy="493587"/>
          </a:xfrm>
        </p:grpSpPr>
        <p:pic>
          <p:nvPicPr>
            <p:cNvPr id="398" name="Google Shape;398;p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6027485" y="2081142"/>
              <a:ext cx="751585" cy="478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6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16042958" y="2132792"/>
              <a:ext cx="634818" cy="4419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0" name="Google Shape;400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3583421" y="280622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4379125" y="3253719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5156718" y="3253719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5997663" y="2806225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4379125" y="2834643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5168484" y="2834643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3583421" y="3253719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5985897" y="3301851"/>
            <a:ext cx="831067" cy="4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 rot="5580000">
            <a:off x="13724007" y="1996491"/>
            <a:ext cx="1334284" cy="10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3790434" y="2648479"/>
            <a:ext cx="731607" cy="590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6"/>
          <p:cNvGrpSpPr/>
          <p:nvPr/>
        </p:nvGrpSpPr>
        <p:grpSpPr>
          <a:xfrm>
            <a:off x="10854989" y="1709279"/>
            <a:ext cx="1757078" cy="1054442"/>
            <a:chOff x="10854989" y="1709279"/>
            <a:chExt cx="1757078" cy="1054442"/>
          </a:xfrm>
        </p:grpSpPr>
        <p:grpSp>
          <p:nvGrpSpPr>
            <p:cNvPr id="411" name="Google Shape;411;p6"/>
            <p:cNvGrpSpPr/>
            <p:nvPr/>
          </p:nvGrpSpPr>
          <p:grpSpPr>
            <a:xfrm>
              <a:off x="10854989" y="1709279"/>
              <a:ext cx="1757078" cy="882924"/>
              <a:chOff x="10854989" y="1709279"/>
              <a:chExt cx="1757078" cy="882924"/>
            </a:xfrm>
          </p:grpSpPr>
          <p:pic>
            <p:nvPicPr>
              <p:cNvPr id="412" name="Google Shape;412;p6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10854989" y="1709279"/>
                <a:ext cx="1757078" cy="882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3" name="Google Shape;413;p6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11265444" y="1901195"/>
                <a:ext cx="878539" cy="441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4" name="Google Shape;414;p6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11188840" y="1816122"/>
              <a:ext cx="1180056" cy="947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5" name="Google Shape;415;p6"/>
          <p:cNvGrpSpPr/>
          <p:nvPr/>
        </p:nvGrpSpPr>
        <p:grpSpPr>
          <a:xfrm>
            <a:off x="9687790" y="1709279"/>
            <a:ext cx="1757078" cy="1054442"/>
            <a:chOff x="9687790" y="1709279"/>
            <a:chExt cx="1757078" cy="1054442"/>
          </a:xfrm>
        </p:grpSpPr>
        <p:grpSp>
          <p:nvGrpSpPr>
            <p:cNvPr id="416" name="Google Shape;416;p6"/>
            <p:cNvGrpSpPr/>
            <p:nvPr/>
          </p:nvGrpSpPr>
          <p:grpSpPr>
            <a:xfrm>
              <a:off x="9687790" y="1709279"/>
              <a:ext cx="1757078" cy="882924"/>
              <a:chOff x="9687790" y="1709279"/>
              <a:chExt cx="1757078" cy="882924"/>
            </a:xfrm>
          </p:grpSpPr>
          <p:pic>
            <p:nvPicPr>
              <p:cNvPr id="417" name="Google Shape;417;p6"/>
              <p:cNvPicPr preferRelativeResize="0"/>
              <p:nvPr/>
            </p:nvPicPr>
            <p:blipFill rotWithShape="1">
              <a:blip r:embed="rId31">
                <a:alphaModFix/>
              </a:blip>
              <a:srcRect b="0" l="0" r="0" t="0"/>
              <a:stretch/>
            </p:blipFill>
            <p:spPr>
              <a:xfrm>
                <a:off x="9687790" y="1709279"/>
                <a:ext cx="1757078" cy="8829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8" name="Google Shape;418;p6"/>
              <p:cNvPicPr preferRelativeResize="0"/>
              <p:nvPr/>
            </p:nvPicPr>
            <p:blipFill rotWithShape="1">
              <a:blip r:embed="rId32">
                <a:alphaModFix/>
              </a:blip>
              <a:srcRect b="0" l="0" r="0" t="0"/>
              <a:stretch/>
            </p:blipFill>
            <p:spPr>
              <a:xfrm>
                <a:off x="10098245" y="1901195"/>
                <a:ext cx="878539" cy="441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9" name="Google Shape;419;p6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10021667" y="1816122"/>
              <a:ext cx="1332560" cy="94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0" name="Google Shape;420;p6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1367858" y="2810613"/>
            <a:ext cx="1128593" cy="210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647992" y="6002486"/>
            <a:ext cx="7951039" cy="329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"/>
          <p:cNvPicPr preferRelativeResize="0"/>
          <p:nvPr/>
        </p:nvPicPr>
        <p:blipFill rotWithShape="1">
          <a:blip r:embed="rId49">
            <a:alphaModFix/>
          </a:blip>
          <a:srcRect b="0" l="0" r="0" t="0"/>
          <a:stretch/>
        </p:blipFill>
        <p:spPr>
          <a:xfrm>
            <a:off x="554703" y="1015915"/>
            <a:ext cx="671707" cy="82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"/>
          <p:cNvPicPr preferRelativeResize="0"/>
          <p:nvPr/>
        </p:nvPicPr>
        <p:blipFill rotWithShape="1">
          <a:blip r:embed="rId50">
            <a:alphaModFix/>
          </a:blip>
          <a:srcRect b="0" l="0" r="0" t="0"/>
          <a:stretch/>
        </p:blipFill>
        <p:spPr>
          <a:xfrm>
            <a:off x="1024163" y="1768014"/>
            <a:ext cx="517141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"/>
          <p:cNvPicPr preferRelativeResize="0"/>
          <p:nvPr/>
        </p:nvPicPr>
        <p:blipFill rotWithShape="1">
          <a:blip r:embed="rId51">
            <a:alphaModFix/>
          </a:blip>
          <a:srcRect b="0" l="0" r="0" t="0"/>
          <a:stretch/>
        </p:blipFill>
        <p:spPr>
          <a:xfrm>
            <a:off x="2329954" y="1768014"/>
            <a:ext cx="517141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"/>
          <p:cNvPicPr preferRelativeResize="0"/>
          <p:nvPr/>
        </p:nvPicPr>
        <p:blipFill rotWithShape="1">
          <a:blip r:embed="rId52">
            <a:alphaModFix/>
          </a:blip>
          <a:srcRect b="0" l="0" r="0" t="0"/>
          <a:stretch/>
        </p:blipFill>
        <p:spPr>
          <a:xfrm>
            <a:off x="3437577" y="1989556"/>
            <a:ext cx="517141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"/>
          <p:cNvPicPr preferRelativeResize="0"/>
          <p:nvPr/>
        </p:nvPicPr>
        <p:blipFill rotWithShape="1">
          <a:blip r:embed="rId53">
            <a:alphaModFix/>
          </a:blip>
          <a:srcRect b="0" l="0" r="0" t="0"/>
          <a:stretch/>
        </p:blipFill>
        <p:spPr>
          <a:xfrm>
            <a:off x="3437577" y="2504272"/>
            <a:ext cx="517141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"/>
          <p:cNvPicPr preferRelativeResize="0"/>
          <p:nvPr/>
        </p:nvPicPr>
        <p:blipFill rotWithShape="1">
          <a:blip r:embed="rId54">
            <a:alphaModFix/>
          </a:blip>
          <a:srcRect b="0" l="0" r="0" t="0"/>
          <a:stretch/>
        </p:blipFill>
        <p:spPr>
          <a:xfrm>
            <a:off x="4696314" y="2023094"/>
            <a:ext cx="517141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"/>
          <p:cNvPicPr preferRelativeResize="0"/>
          <p:nvPr/>
        </p:nvPicPr>
        <p:blipFill rotWithShape="1">
          <a:blip r:embed="rId55">
            <a:alphaModFix/>
          </a:blip>
          <a:srcRect b="0" l="0" r="0" t="0"/>
          <a:stretch/>
        </p:blipFill>
        <p:spPr>
          <a:xfrm>
            <a:off x="4734409" y="2858269"/>
            <a:ext cx="517141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"/>
          <p:cNvPicPr preferRelativeResize="0"/>
          <p:nvPr/>
        </p:nvPicPr>
        <p:blipFill rotWithShape="1">
          <a:blip r:embed="rId56">
            <a:alphaModFix/>
          </a:blip>
          <a:srcRect b="0" l="0" r="0" t="0"/>
          <a:stretch/>
        </p:blipFill>
        <p:spPr>
          <a:xfrm>
            <a:off x="9428378" y="1034047"/>
            <a:ext cx="684659" cy="83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"/>
          <p:cNvPicPr preferRelativeResize="0"/>
          <p:nvPr/>
        </p:nvPicPr>
        <p:blipFill rotWithShape="1">
          <a:blip r:embed="rId57">
            <a:alphaModFix/>
          </a:blip>
          <a:srcRect b="0" l="0" r="0" t="0"/>
          <a:stretch/>
        </p:blipFill>
        <p:spPr>
          <a:xfrm>
            <a:off x="13190448" y="2002254"/>
            <a:ext cx="517141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"/>
          <p:cNvPicPr preferRelativeResize="0"/>
          <p:nvPr/>
        </p:nvPicPr>
        <p:blipFill rotWithShape="1">
          <a:blip r:embed="rId58">
            <a:alphaModFix/>
          </a:blip>
          <a:srcRect b="0" l="0" r="0" t="0"/>
          <a:stretch/>
        </p:blipFill>
        <p:spPr>
          <a:xfrm>
            <a:off x="13443324" y="2763140"/>
            <a:ext cx="517141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6"/>
          <p:cNvPicPr preferRelativeResize="0"/>
          <p:nvPr/>
        </p:nvPicPr>
        <p:blipFill rotWithShape="1">
          <a:blip r:embed="rId59">
            <a:alphaModFix/>
          </a:blip>
          <a:srcRect b="0" l="0" r="0" t="0"/>
          <a:stretch/>
        </p:blipFill>
        <p:spPr>
          <a:xfrm>
            <a:off x="9786161" y="2636728"/>
            <a:ext cx="517141" cy="6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"/>
          <p:cNvPicPr preferRelativeResize="0"/>
          <p:nvPr/>
        </p:nvPicPr>
        <p:blipFill rotWithShape="1">
          <a:blip r:embed="rId60">
            <a:alphaModFix/>
          </a:blip>
          <a:srcRect b="0" l="0" r="0" t="0"/>
          <a:stretch/>
        </p:blipFill>
        <p:spPr>
          <a:xfrm>
            <a:off x="1367858" y="2810613"/>
            <a:ext cx="1128593" cy="210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"/>
          <p:cNvPicPr preferRelativeResize="0"/>
          <p:nvPr/>
        </p:nvPicPr>
        <p:blipFill rotWithShape="1">
          <a:blip r:embed="rId60">
            <a:alphaModFix/>
          </a:blip>
          <a:srcRect b="0" l="0" r="0" t="0"/>
          <a:stretch/>
        </p:blipFill>
        <p:spPr>
          <a:xfrm>
            <a:off x="9971613" y="2753122"/>
            <a:ext cx="1128593" cy="210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"/>
          <p:cNvPicPr preferRelativeResize="0"/>
          <p:nvPr/>
        </p:nvPicPr>
        <p:blipFill rotWithShape="1">
          <a:blip r:embed="rId61">
            <a:alphaModFix/>
          </a:blip>
          <a:srcRect b="0" l="0" r="0" t="0"/>
          <a:stretch/>
        </p:blipFill>
        <p:spPr>
          <a:xfrm>
            <a:off x="9557525" y="6002486"/>
            <a:ext cx="7995610" cy="240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623380" y="3863674"/>
            <a:ext cx="3865460" cy="7749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875639" y="1859656"/>
            <a:ext cx="4016538" cy="805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57642" y="3896700"/>
            <a:ext cx="8019854" cy="406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957" y="363902"/>
            <a:ext cx="2247506" cy="105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2668293" y="-218580"/>
            <a:ext cx="3846331" cy="771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69063" y="2866096"/>
            <a:ext cx="2725191" cy="53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69063" y="3439007"/>
            <a:ext cx="2725191" cy="53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60041" y="2943991"/>
            <a:ext cx="952709" cy="95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69063" y="4283967"/>
            <a:ext cx="383704" cy="38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20873" y="4283967"/>
            <a:ext cx="383704" cy="38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60041" y="4283967"/>
            <a:ext cx="952709" cy="38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6694" y="4328293"/>
            <a:ext cx="1088566" cy="38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30042" y="4313918"/>
            <a:ext cx="1083172" cy="38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22105" y="4313921"/>
            <a:ext cx="1006537" cy="38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212582" y="3229050"/>
            <a:ext cx="1044631" cy="5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2668293" y="3958389"/>
            <a:ext cx="3846331" cy="771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54207" y="6606866"/>
            <a:ext cx="1664286" cy="32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54207" y="7109125"/>
            <a:ext cx="1664286" cy="32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99097" y="6571539"/>
            <a:ext cx="544336" cy="47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84725" y="7073797"/>
            <a:ext cx="589643" cy="47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01392" y="7611849"/>
            <a:ext cx="735453" cy="47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30397" y="7647174"/>
            <a:ext cx="1664286" cy="32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13296" y="8179843"/>
            <a:ext cx="735453" cy="47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42302" y="8215166"/>
            <a:ext cx="1664286" cy="329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30413" y="6556602"/>
            <a:ext cx="2859255" cy="19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644543" y="8683472"/>
            <a:ext cx="383704" cy="38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061014" y="8644185"/>
            <a:ext cx="712623" cy="52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189217" y="6755998"/>
            <a:ext cx="1312568" cy="47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902008" y="414187"/>
            <a:ext cx="2971354" cy="380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86358" y="1604922"/>
            <a:ext cx="8010202" cy="4064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586358" y="5627810"/>
            <a:ext cx="8099091" cy="410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2269712" y="5126990"/>
            <a:ext cx="507675" cy="5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7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2728015" y="5086984"/>
            <a:ext cx="1868943" cy="70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2831052" y="5934442"/>
            <a:ext cx="1867218" cy="70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2323048" y="5994190"/>
            <a:ext cx="507675" cy="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15" y="1938514"/>
            <a:ext cx="8090836" cy="410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207" y="108027"/>
            <a:ext cx="4725451" cy="105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0565" y="539408"/>
            <a:ext cx="2923663" cy="42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31086" y="706996"/>
            <a:ext cx="2370244" cy="5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1934" y="4942105"/>
            <a:ext cx="1257746" cy="68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6013" y="2378823"/>
            <a:ext cx="603518" cy="32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48942" y="2670614"/>
            <a:ext cx="688993" cy="21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63025" y="3346014"/>
            <a:ext cx="673150" cy="22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98109" y="5165852"/>
            <a:ext cx="592298" cy="34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49676" y="5095596"/>
            <a:ext cx="627915" cy="35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046221" y="5076549"/>
            <a:ext cx="715013" cy="38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48942" y="3025570"/>
            <a:ext cx="687861" cy="26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238158" y="5146060"/>
            <a:ext cx="677649" cy="364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126813" y="2370158"/>
            <a:ext cx="616230" cy="33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508075" y="4932519"/>
            <a:ext cx="1180326" cy="6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329266" y="2365852"/>
            <a:ext cx="718269" cy="26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129895" y="2365852"/>
            <a:ext cx="729631" cy="26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94734" y="3035094"/>
            <a:ext cx="854950" cy="45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329266" y="3050703"/>
            <a:ext cx="718269" cy="23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15807" y="2365852"/>
            <a:ext cx="712626" cy="26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329266" y="2672083"/>
            <a:ext cx="706908" cy="266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394734" y="2397871"/>
            <a:ext cx="854950" cy="45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164487" y="2938853"/>
            <a:ext cx="651839" cy="6518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8"/>
          <p:cNvGrpSpPr/>
          <p:nvPr/>
        </p:nvGrpSpPr>
        <p:grpSpPr>
          <a:xfrm>
            <a:off x="997210" y="2198175"/>
            <a:ext cx="1710028" cy="918713"/>
            <a:chOff x="705333" y="2079942"/>
            <a:chExt cx="1710028" cy="918713"/>
          </a:xfrm>
        </p:grpSpPr>
        <p:pic>
          <p:nvPicPr>
            <p:cNvPr id="504" name="Google Shape;504;p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05333" y="2079942"/>
              <a:ext cx="1710028" cy="9187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102857" y="2279638"/>
              <a:ext cx="855014" cy="4593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6" name="Google Shape;506;p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389091" y="2521736"/>
            <a:ext cx="607691" cy="283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8"/>
          <p:cNvGrpSpPr/>
          <p:nvPr/>
        </p:nvGrpSpPr>
        <p:grpSpPr>
          <a:xfrm>
            <a:off x="2315069" y="2362372"/>
            <a:ext cx="743828" cy="265177"/>
            <a:chOff x="2023192" y="2244139"/>
            <a:chExt cx="743828" cy="265177"/>
          </a:xfrm>
        </p:grpSpPr>
        <p:pic>
          <p:nvPicPr>
            <p:cNvPr id="508" name="Google Shape;508;p8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037389" y="2244139"/>
              <a:ext cx="729631" cy="265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023192" y="2296264"/>
              <a:ext cx="668731" cy="189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p8"/>
          <p:cNvGrpSpPr/>
          <p:nvPr/>
        </p:nvGrpSpPr>
        <p:grpSpPr>
          <a:xfrm>
            <a:off x="3115695" y="2362372"/>
            <a:ext cx="743831" cy="265177"/>
            <a:chOff x="2823818" y="2244139"/>
            <a:chExt cx="743831" cy="265177"/>
          </a:xfrm>
        </p:grpSpPr>
        <p:pic>
          <p:nvPicPr>
            <p:cNvPr id="511" name="Google Shape;511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838018" y="2244139"/>
              <a:ext cx="729631" cy="265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8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823818" y="2296264"/>
              <a:ext cx="630645" cy="189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" name="Google Shape;513;p8"/>
          <p:cNvGrpSpPr/>
          <p:nvPr/>
        </p:nvGrpSpPr>
        <p:grpSpPr>
          <a:xfrm>
            <a:off x="3884604" y="2362372"/>
            <a:ext cx="743829" cy="265177"/>
            <a:chOff x="3592727" y="2244139"/>
            <a:chExt cx="743829" cy="265177"/>
          </a:xfrm>
        </p:grpSpPr>
        <p:pic>
          <p:nvPicPr>
            <p:cNvPr id="514" name="Google Shape;514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3606925" y="2244139"/>
              <a:ext cx="729631" cy="265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8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592727" y="2296264"/>
              <a:ext cx="577768" cy="189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" name="Google Shape;516;p8"/>
          <p:cNvGrpSpPr/>
          <p:nvPr/>
        </p:nvGrpSpPr>
        <p:grpSpPr>
          <a:xfrm>
            <a:off x="2315069" y="2663048"/>
            <a:ext cx="743828" cy="265177"/>
            <a:chOff x="2023192" y="2544815"/>
            <a:chExt cx="743828" cy="265177"/>
          </a:xfrm>
        </p:grpSpPr>
        <p:pic>
          <p:nvPicPr>
            <p:cNvPr id="517" name="Google Shape;517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037389" y="2544815"/>
              <a:ext cx="729631" cy="265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2023192" y="2596940"/>
              <a:ext cx="706818" cy="189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9" name="Google Shape;519;p8"/>
          <p:cNvGrpSpPr/>
          <p:nvPr/>
        </p:nvGrpSpPr>
        <p:grpSpPr>
          <a:xfrm>
            <a:off x="3101496" y="2663048"/>
            <a:ext cx="743830" cy="265177"/>
            <a:chOff x="2809619" y="2544815"/>
            <a:chExt cx="743830" cy="265177"/>
          </a:xfrm>
        </p:grpSpPr>
        <p:pic>
          <p:nvPicPr>
            <p:cNvPr id="520" name="Google Shape;520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823818" y="2544815"/>
              <a:ext cx="729631" cy="265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2809619" y="2596940"/>
              <a:ext cx="717911" cy="189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" name="Google Shape;522;p8"/>
          <p:cNvGrpSpPr/>
          <p:nvPr/>
        </p:nvGrpSpPr>
        <p:grpSpPr>
          <a:xfrm>
            <a:off x="993595" y="2835399"/>
            <a:ext cx="1710028" cy="918713"/>
            <a:chOff x="701718" y="2717166"/>
            <a:chExt cx="1710028" cy="918713"/>
          </a:xfrm>
        </p:grpSpPr>
        <p:grpSp>
          <p:nvGrpSpPr>
            <p:cNvPr id="523" name="Google Shape;523;p8"/>
            <p:cNvGrpSpPr/>
            <p:nvPr/>
          </p:nvGrpSpPr>
          <p:grpSpPr>
            <a:xfrm>
              <a:off x="701718" y="2717166"/>
              <a:ext cx="1710028" cy="918713"/>
              <a:chOff x="701718" y="2717166"/>
              <a:chExt cx="1710028" cy="918713"/>
            </a:xfrm>
          </p:grpSpPr>
          <p:pic>
            <p:nvPicPr>
              <p:cNvPr id="524" name="Google Shape;524;p8"/>
              <p:cNvPicPr preferRelativeResize="0"/>
              <p:nvPr/>
            </p:nvPicPr>
            <p:blipFill rotWithShape="1">
              <a:blip r:embed="rId36">
                <a:alphaModFix/>
              </a:blip>
              <a:srcRect b="0" l="0" r="0" t="0"/>
              <a:stretch/>
            </p:blipFill>
            <p:spPr>
              <a:xfrm>
                <a:off x="701718" y="2717166"/>
                <a:ext cx="1710028" cy="9187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5" name="Google Shape;525;p8"/>
              <p:cNvPicPr preferRelativeResize="0"/>
              <p:nvPr/>
            </p:nvPicPr>
            <p:blipFill rotWithShape="1">
              <a:blip r:embed="rId37">
                <a:alphaModFix/>
              </a:blip>
              <a:srcRect b="0" l="0" r="0" t="0"/>
              <a:stretch/>
            </p:blipFill>
            <p:spPr>
              <a:xfrm>
                <a:off x="1099243" y="2916861"/>
                <a:ext cx="855014" cy="4593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26" name="Google Shape;526;p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1097214" y="3040729"/>
              <a:ext cx="664820" cy="2839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7" name="Google Shape;527;p8"/>
          <p:cNvGrpSpPr/>
          <p:nvPr/>
        </p:nvGrpSpPr>
        <p:grpSpPr>
          <a:xfrm>
            <a:off x="2315069" y="3020895"/>
            <a:ext cx="743828" cy="265177"/>
            <a:chOff x="2023192" y="2902662"/>
            <a:chExt cx="743828" cy="265177"/>
          </a:xfrm>
        </p:grpSpPr>
        <p:pic>
          <p:nvPicPr>
            <p:cNvPr id="528" name="Google Shape;528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037389" y="2902662"/>
              <a:ext cx="729631" cy="265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2023192" y="2954789"/>
              <a:ext cx="692027" cy="189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" name="Google Shape;530;p8"/>
          <p:cNvGrpSpPr/>
          <p:nvPr/>
        </p:nvGrpSpPr>
        <p:grpSpPr>
          <a:xfrm>
            <a:off x="3094396" y="3020895"/>
            <a:ext cx="743830" cy="265177"/>
            <a:chOff x="2802519" y="2902662"/>
            <a:chExt cx="743830" cy="265177"/>
          </a:xfrm>
        </p:grpSpPr>
        <p:pic>
          <p:nvPicPr>
            <p:cNvPr id="531" name="Google Shape;531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816718" y="2902662"/>
              <a:ext cx="729631" cy="265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8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2802519" y="2954789"/>
              <a:ext cx="653940" cy="189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3" name="Google Shape;533;p8"/>
          <p:cNvGrpSpPr/>
          <p:nvPr/>
        </p:nvGrpSpPr>
        <p:grpSpPr>
          <a:xfrm>
            <a:off x="2315069" y="3332615"/>
            <a:ext cx="743828" cy="265177"/>
            <a:chOff x="2023192" y="3214382"/>
            <a:chExt cx="743828" cy="265177"/>
          </a:xfrm>
        </p:grpSpPr>
        <p:pic>
          <p:nvPicPr>
            <p:cNvPr id="534" name="Google Shape;534;p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037389" y="3214382"/>
              <a:ext cx="729631" cy="265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8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2023192" y="3266508"/>
              <a:ext cx="633326" cy="189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" name="Google Shape;536;p8"/>
          <p:cNvGrpSpPr/>
          <p:nvPr/>
        </p:nvGrpSpPr>
        <p:grpSpPr>
          <a:xfrm>
            <a:off x="907113" y="4683459"/>
            <a:ext cx="2439659" cy="1310707"/>
            <a:chOff x="615236" y="4565226"/>
            <a:chExt cx="2439659" cy="1310707"/>
          </a:xfrm>
        </p:grpSpPr>
        <p:grpSp>
          <p:nvGrpSpPr>
            <p:cNvPr id="537" name="Google Shape;537;p8"/>
            <p:cNvGrpSpPr/>
            <p:nvPr/>
          </p:nvGrpSpPr>
          <p:grpSpPr>
            <a:xfrm>
              <a:off x="615236" y="4565226"/>
              <a:ext cx="2439659" cy="1310707"/>
              <a:chOff x="615236" y="4565226"/>
              <a:chExt cx="2439659" cy="1310707"/>
            </a:xfrm>
          </p:grpSpPr>
          <p:pic>
            <p:nvPicPr>
              <p:cNvPr id="538" name="Google Shape;538;p8"/>
              <p:cNvPicPr preferRelativeResize="0"/>
              <p:nvPr/>
            </p:nvPicPr>
            <p:blipFill rotWithShape="1">
              <a:blip r:embed="rId42">
                <a:alphaModFix/>
              </a:blip>
              <a:srcRect b="0" l="0" r="0" t="0"/>
              <a:stretch/>
            </p:blipFill>
            <p:spPr>
              <a:xfrm>
                <a:off x="615236" y="4565226"/>
                <a:ext cx="2439659" cy="13107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9" name="Google Shape;539;p8"/>
              <p:cNvPicPr preferRelativeResize="0"/>
              <p:nvPr/>
            </p:nvPicPr>
            <p:blipFill rotWithShape="1">
              <a:blip r:embed="rId43">
                <a:alphaModFix/>
              </a:blip>
              <a:srcRect b="0" l="0" r="0" t="0"/>
              <a:stretch/>
            </p:blipFill>
            <p:spPr>
              <a:xfrm>
                <a:off x="1182375" y="4850127"/>
                <a:ext cx="1219829" cy="6553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0" name="Google Shape;540;p8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1184031" y="5031396"/>
              <a:ext cx="893676" cy="3444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" name="Google Shape;541;p8"/>
          <p:cNvGrpSpPr/>
          <p:nvPr/>
        </p:nvGrpSpPr>
        <p:grpSpPr>
          <a:xfrm>
            <a:off x="6194795" y="4683459"/>
            <a:ext cx="2439659" cy="1310707"/>
            <a:chOff x="5902918" y="4565226"/>
            <a:chExt cx="2439659" cy="1310707"/>
          </a:xfrm>
        </p:grpSpPr>
        <p:grpSp>
          <p:nvGrpSpPr>
            <p:cNvPr id="542" name="Google Shape;542;p8"/>
            <p:cNvGrpSpPr/>
            <p:nvPr/>
          </p:nvGrpSpPr>
          <p:grpSpPr>
            <a:xfrm>
              <a:off x="5902918" y="4565226"/>
              <a:ext cx="2439659" cy="1310707"/>
              <a:chOff x="5902918" y="4565226"/>
              <a:chExt cx="2439659" cy="1310707"/>
            </a:xfrm>
          </p:grpSpPr>
          <p:pic>
            <p:nvPicPr>
              <p:cNvPr id="543" name="Google Shape;543;p8"/>
              <p:cNvPicPr preferRelativeResize="0"/>
              <p:nvPr/>
            </p:nvPicPr>
            <p:blipFill rotWithShape="1">
              <a:blip r:embed="rId45">
                <a:alphaModFix/>
              </a:blip>
              <a:srcRect b="0" l="0" r="0" t="0"/>
              <a:stretch/>
            </p:blipFill>
            <p:spPr>
              <a:xfrm>
                <a:off x="5902918" y="4565226"/>
                <a:ext cx="2439659" cy="13107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4" name="Google Shape;544;p8"/>
              <p:cNvPicPr preferRelativeResize="0"/>
              <p:nvPr/>
            </p:nvPicPr>
            <p:blipFill rotWithShape="1">
              <a:blip r:embed="rId46">
                <a:alphaModFix/>
              </a:blip>
              <a:srcRect b="0" l="0" r="0" t="0"/>
              <a:stretch/>
            </p:blipFill>
            <p:spPr>
              <a:xfrm>
                <a:off x="6470057" y="4850127"/>
                <a:ext cx="1219829" cy="6553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5" name="Google Shape;545;p8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6471721" y="5031396"/>
              <a:ext cx="1128496" cy="3444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" name="Google Shape;546;p8"/>
          <p:cNvGrpSpPr/>
          <p:nvPr/>
        </p:nvGrpSpPr>
        <p:grpSpPr>
          <a:xfrm>
            <a:off x="2815011" y="4937635"/>
            <a:ext cx="1508726" cy="810563"/>
            <a:chOff x="2523134" y="4819402"/>
            <a:chExt cx="1508726" cy="810563"/>
          </a:xfrm>
        </p:grpSpPr>
        <p:grpSp>
          <p:nvGrpSpPr>
            <p:cNvPr id="547" name="Google Shape;547;p8"/>
            <p:cNvGrpSpPr/>
            <p:nvPr/>
          </p:nvGrpSpPr>
          <p:grpSpPr>
            <a:xfrm>
              <a:off x="2523134" y="4819402"/>
              <a:ext cx="1508726" cy="810563"/>
              <a:chOff x="2523134" y="4819402"/>
              <a:chExt cx="1508726" cy="810563"/>
            </a:xfrm>
          </p:grpSpPr>
          <p:pic>
            <p:nvPicPr>
              <p:cNvPr id="548" name="Google Shape;548;p8"/>
              <p:cNvPicPr preferRelativeResize="0"/>
              <p:nvPr/>
            </p:nvPicPr>
            <p:blipFill rotWithShape="1">
              <a:blip r:embed="rId48">
                <a:alphaModFix/>
              </a:blip>
              <a:srcRect b="0" l="0" r="0" t="0"/>
              <a:stretch/>
            </p:blipFill>
            <p:spPr>
              <a:xfrm>
                <a:off x="2523134" y="4819402"/>
                <a:ext cx="1508726" cy="8105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9" name="Google Shape;549;p8"/>
              <p:cNvPicPr preferRelativeResize="0"/>
              <p:nvPr/>
            </p:nvPicPr>
            <p:blipFill rotWithShape="1">
              <a:blip r:embed="rId49">
                <a:alphaModFix/>
              </a:blip>
              <a:srcRect b="0" l="0" r="0" t="0"/>
              <a:stretch/>
            </p:blipFill>
            <p:spPr>
              <a:xfrm>
                <a:off x="2873862" y="4995589"/>
                <a:ext cx="754363" cy="4052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50" name="Google Shape;550;p8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2874887" y="5107687"/>
              <a:ext cx="509807" cy="213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" name="Google Shape;551;p8"/>
          <p:cNvGrpSpPr/>
          <p:nvPr/>
        </p:nvGrpSpPr>
        <p:grpSpPr>
          <a:xfrm>
            <a:off x="3646619" y="4917208"/>
            <a:ext cx="1508726" cy="810563"/>
            <a:chOff x="3354742" y="4798975"/>
            <a:chExt cx="1508726" cy="810563"/>
          </a:xfrm>
        </p:grpSpPr>
        <p:grpSp>
          <p:nvGrpSpPr>
            <p:cNvPr id="552" name="Google Shape;552;p8"/>
            <p:cNvGrpSpPr/>
            <p:nvPr/>
          </p:nvGrpSpPr>
          <p:grpSpPr>
            <a:xfrm>
              <a:off x="3354742" y="4798975"/>
              <a:ext cx="1508726" cy="810563"/>
              <a:chOff x="3354742" y="4798975"/>
              <a:chExt cx="1508726" cy="810563"/>
            </a:xfrm>
          </p:grpSpPr>
          <p:pic>
            <p:nvPicPr>
              <p:cNvPr id="553" name="Google Shape;553;p8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3354742" y="4798975"/>
                <a:ext cx="1508726" cy="8105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4" name="Google Shape;554;p8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3705470" y="4975163"/>
                <a:ext cx="754363" cy="4052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55" name="Google Shape;555;p8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3706493" y="5087261"/>
              <a:ext cx="552664" cy="213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" name="Google Shape;556;p8"/>
          <p:cNvGrpSpPr/>
          <p:nvPr/>
        </p:nvGrpSpPr>
        <p:grpSpPr>
          <a:xfrm>
            <a:off x="4490577" y="4917208"/>
            <a:ext cx="1508726" cy="810563"/>
            <a:chOff x="4198700" y="4798975"/>
            <a:chExt cx="1508726" cy="810563"/>
          </a:xfrm>
        </p:grpSpPr>
        <p:grpSp>
          <p:nvGrpSpPr>
            <p:cNvPr id="557" name="Google Shape;557;p8"/>
            <p:cNvGrpSpPr/>
            <p:nvPr/>
          </p:nvGrpSpPr>
          <p:grpSpPr>
            <a:xfrm>
              <a:off x="4198700" y="4798975"/>
              <a:ext cx="1508726" cy="810563"/>
              <a:chOff x="4198700" y="4798975"/>
              <a:chExt cx="1508726" cy="810563"/>
            </a:xfrm>
          </p:grpSpPr>
          <p:pic>
            <p:nvPicPr>
              <p:cNvPr id="558" name="Google Shape;558;p8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4198700" y="4798975"/>
                <a:ext cx="1508726" cy="8105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9" name="Google Shape;559;p8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4549428" y="4975163"/>
                <a:ext cx="754363" cy="4052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60" name="Google Shape;560;p8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4550443" y="5087261"/>
              <a:ext cx="655023" cy="213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1" name="Google Shape;561;p8"/>
          <p:cNvGrpSpPr/>
          <p:nvPr/>
        </p:nvGrpSpPr>
        <p:grpSpPr>
          <a:xfrm>
            <a:off x="5310923" y="4917208"/>
            <a:ext cx="1508726" cy="810563"/>
            <a:chOff x="5019046" y="4798975"/>
            <a:chExt cx="1508726" cy="810563"/>
          </a:xfrm>
        </p:grpSpPr>
        <p:grpSp>
          <p:nvGrpSpPr>
            <p:cNvPr id="562" name="Google Shape;562;p8"/>
            <p:cNvGrpSpPr/>
            <p:nvPr/>
          </p:nvGrpSpPr>
          <p:grpSpPr>
            <a:xfrm>
              <a:off x="5019046" y="4798975"/>
              <a:ext cx="1508726" cy="810563"/>
              <a:chOff x="5019046" y="4798975"/>
              <a:chExt cx="1508726" cy="810563"/>
            </a:xfrm>
          </p:grpSpPr>
          <p:pic>
            <p:nvPicPr>
              <p:cNvPr id="563" name="Google Shape;563;p8"/>
              <p:cNvPicPr preferRelativeResize="0"/>
              <p:nvPr/>
            </p:nvPicPr>
            <p:blipFill rotWithShape="1">
              <a:blip r:embed="rId51">
                <a:alphaModFix/>
              </a:blip>
              <a:srcRect b="0" l="0" r="0" t="0"/>
              <a:stretch/>
            </p:blipFill>
            <p:spPr>
              <a:xfrm>
                <a:off x="5019046" y="4798975"/>
                <a:ext cx="1508726" cy="8105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4" name="Google Shape;564;p8"/>
              <p:cNvPicPr preferRelativeResize="0"/>
              <p:nvPr/>
            </p:nvPicPr>
            <p:blipFill rotWithShape="1">
              <a:blip r:embed="rId52">
                <a:alphaModFix/>
              </a:blip>
              <a:srcRect b="0" l="0" r="0" t="0"/>
              <a:stretch/>
            </p:blipFill>
            <p:spPr>
              <a:xfrm>
                <a:off x="5369774" y="4975163"/>
                <a:ext cx="754363" cy="4052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65" name="Google Shape;565;p8"/>
            <p:cNvPicPr preferRelativeResize="0"/>
            <p:nvPr/>
          </p:nvPicPr>
          <p:blipFill rotWithShape="1">
            <a:blip r:embed="rId55">
              <a:alphaModFix/>
            </a:blip>
            <a:srcRect b="0" l="0" r="0" t="0"/>
            <a:stretch/>
          </p:blipFill>
          <p:spPr>
            <a:xfrm>
              <a:off x="5370786" y="5087261"/>
              <a:ext cx="697881" cy="213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6" name="Google Shape;566;p8"/>
          <p:cNvGrpSpPr/>
          <p:nvPr/>
        </p:nvGrpSpPr>
        <p:grpSpPr>
          <a:xfrm>
            <a:off x="6098394" y="2215512"/>
            <a:ext cx="1257584" cy="675637"/>
            <a:chOff x="5806517" y="2097279"/>
            <a:chExt cx="1257584" cy="675637"/>
          </a:xfrm>
        </p:grpSpPr>
        <p:grpSp>
          <p:nvGrpSpPr>
            <p:cNvPr id="567" name="Google Shape;567;p8"/>
            <p:cNvGrpSpPr/>
            <p:nvPr/>
          </p:nvGrpSpPr>
          <p:grpSpPr>
            <a:xfrm>
              <a:off x="5806517" y="2097279"/>
              <a:ext cx="1257584" cy="675637"/>
              <a:chOff x="5806517" y="2097279"/>
              <a:chExt cx="1257584" cy="675637"/>
            </a:xfrm>
          </p:grpSpPr>
          <p:pic>
            <p:nvPicPr>
              <p:cNvPr id="568" name="Google Shape;568;p8"/>
              <p:cNvPicPr preferRelativeResize="0"/>
              <p:nvPr/>
            </p:nvPicPr>
            <p:blipFill rotWithShape="1">
              <a:blip r:embed="rId56">
                <a:alphaModFix/>
              </a:blip>
              <a:srcRect b="0" l="0" r="0" t="0"/>
              <a:stretch/>
            </p:blipFill>
            <p:spPr>
              <a:xfrm>
                <a:off x="5806517" y="2097279"/>
                <a:ext cx="1257584" cy="6756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9" name="Google Shape;569;p8"/>
              <p:cNvPicPr preferRelativeResize="0"/>
              <p:nvPr/>
            </p:nvPicPr>
            <p:blipFill rotWithShape="1">
              <a:blip r:embed="rId57">
                <a:alphaModFix/>
              </a:blip>
              <a:srcRect b="0" l="0" r="0" t="0"/>
              <a:stretch/>
            </p:blipFill>
            <p:spPr>
              <a:xfrm>
                <a:off x="6098863" y="2244139"/>
                <a:ext cx="628792" cy="3378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70" name="Google Shape;570;p8"/>
            <p:cNvPicPr preferRelativeResize="0"/>
            <p:nvPr/>
          </p:nvPicPr>
          <p:blipFill rotWithShape="1">
            <a:blip r:embed="rId58">
              <a:alphaModFix/>
            </a:blip>
            <a:srcRect b="0" l="0" r="0" t="0"/>
            <a:stretch/>
          </p:blipFill>
          <p:spPr>
            <a:xfrm>
              <a:off x="6095995" y="2333858"/>
              <a:ext cx="508153" cy="2271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1" name="Google Shape;571;p8"/>
          <p:cNvGrpSpPr/>
          <p:nvPr/>
        </p:nvGrpSpPr>
        <p:grpSpPr>
          <a:xfrm>
            <a:off x="6821905" y="2215512"/>
            <a:ext cx="1257584" cy="675637"/>
            <a:chOff x="6530028" y="2097279"/>
            <a:chExt cx="1257584" cy="675637"/>
          </a:xfrm>
        </p:grpSpPr>
        <p:grpSp>
          <p:nvGrpSpPr>
            <p:cNvPr id="572" name="Google Shape;572;p8"/>
            <p:cNvGrpSpPr/>
            <p:nvPr/>
          </p:nvGrpSpPr>
          <p:grpSpPr>
            <a:xfrm>
              <a:off x="6530028" y="2097279"/>
              <a:ext cx="1257584" cy="675637"/>
              <a:chOff x="6530028" y="2097279"/>
              <a:chExt cx="1257584" cy="675637"/>
            </a:xfrm>
          </p:grpSpPr>
          <p:pic>
            <p:nvPicPr>
              <p:cNvPr id="573" name="Google Shape;573;p8"/>
              <p:cNvPicPr preferRelativeResize="0"/>
              <p:nvPr/>
            </p:nvPicPr>
            <p:blipFill rotWithShape="1">
              <a:blip r:embed="rId59">
                <a:alphaModFix/>
              </a:blip>
              <a:srcRect b="0" l="0" r="0" t="0"/>
              <a:stretch/>
            </p:blipFill>
            <p:spPr>
              <a:xfrm>
                <a:off x="6530028" y="2097279"/>
                <a:ext cx="1257584" cy="6756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4" name="Google Shape;574;p8"/>
              <p:cNvPicPr preferRelativeResize="0"/>
              <p:nvPr/>
            </p:nvPicPr>
            <p:blipFill rotWithShape="1">
              <a:blip r:embed="rId60">
                <a:alphaModFix/>
              </a:blip>
              <a:srcRect b="0" l="0" r="0" t="0"/>
              <a:stretch/>
            </p:blipFill>
            <p:spPr>
              <a:xfrm>
                <a:off x="6822374" y="2244139"/>
                <a:ext cx="628792" cy="3378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75" name="Google Shape;575;p8"/>
            <p:cNvPicPr preferRelativeResize="0"/>
            <p:nvPr/>
          </p:nvPicPr>
          <p:blipFill rotWithShape="1">
            <a:blip r:embed="rId61">
              <a:alphaModFix/>
            </a:blip>
            <a:srcRect b="0" l="0" r="0" t="0"/>
            <a:stretch/>
          </p:blipFill>
          <p:spPr>
            <a:xfrm>
              <a:off x="6819497" y="2333858"/>
              <a:ext cx="508153" cy="2271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6" name="Google Shape;576;p8"/>
          <p:cNvPicPr preferRelativeResize="0"/>
          <p:nvPr/>
        </p:nvPicPr>
        <p:blipFill rotWithShape="1">
          <a:blip r:embed="rId62">
            <a:alphaModFix/>
          </a:blip>
          <a:srcRect b="0" l="0" r="0" t="0"/>
          <a:stretch/>
        </p:blipFill>
        <p:spPr>
          <a:xfrm>
            <a:off x="4046221" y="3084011"/>
            <a:ext cx="1089984" cy="2032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2540" y="3506021"/>
            <a:ext cx="8560341" cy="434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882" y="3506021"/>
            <a:ext cx="8560341" cy="434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95" y="79243"/>
            <a:ext cx="3803176" cy="105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80830" y="492609"/>
            <a:ext cx="3217274" cy="44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1825" y="4080294"/>
            <a:ext cx="793531" cy="1479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9644" y="6728029"/>
            <a:ext cx="854950" cy="45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15188" y="3852177"/>
            <a:ext cx="694823" cy="37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70335" y="3911195"/>
            <a:ext cx="661291" cy="29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478193" y="4050938"/>
            <a:ext cx="582056" cy="31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72439" y="7271487"/>
            <a:ext cx="353179" cy="18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366569" y="4050938"/>
            <a:ext cx="560714" cy="301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67426" y="7207423"/>
            <a:ext cx="468995" cy="25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34380" y="4280616"/>
            <a:ext cx="854950" cy="45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947826" y="5004307"/>
            <a:ext cx="771334" cy="36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947826" y="5543163"/>
            <a:ext cx="761810" cy="29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5110" y="5049862"/>
            <a:ext cx="854950" cy="31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215670" y="5560073"/>
            <a:ext cx="699518" cy="35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934594" y="4711195"/>
            <a:ext cx="854950" cy="33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168051" y="4701671"/>
            <a:ext cx="854950" cy="329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526719" y="4711195"/>
            <a:ext cx="854950" cy="33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0926" y="6728029"/>
            <a:ext cx="854950" cy="45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41549" y="3852177"/>
            <a:ext cx="6884313" cy="34157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3" name="Google Shape;603;p9"/>
          <p:cNvGrpSpPr/>
          <p:nvPr/>
        </p:nvGrpSpPr>
        <p:grpSpPr>
          <a:xfrm>
            <a:off x="9261717" y="3742881"/>
            <a:ext cx="2778535" cy="1492768"/>
            <a:chOff x="9261717" y="3742881"/>
            <a:chExt cx="2778535" cy="1492768"/>
          </a:xfrm>
        </p:grpSpPr>
        <p:grpSp>
          <p:nvGrpSpPr>
            <p:cNvPr id="604" name="Google Shape;604;p9"/>
            <p:cNvGrpSpPr/>
            <p:nvPr/>
          </p:nvGrpSpPr>
          <p:grpSpPr>
            <a:xfrm>
              <a:off x="9261717" y="3742881"/>
              <a:ext cx="2778535" cy="1492768"/>
              <a:chOff x="9261717" y="3742881"/>
              <a:chExt cx="2778535" cy="1492768"/>
            </a:xfrm>
          </p:grpSpPr>
          <p:pic>
            <p:nvPicPr>
              <p:cNvPr id="605" name="Google Shape;605;p9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>
                <a:off x="9261717" y="3742881"/>
                <a:ext cx="2778535" cy="149276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6" name="Google Shape;606;p9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9907633" y="4067355"/>
                <a:ext cx="1389267" cy="7463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7" name="Google Shape;607;p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9909519" y="4273802"/>
              <a:ext cx="1096739" cy="3923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8" name="Google Shape;608;p9"/>
          <p:cNvGrpSpPr/>
          <p:nvPr/>
        </p:nvGrpSpPr>
        <p:grpSpPr>
          <a:xfrm>
            <a:off x="9508188" y="4748624"/>
            <a:ext cx="1718292" cy="923152"/>
            <a:chOff x="9508188" y="4748624"/>
            <a:chExt cx="1718292" cy="923152"/>
          </a:xfrm>
        </p:grpSpPr>
        <p:grpSp>
          <p:nvGrpSpPr>
            <p:cNvPr id="609" name="Google Shape;609;p9"/>
            <p:cNvGrpSpPr/>
            <p:nvPr/>
          </p:nvGrpSpPr>
          <p:grpSpPr>
            <a:xfrm>
              <a:off x="9508188" y="4748624"/>
              <a:ext cx="1718292" cy="923152"/>
              <a:chOff x="9508188" y="4748624"/>
              <a:chExt cx="1718292" cy="923152"/>
            </a:xfrm>
          </p:grpSpPr>
          <p:pic>
            <p:nvPicPr>
              <p:cNvPr id="610" name="Google Shape;610;p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9508188" y="4748624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1" name="Google Shape;611;p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9907633" y="4949284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12" name="Google Shape;612;p9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9908801" y="5076951"/>
              <a:ext cx="794818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" name="Google Shape;613;p9"/>
          <p:cNvGrpSpPr/>
          <p:nvPr/>
        </p:nvGrpSpPr>
        <p:grpSpPr>
          <a:xfrm>
            <a:off x="9508188" y="5262420"/>
            <a:ext cx="1718292" cy="923152"/>
            <a:chOff x="9508188" y="5262420"/>
            <a:chExt cx="1718292" cy="923152"/>
          </a:xfrm>
        </p:grpSpPr>
        <p:grpSp>
          <p:nvGrpSpPr>
            <p:cNvPr id="614" name="Google Shape;614;p9"/>
            <p:cNvGrpSpPr/>
            <p:nvPr/>
          </p:nvGrpSpPr>
          <p:grpSpPr>
            <a:xfrm>
              <a:off x="9508188" y="5262420"/>
              <a:ext cx="1718292" cy="923152"/>
              <a:chOff x="9508188" y="5262420"/>
              <a:chExt cx="1718292" cy="923152"/>
            </a:xfrm>
          </p:grpSpPr>
          <p:pic>
            <p:nvPicPr>
              <p:cNvPr id="615" name="Google Shape;615;p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9508188" y="5262420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6" name="Google Shape;616;p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9907633" y="5463081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17" name="Google Shape;617;p9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9908801" y="5590749"/>
              <a:ext cx="764963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8" name="Google Shape;618;p9"/>
          <p:cNvGrpSpPr/>
          <p:nvPr/>
        </p:nvGrpSpPr>
        <p:grpSpPr>
          <a:xfrm>
            <a:off x="11369575" y="6957493"/>
            <a:ext cx="1718292" cy="923152"/>
            <a:chOff x="11369575" y="6957493"/>
            <a:chExt cx="1718292" cy="923152"/>
          </a:xfrm>
        </p:grpSpPr>
        <p:grpSp>
          <p:nvGrpSpPr>
            <p:cNvPr id="619" name="Google Shape;619;p9"/>
            <p:cNvGrpSpPr/>
            <p:nvPr/>
          </p:nvGrpSpPr>
          <p:grpSpPr>
            <a:xfrm>
              <a:off x="11369575" y="6957493"/>
              <a:ext cx="1718292" cy="923152"/>
              <a:chOff x="11369575" y="6957493"/>
              <a:chExt cx="1718292" cy="923152"/>
            </a:xfrm>
          </p:grpSpPr>
          <p:pic>
            <p:nvPicPr>
              <p:cNvPr id="620" name="Google Shape;620;p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11369575" y="6957493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1" name="Google Shape;621;p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11769020" y="7158154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2" name="Google Shape;622;p9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1770187" y="7285822"/>
              <a:ext cx="580620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3" name="Google Shape;623;p9"/>
          <p:cNvGrpSpPr/>
          <p:nvPr/>
        </p:nvGrpSpPr>
        <p:grpSpPr>
          <a:xfrm>
            <a:off x="12316695" y="6934229"/>
            <a:ext cx="1718292" cy="923152"/>
            <a:chOff x="12316695" y="6934229"/>
            <a:chExt cx="1718292" cy="923152"/>
          </a:xfrm>
        </p:grpSpPr>
        <p:grpSp>
          <p:nvGrpSpPr>
            <p:cNvPr id="624" name="Google Shape;624;p9"/>
            <p:cNvGrpSpPr/>
            <p:nvPr/>
          </p:nvGrpSpPr>
          <p:grpSpPr>
            <a:xfrm>
              <a:off x="12316695" y="6934229"/>
              <a:ext cx="1718292" cy="923152"/>
              <a:chOff x="12316695" y="6934229"/>
              <a:chExt cx="1718292" cy="923152"/>
            </a:xfrm>
          </p:grpSpPr>
          <p:pic>
            <p:nvPicPr>
              <p:cNvPr id="625" name="Google Shape;625;p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12316695" y="6934229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6" name="Google Shape;626;p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12716141" y="7134889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7" name="Google Shape;627;p9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2717306" y="7262559"/>
              <a:ext cx="629431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8" name="Google Shape;628;p9"/>
          <p:cNvGrpSpPr/>
          <p:nvPr/>
        </p:nvGrpSpPr>
        <p:grpSpPr>
          <a:xfrm>
            <a:off x="13277882" y="6934229"/>
            <a:ext cx="1718292" cy="923152"/>
            <a:chOff x="13277882" y="6934229"/>
            <a:chExt cx="1718292" cy="923152"/>
          </a:xfrm>
        </p:grpSpPr>
        <p:grpSp>
          <p:nvGrpSpPr>
            <p:cNvPr id="629" name="Google Shape;629;p9"/>
            <p:cNvGrpSpPr/>
            <p:nvPr/>
          </p:nvGrpSpPr>
          <p:grpSpPr>
            <a:xfrm>
              <a:off x="13277882" y="6934229"/>
              <a:ext cx="1718292" cy="923152"/>
              <a:chOff x="13277882" y="6934229"/>
              <a:chExt cx="1718292" cy="923152"/>
            </a:xfrm>
          </p:grpSpPr>
          <p:pic>
            <p:nvPicPr>
              <p:cNvPr id="630" name="Google Shape;630;p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13277882" y="6934229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1" name="Google Shape;631;p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13677327" y="7134889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2" name="Google Shape;632;p9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13678483" y="7262559"/>
              <a:ext cx="746008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3" name="Google Shape;633;p9"/>
          <p:cNvGrpSpPr/>
          <p:nvPr/>
        </p:nvGrpSpPr>
        <p:grpSpPr>
          <a:xfrm>
            <a:off x="14212176" y="6934229"/>
            <a:ext cx="1718292" cy="923152"/>
            <a:chOff x="14212176" y="6934229"/>
            <a:chExt cx="1718292" cy="923152"/>
          </a:xfrm>
        </p:grpSpPr>
        <p:grpSp>
          <p:nvGrpSpPr>
            <p:cNvPr id="634" name="Google Shape;634;p9"/>
            <p:cNvGrpSpPr/>
            <p:nvPr/>
          </p:nvGrpSpPr>
          <p:grpSpPr>
            <a:xfrm>
              <a:off x="14212176" y="6934229"/>
              <a:ext cx="1718292" cy="923152"/>
              <a:chOff x="14212176" y="6934229"/>
              <a:chExt cx="1718292" cy="923152"/>
            </a:xfrm>
          </p:grpSpPr>
          <p:pic>
            <p:nvPicPr>
              <p:cNvPr id="635" name="Google Shape;635;p9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14212176" y="6934229"/>
                <a:ext cx="1718292" cy="9231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6" name="Google Shape;636;p9"/>
              <p:cNvPicPr preferRelativeResize="0"/>
              <p:nvPr/>
            </p:nvPicPr>
            <p:blipFill rotWithShape="1">
              <a:blip r:embed="rId27">
                <a:alphaModFix/>
              </a:blip>
              <a:srcRect b="0" l="0" r="0" t="0"/>
              <a:stretch/>
            </p:blipFill>
            <p:spPr>
              <a:xfrm>
                <a:off x="14611621" y="7134889"/>
                <a:ext cx="859146" cy="4615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37" name="Google Shape;637;p9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4612774" y="7262559"/>
              <a:ext cx="794818" cy="242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8" name="Google Shape;638;p9"/>
          <p:cNvGrpSpPr/>
          <p:nvPr/>
        </p:nvGrpSpPr>
        <p:grpSpPr>
          <a:xfrm>
            <a:off x="15109029" y="3857260"/>
            <a:ext cx="1432266" cy="769485"/>
            <a:chOff x="15109029" y="3857260"/>
            <a:chExt cx="1432266" cy="769485"/>
          </a:xfrm>
        </p:grpSpPr>
        <p:grpSp>
          <p:nvGrpSpPr>
            <p:cNvPr id="639" name="Google Shape;639;p9"/>
            <p:cNvGrpSpPr/>
            <p:nvPr/>
          </p:nvGrpSpPr>
          <p:grpSpPr>
            <a:xfrm>
              <a:off x="15109029" y="3857260"/>
              <a:ext cx="1432266" cy="769485"/>
              <a:chOff x="15109029" y="3857260"/>
              <a:chExt cx="1432266" cy="769485"/>
            </a:xfrm>
          </p:grpSpPr>
          <p:pic>
            <p:nvPicPr>
              <p:cNvPr id="640" name="Google Shape;640;p9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15109029" y="3857260"/>
                <a:ext cx="1432266" cy="7694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1" name="Google Shape;641;p9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15441983" y="4024518"/>
                <a:ext cx="716133" cy="3847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42" name="Google Shape;642;p9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15438717" y="4126699"/>
              <a:ext cx="578737" cy="2587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3" name="Google Shape;643;p9"/>
          <p:cNvGrpSpPr/>
          <p:nvPr/>
        </p:nvGrpSpPr>
        <p:grpSpPr>
          <a:xfrm>
            <a:off x="15933038" y="3857260"/>
            <a:ext cx="1432266" cy="769485"/>
            <a:chOff x="15933038" y="3857260"/>
            <a:chExt cx="1432266" cy="769485"/>
          </a:xfrm>
        </p:grpSpPr>
        <p:grpSp>
          <p:nvGrpSpPr>
            <p:cNvPr id="644" name="Google Shape;644;p9"/>
            <p:cNvGrpSpPr/>
            <p:nvPr/>
          </p:nvGrpSpPr>
          <p:grpSpPr>
            <a:xfrm>
              <a:off x="15933038" y="3857260"/>
              <a:ext cx="1432266" cy="769485"/>
              <a:chOff x="15933038" y="3857260"/>
              <a:chExt cx="1432266" cy="769485"/>
            </a:xfrm>
          </p:grpSpPr>
          <p:pic>
            <p:nvPicPr>
              <p:cNvPr id="645" name="Google Shape;645;p9"/>
              <p:cNvPicPr preferRelativeResize="0"/>
              <p:nvPr/>
            </p:nvPicPr>
            <p:blipFill rotWithShape="1">
              <a:blip r:embed="rId34">
                <a:alphaModFix/>
              </a:blip>
              <a:srcRect b="0" l="0" r="0" t="0"/>
              <a:stretch/>
            </p:blipFill>
            <p:spPr>
              <a:xfrm>
                <a:off x="15933038" y="3857260"/>
                <a:ext cx="1432266" cy="7694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6" name="Google Shape;646;p9"/>
              <p:cNvPicPr preferRelativeResize="0"/>
              <p:nvPr/>
            </p:nvPicPr>
            <p:blipFill rotWithShape="1">
              <a:blip r:embed="rId35">
                <a:alphaModFix/>
              </a:blip>
              <a:srcRect b="0" l="0" r="0" t="0"/>
              <a:stretch/>
            </p:blipFill>
            <p:spPr>
              <a:xfrm>
                <a:off x="16265992" y="4024518"/>
                <a:ext cx="716133" cy="3847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47" name="Google Shape;647;p9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16262716" y="4126699"/>
              <a:ext cx="578737" cy="2587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8" name="Google Shape;648;p9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13048531" y="4232459"/>
            <a:ext cx="1319842" cy="2461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9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3202005" y="2732450"/>
            <a:ext cx="1985618" cy="64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9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12881223" y="2859433"/>
            <a:ext cx="1724973" cy="64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2022-01-05T00:19:50Z</dcterms:created>
  <dc:creator>officegen</dc:creator>
</cp:coreProperties>
</file>