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" Type="http://schemas.openxmlformats.org/officeDocument/2006/relationships/slide" Target="slides/slide4.xml"/><Relationship Id="rId26" Type="http://schemas.openxmlformats.org/officeDocument/2006/relationships/customXml" Target="../customXml/item3.xml"/><Relationship Id="rId21" Type="http://schemas.openxmlformats.org/officeDocument/2006/relationships/font" Target="fonts/OldStandardTT-regular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5" Type="http://schemas.openxmlformats.org/officeDocument/2006/relationships/customXml" Target="../customXml/item2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24" Type="http://schemas.openxmlformats.org/officeDocument/2006/relationships/customXml" Target="../customXml/item1.xml"/><Relationship Id="rId23" Type="http://schemas.openxmlformats.org/officeDocument/2006/relationships/font" Target="fonts/OldStandardTT-italic.fntdata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font" Target="fonts/OldStandardTT-bold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evacqua.github.io/promisees/#code=new+Promise((resolve%2C+reject)+%3D%3E+%7B%0A++reject(%22error%22)%3B%0A%7D)%0A.then(r+%3D%3E+console.log(r))%0A.catch(e+%3D%3E+console.error(e))%0A.then(r+%3D%3E+%7B+return+%22new+value%22%3B%7D)%0A.then(r+%3D%3E+console.log(r))%0A.catch(e+%3D%3E+console.error(e))%3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sfiddle.net/ah3322/396o81xb/" TargetMode="External"/><Relationship Id="rId4" Type="http://schemas.openxmlformats.org/officeDocument/2006/relationships/hyperlink" Target="https://jsfiddle.net/rwsdn95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evacqua.github.io/promisees/#code=Promise.all(%5B%0A++new+Promise(resolve+%3D%3E+setTimeout(resolve%2C+1500))%2C%0A++new+Promise(resolve+%3D%3E+setTimeout(resolve%2C+900))%2C%0A++new+Promise((resolve%2C+reject)+%3D%3E+setTimeout(reject%2C+2200))%0A%5D)%0A.then(results+%3D%3E+results.length.b.c)%0A.then(c+%3D%3E+console.info(c))%0A.catch(err+%3D%3E+console.error(err)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evacqua.github.io/promisees/#code=new+Promise(resolve+%3D%3E+setTimeout(resolve%2C+1500))%0A.then(p+%3D%3E+%7B%0A++setTimeout(function()%7B%0A++++throw+new+Error('error!!')%3B%0A++%7D%2C+1)%3B%0A++throw+new+Error('error!!')%3B%0A++return+function()%7B%7D%3B%0A%7D)%0A.then(p+%3D%3E+%7B%0A++console.log(p)%3B%0A++return+new+Promise(resolve+%3D%3E+setTimeout(resolve%2C+1500))%3B%0A%7D)%0A.then(p+%3D%3E+%7B%0A++console.log(p)%3B%0A++return+2%3B%0A%7D)%0A.then(c+%3D%3E+console.info(c))%0A.catch(err+%3D%3E+console.error(err))%3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evacqua.github.io/promisees/#code=%2F%2F+Break+everything%0Anew+Promise(resolve+%3D%3E+setTimeout(resolve%2C+1500))%0A.then(p+%3D%3E+%7B%0A++return+%7B%0A++++a%3A+1%2C%0A++++b%3A+2%2C%0A++++then%3A+function(onFulfilled%2C+onRejected)%7B%0A++++++onRejected()%3B%0A++++%7D%0A++%7D%3B%0A%7D)%0A.then(p+%3D%3E+%7B%0A++console.log(p)%3B%0A++return+new+Promise(resolve+%3D%3E+setTimeout(resolve%2C+1500))%3B%0A%7D)%0A.then(p+%3D%3E+%7B%0A++console.log(p)%3B%0A++return+2%3B%0A%7D)%0A.then(c+%3D%3E+console.info(c))%0A.catch(err+%3D%3E+console.error(err))%3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sfiddle.net/6mt89jzh/" TargetMode="External"/><Relationship Id="rId4" Type="http://schemas.openxmlformats.org/officeDocument/2006/relationships/hyperlink" Target="https://www.promisejs.org/implementing/" TargetMode="External"/><Relationship Id="rId5" Type="http://schemas.openxmlformats.org/officeDocument/2006/relationships/hyperlink" Target="https://bevacqua.github.io/promisees/#code=var+returnedPromise%3B%0Avar+thenPromise+%3D+new+Promise(resolve+%3D%3E+setTimeout(resolve%2C+2000))%0A.then((resolve%2C+reject)+%3D%3E+%7B%0A++console.log('1')%3B%0A++returnedPromise+%3D+new+Promise(resolve+%3D%3E+setTimeout(resolve%2C+2000))%3B%0A++return+returnedPromise%3B%0A%7D)%0A%0Aconsole.log('2')%3B%0AthenPromise.then(()+%3D%3E+%7B%0A++console.log(thenPromise+%3D%3D+returnedPromise)%3B%0A%7D)%3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misesaplus.com/" TargetMode="External"/><Relationship Id="rId4" Type="http://schemas.openxmlformats.org/officeDocument/2006/relationships/hyperlink" Target="https://www.promisejs.org/implementing/" TargetMode="External"/><Relationship Id="rId5" Type="http://schemas.openxmlformats.org/officeDocument/2006/relationships/hyperlink" Target="https://github.com/kriskowal/q/wiki/API-Reference" TargetMode="External"/><Relationship Id="rId6" Type="http://schemas.openxmlformats.org/officeDocument/2006/relationships/hyperlink" Target="https://docs.angularjs.org/api/ng/service/$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evacqua.github.io/promisees/#code=var+p+%3D+fetch('%2Ffoo')%0A+.then(res+%3D%3E+res.status%2C+err+%3D%3E+console.error(err))%0A%0Ap.catch(err+%3D%3E+console.error(err))%0A%0Ap.then(status+%3D%3E+console.log(status))%0A%0Ap.then(status+%3D%3E+status.a.b.c)%0A+.catch(err+%3D%3E+console.error(err)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evacqua.github.io/promisees/#code=%2F%2F+Chaining+example%0Anew+Promise(resolve+%3D%3E+setTimeout(resolve%2C+2000))%0A.then((resolve%2C+reject)+%3D%3E+%7B%0A++return+new+Promise(resolve+%3D%3E+setTimeout(resolve%2C+2000))%3B%0A%7D)%0A.then((resolve%2C+reject)+%3D%3E+%7B%0A++return+new+Promise(resolve+%3D%3E+setTimeout(resolve%2C+3000))%3B%0A%7D)%0A.then(c+%3D%3E+console.info(c))%0A.catch(err+%3D%3E+console.error(err))%3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evacqua.github.io/promisees/#code=new+Promise(resolve+%3D%3E+setTimeout(resolve%2C+1500))%0A.then((resolve%2C+reject)+%3D%3E+%7B%0A++return+1%3B%0A%7D)%0A.then((resolve%2C+reject)+%3D%3E+%7B%0A++return+new+Promise(resolve+%3D%3E+setTimeout(resolve%2C+1500))%3B%0A%7D)%0A.then((resolve%2C+reject)+%3D%3E+%7B%0A++return+2%3B%0A%7D)%0A.then(c+%3D%3E+console.info(c))%0A.catch(err+%3D%3E+console.error(err))%3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Promise You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Vladimir Yurkevich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Chaining With Errors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new+Promise((resolve%2C+reject)+%3D%3E+%7B%0A++reject(%22error%22)%3B%0A%7D)%0A.then(r+%3D%3E+console.log(r))%0A.catch(e+%3D%3E+console.error(e))%0A.then(r+%3D%3E+%7B+return+%22new+value%22%3B%7D)%0A.then(r+%3D%3E+console.log(r))%0A.catch(e+%3D%3E+console.error(e))%3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Chaining Examples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https://jsfiddle.net/ah3322/396o81xb/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https://jsfiddle.net/rwsdn95n/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Promise All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Promise.all(%5B%0A++new+Promise(resolve+%3D%3E+setTimeout(resolve%2C+1500))%2C%0A++new+Promise(resolve+%3D%3E+setTimeout(resolve%2C+900))%2C%0A++new+Promise((resolve%2C+reject)+%3D%3E+setTimeout(reject%2C+2200))%0A%5D)%0A.then(results+%3D%3E+results.length.b.c)%0A.then(c+%3D%3E+console.info(c))%0A.catch(err+%3D%3E+console.error(err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Errors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new+Promise(resolve+%3D%3E+setTimeout(resolve%2C+1500))%0A.then(p+%3D%3E+%7B%0A++setTimeout(function()%7B%0A++++throw+new+Error('error!!')%3B%0A++%7D%2C+1)%3B%0A++throw+new+Error('error!!')%3B%0A++return+function()%7B%7D%3B%0A%7D)%0A.then(p+%3D%3E+%7B%0A++console.log(p)%3B%0A++return+new+Promise(resolve+%3D%3E+setTimeout(resolve%2C+1500))%3B%0A%7D)%0A.then(p+%3D%3E+%7B%0A++console.log(p)%3B%0A++return+2%3B%0A%7D)%0A.then(c+%3D%3E+console.info(c))%0A.catch(err+%3D%3E+console.error(err))%3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Thenable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%2F%2F+Break+everything%0Anew+Promise(resolve+%3D%3E+setTimeout(resolve%2C+1500))%0A.then(p+%3D%3E+%7B%0A++return+%7B%0A++++a%3A+1%2C%0A++++b%3A+2%2C%0A++++then%3A+function(onFulfilled%2C+onRejected)%7B%0A++++++onRejected()%3B%0A++++%7D%0A++%7D%3B%0A%7D)%0A.then(p+%3D%3E+%7B%0A++console.log(p)%3B%0A++return+new+Promise(resolve+%3D%3E+setTimeout(resolve%2C+1500))%3B%0A%7D)%0A.then(p+%3D%3E+%7B%0A++console.log(p)%3B%0A++return+2%3B%0A%7D)%0A.then(c+%3D%3E+console.info(c))%0A.catch(err+%3D%3E+console.error(err))%3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Mooore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Changing promise value: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https://jsfiddle.net/6mt89jzh/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onFulfilled or onRejected must not be called until the execution context stack contains only platform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https://www.promisejs.org/implementing/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promises everywhere!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resolve promises in ui-router</a:t>
            </a:r>
          </a:p>
          <a:p>
            <a:pPr indent="-292100" lvl="0" marL="457200">
              <a:spcBef>
                <a:spcPts val="0"/>
              </a:spcBef>
              <a:buSzPct val="100000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bevacqua.github.io/promisees/#code=var+returnedPromise%3B%0Avar+thenPromise+%3D+new+Promise(resolve+%3D%3E+setTimeout(resolve%2C+2000))%0A.then((resolve%2C+reject)+%3D%3E+%7B%0A++console.log('1')%3B%0A++returnedPromise+%3D+new+Promise(resolve+%3D%3E+setTimeout(resolve%2C+2000))%3B%0A++return+returnedPromise%3B%0A%7D)%0A%0Aconsole.log('2')%3B%0AthenPromise.then(()+%3D%3E+%7B%0A++console.log(thenPromise+%3D%3D+returnedPromise)%3B%0A%7D)%3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https://promisesaplus.com/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https://www.promisejs.org/implementing/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https://github.com/kriskowal/q/wiki/API-Reference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https://docs.angularjs.org/api/ng/service/$q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Synchronous Languages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readFileContents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"a.txt"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readFileContents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"b.txt"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writeFileContents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"ab.text"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console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"we are done"</a:t>
            </a:r>
            <a:r>
              <a:rPr lang="en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Languages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readFileContents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"a.txt"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readFileContents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"b.txt"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      writeFileContents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"ab.txt"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          console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"we are done"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0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users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err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messges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userId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err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   replies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messageId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err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Promise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mises----promise_states_simple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623126" cy="3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Things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States: pending, fulfilled, or rejected.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 promise must provide a then method to access its current or eventual value or reason.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 promise’s then method accepts two arguments: promise.then(onFulfilled, onRejected)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then may be called multiple times on the same promise.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If/when promise is fulfilled, all respective onFulfilled callbacks must execute in the order of their originating calls to then.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If/when promise is rejected, all respective onRejected callbacks must execute in the order of their originating calls to then.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then must return a promise: promise2 = promise1.then(onFulfilled, onRejected);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Promises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promise.then(function() {</a:t>
            </a:r>
            <a:b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doSomething1();</a:t>
            </a:r>
            <a:b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}).then(function() {</a:t>
            </a:r>
            <a:b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doSomething2();</a:t>
            </a:r>
            <a:b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}).then(function() {</a:t>
            </a:r>
            <a:b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doSomething3();</a:t>
            </a:r>
            <a:b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Example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var+p+%3D+fetch('%2Ffoo')%0A+.then(res+%3D%3E+res.status%2C+err+%3D%3E+console.error(err))%0A%0Ap.catch(err+%3D%3E+console.error(err))%0A%0Ap.then(status+%3D%3E+console.log(status))%0A%0Ap.then(status+%3D%3E+status.a.b.c)%0A+.catch(err+%3D%3E+console.error(err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Chaining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%2F%2F+Chaining+example%0Anew+Promise(resolve+%3D%3E+setTimeout(resolve%2C+2000))%0A.then((resolve%2C+reject)+%3D%3E+%7B%0A++return+new+Promise(resolve+%3D%3E+setTimeout(resolve%2C+2000))%3B%0A%7D)%0A.then((resolve%2C+reject)+%3D%3E+%7B%0A++return+new+Promise(resolve+%3D%3E+setTimeout(resolve%2C+3000))%3B%0A%7D)%0A.then(c+%3D%3E+console.info(c))%0A.catch(err+%3D%3E+console.error(err))%3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Chaining With Values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vacqua.github.io/promisees/#code=new+Promise(resolve+%3D%3E+setTimeout(resolve%2C+1500))%0A.then((resolve%2C+reject)+%3D%3E+%7B%0A++return+1%3B%0A%7D)%0A.then((resolve%2C+reject)+%3D%3E+%7B%0A++return+new+Promise(resolve+%3D%3E+setTimeout(resolve%2C+1500))%3B%0A%7D)%0A.then((resolve%2C+reject)+%3D%3E+%7B%0A++return+2%3B%0A%7D)%0A.then(c+%3D%3E+console.info(c))%0A.catch(err+%3D%3E+console.error(err))%3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C8DD4ACDECA248AE0E7EFAFB054B5B" ma:contentTypeVersion="14" ma:contentTypeDescription="Create a new document." ma:contentTypeScope="" ma:versionID="cb088e4333517df7943a40ff38da582f">
  <xsd:schema xmlns:xsd="http://www.w3.org/2001/XMLSchema" xmlns:xs="http://www.w3.org/2001/XMLSchema" xmlns:p="http://schemas.microsoft.com/office/2006/metadata/properties" xmlns:ns1="http://schemas.microsoft.com/sharepoint/v3" xmlns:ns2="220fd06c-ad8d-4f8c-9212-d0dcdf6975bb" xmlns:ns3="45ee96cc-f996-494e-8279-0b2c2dd0e954" xmlns:ns4="b09aac94-e798-49a1-bfb1-5afb532030fc" targetNamespace="http://schemas.microsoft.com/office/2006/metadata/properties" ma:root="true" ma:fieldsID="09948caffc2367480cdcaf07b068ddf8" ns1:_="" ns2:_="" ns3:_="" ns4:_="">
    <xsd:import namespace="http://schemas.microsoft.com/sharepoint/v3"/>
    <xsd:import namespace="220fd06c-ad8d-4f8c-9212-d0dcdf6975bb"/>
    <xsd:import namespace="45ee96cc-f996-494e-8279-0b2c2dd0e954"/>
    <xsd:import namespace="b09aac94-e798-49a1-bfb1-5afb532030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fd06c-ad8d-4f8c-9212-d0dcdf6975b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e96cc-f996-494e-8279-0b2c2dd0e95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9aac94-e798-49a1-bfb1-5afb532030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313A104-A2F3-4CF4-9500-D48321E0053B}"/>
</file>

<file path=customXml/itemProps2.xml><?xml version="1.0" encoding="utf-8"?>
<ds:datastoreItem xmlns:ds="http://schemas.openxmlformats.org/officeDocument/2006/customXml" ds:itemID="{CF6DF847-2923-456D-8880-EF19A5688FB6}"/>
</file>

<file path=customXml/itemProps3.xml><?xml version="1.0" encoding="utf-8"?>
<ds:datastoreItem xmlns:ds="http://schemas.openxmlformats.org/officeDocument/2006/customXml" ds:itemID="{DABE1344-B050-44AD-9C6B-1F7A5AD917C8}"/>
</file>

<file path=customXml/itemProps4.xml><?xml version="1.0" encoding="utf-8"?>
<ds:datastoreItem xmlns:ds="http://schemas.openxmlformats.org/officeDocument/2006/customXml" ds:itemID="{A15C6737-F49A-46AB-8777-AA4423D7FA9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0x0101002DC8DD4ACDECA248AE0E7EFAFB054B5B</vt:lpwstr>
  </property>
</Properties>
</file>