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ot9+8M6RpXzx0bNvYfz6+/unz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20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9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9"/>
          <p:cNvSpPr/>
          <p:nvPr/>
        </p:nvSpPr>
        <p:spPr>
          <a:xfrm>
            <a:off x="-82210" y="-1714"/>
            <a:ext cx="12103693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9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4" name="Google Shape;14;p19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19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9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9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1524000" y="1794571"/>
            <a:ext cx="9144000" cy="110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Lecture 8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CT5052 Network Operating Systems</a:t>
            </a:r>
            <a:endParaRPr dirty="0"/>
          </a:p>
        </p:txBody>
      </p:sp>
      <p:sp>
        <p:nvSpPr>
          <p:cNvPr id="64" name="Google Shape;64;p1"/>
          <p:cNvSpPr txBox="1">
            <a:spLocks noGrp="1"/>
          </p:cNvSpPr>
          <p:nvPr>
            <p:ph type="subTitle" idx="1"/>
          </p:nvPr>
        </p:nvSpPr>
        <p:spPr>
          <a:xfrm>
            <a:off x="1618594" y="332495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GREP and Aliasing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Similarly, the -B command line option is used to display lines before the matched line.</a:t>
            </a:r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Display certain non-matched lines with line containing matched string in GREP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870B1-5C66-C0EA-F21F-F1274417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076" y="2328777"/>
            <a:ext cx="6910322" cy="4278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print lines around the matched line, use the -C command line option.</a:t>
            </a:r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Display certain non-matched lines with line containing matched string in GREP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84235-82D8-A01B-C8C6-A5C211970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98" y="2239353"/>
            <a:ext cx="7849003" cy="450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body" idx="1"/>
          </p:nvPr>
        </p:nvSpPr>
        <p:spPr>
          <a:xfrm>
            <a:off x="1097280" y="171046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You are also allowed to only print the matched string on the standard output (instead of complete lines that get displayed by default). This feature can be accessed using the -o command line option.</a:t>
            </a:r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1097280" y="15213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Only print matched strings in GREP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55DF3-B126-7DC4-7A79-F32AB2EC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9781"/>
            <a:ext cx="5193605" cy="364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body" idx="1"/>
          </p:nvPr>
        </p:nvSpPr>
        <p:spPr>
          <a:xfrm>
            <a:off x="838200" y="18540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Aliases are like custom shortcuts used to represent a command (or set of commands) executed with or without custom options. </a:t>
            </a:r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838200" y="3536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Aliasing: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You can see a list of defined aliases on your profile by simply executing alias command.</a:t>
            </a:r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List Currently Defined Aliases in Linux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06A43-8A03-7EE3-2D54-767D990C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91" y="2839169"/>
            <a:ext cx="5188217" cy="1873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32101" y="184776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$ alias shortname=‘your custom command here’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Note: Alias once defined on a shell is just stored for that current running session only. Once, the session is closed the defined alias gets removed and won’t be preserved for another session. 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114301" y="448641"/>
            <a:ext cx="105156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Defining an alias temporarily: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E3383-E24D-85F9-7C0D-96D46C79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9" y="3429000"/>
            <a:ext cx="9386763" cy="2892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8199" y="894704"/>
            <a:ext cx="10515600" cy="56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You need to set the alias on the ‘.bashrc’ file which is the configuration file of the bash, to keep the alias preserved in every session. 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838199" y="147917"/>
            <a:ext cx="10515600" cy="74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Defining an alias permanently: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64901-888B-5D69-24D0-EF9DAA705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89" y="1740874"/>
            <a:ext cx="7198701" cy="4222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838200" y="17612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$ unalias lsl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838199" y="29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Removing an alias: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ACFB0-4DDB-FBDB-8E2F-06EE4DB7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39" y="2564442"/>
            <a:ext cx="5658141" cy="3200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838200" y="1964831"/>
            <a:ext cx="10515600" cy="111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838200" y="4375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Times New Roman"/>
              <a:buNone/>
            </a:pPr>
            <a:r>
              <a:rPr lang="en-US" sz="5400" b="1"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Regular Expression provides an ability to match a “string of text” in a very flexible and concise manner. A “string of text” can be further defined as a single character, word, sentence or pattern of characters.</a:t>
            </a:r>
            <a:endParaRPr dirty="0"/>
          </a:p>
        </p:txBody>
      </p:sp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Regular Expression: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‘</a:t>
            </a: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grep’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command is used to print the </a:t>
            </a: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lineup text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and the regular expressions. 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GREP (Global Regular Expression Print) Command: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A6F4E-0FC6-BE18-9EB0-40691E82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857" y="2824971"/>
            <a:ext cx="6689943" cy="3782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1218304" y="185838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Command: grep “Brad William” names.txt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550743" y="15754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Search for a text in a normal file: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35660-43FC-CEAF-C452-64B31D56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12" y="2736665"/>
            <a:ext cx="8287176" cy="2940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1097280" y="18461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Command: grep –w “Brad William” names.txt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Usage of ‘-w’ whole word option: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FEBB0-74D4-B94A-793A-4837FE4D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10" y="2834772"/>
            <a:ext cx="7893456" cy="253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989372" y="18449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GREP is case sensitive, but we can avoid case sensitive by using the ‘-i’ option.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Avoiding case sensitive: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05FEC-5BDB-F1D5-A6D6-5F20750FE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61" y="2561954"/>
            <a:ext cx="8103016" cy="4045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838199" y="17373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We can use the ‘-n’ option in the grep command for finding the line number of the matched line.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Finding the Line Number: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7CE18-3EB1-33F5-C17E-7F745556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0" y="2551440"/>
            <a:ext cx="7645793" cy="4121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body" idx="1"/>
          </p:nvPr>
        </p:nvSpPr>
        <p:spPr>
          <a:xfrm>
            <a:off x="838200" y="176425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the grep command, the ‘-v’ option ignores the line of the searched string. 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425669" y="12267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Usage of ‘-v’ option: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FE3D2-B83F-98CB-348E-A6DF4641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434" y="2228306"/>
            <a:ext cx="5318982" cy="4507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body" idx="1"/>
          </p:nvPr>
        </p:nvSpPr>
        <p:spPr>
          <a:xfrm>
            <a:off x="1097280" y="173736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Use the -A command line option to print 'N' lines after the matched line.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Display certain non-matched lines with line containing matched string in GREP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8D106-AA7E-819A-6EA7-5342FC76E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020" y="2157903"/>
            <a:ext cx="8793455" cy="4148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474</Words>
  <Application>Microsoft Office PowerPoint</Application>
  <PresentationFormat>Widescreen</PresentationFormat>
  <Paragraphs>38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ING College Slide Themes</vt:lpstr>
      <vt:lpstr>Lecture 8 CT5052 Network Operating Systems</vt:lpstr>
      <vt:lpstr>Regular Expression: </vt:lpstr>
      <vt:lpstr>GREP (Global Regular Expression Print) Command: </vt:lpstr>
      <vt:lpstr>Search for a text in a normal file:</vt:lpstr>
      <vt:lpstr>Usage of ‘-w’ whole word option:</vt:lpstr>
      <vt:lpstr>Avoiding case sensitive: </vt:lpstr>
      <vt:lpstr>Finding the Line Number: </vt:lpstr>
      <vt:lpstr>Usage of ‘-v’ option:</vt:lpstr>
      <vt:lpstr>Display certain non-matched lines with line containing matched string in GREP</vt:lpstr>
      <vt:lpstr>Display certain non-matched lines with line containing matched string in GREP</vt:lpstr>
      <vt:lpstr>Display certain non-matched lines with line containing matched string in GREP</vt:lpstr>
      <vt:lpstr>Only print matched strings in GREP</vt:lpstr>
      <vt:lpstr>Aliasing: </vt:lpstr>
      <vt:lpstr>List Currently Defined Aliases in Linux</vt:lpstr>
      <vt:lpstr>Defining an alias temporarily:</vt:lpstr>
      <vt:lpstr>Defining an alias permanently: </vt:lpstr>
      <vt:lpstr>Removing an alias: 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 CT5052 Network Operating Systems</dc:title>
  <dc:creator>Suryansh Mathema</dc:creator>
  <cp:lastModifiedBy>Dipeshor</cp:lastModifiedBy>
  <cp:revision>1</cp:revision>
  <dcterms:created xsi:type="dcterms:W3CDTF">2019-07-31T13:24:47Z</dcterms:created>
  <dcterms:modified xsi:type="dcterms:W3CDTF">2022-12-04T01:44:48Z</dcterms:modified>
</cp:coreProperties>
</file>